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0129-DD94-4C03-A30E-A726D6D39B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62C-2769-4CC6-99DC-1745304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0129-DD94-4C03-A30E-A726D6D39B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62C-2769-4CC6-99DC-1745304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5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0129-DD94-4C03-A30E-A726D6D39B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62C-2769-4CC6-99DC-1745304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4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0129-DD94-4C03-A30E-A726D6D39B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62C-2769-4CC6-99DC-1745304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0129-DD94-4C03-A30E-A726D6D39B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62C-2769-4CC6-99DC-1745304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9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0129-DD94-4C03-A30E-A726D6D39B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62C-2769-4CC6-99DC-1745304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0129-DD94-4C03-A30E-A726D6D39B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62C-2769-4CC6-99DC-1745304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0129-DD94-4C03-A30E-A726D6D39B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62C-2769-4CC6-99DC-1745304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0129-DD94-4C03-A30E-A726D6D39B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62C-2769-4CC6-99DC-1745304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0129-DD94-4C03-A30E-A726D6D39B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62C-2769-4CC6-99DC-1745304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0129-DD94-4C03-A30E-A726D6D39B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62C-2769-4CC6-99DC-1745304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0129-DD94-4C03-A30E-A726D6D39B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3E62C-2769-4CC6-99DC-1745304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4F20A83-778B-43F4-8E0F-54EAFB971C3C}"/>
              </a:ext>
            </a:extLst>
          </p:cNvPr>
          <p:cNvGrpSpPr/>
          <p:nvPr/>
        </p:nvGrpSpPr>
        <p:grpSpPr>
          <a:xfrm>
            <a:off x="252663" y="1303402"/>
            <a:ext cx="4124827" cy="2161696"/>
            <a:chOff x="1499935" y="1585618"/>
            <a:chExt cx="6146133" cy="3220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DDCE68-F0AC-4EE6-9336-9B813E8162E2}"/>
                </a:ext>
              </a:extLst>
            </p:cNvPr>
            <p:cNvSpPr/>
            <p:nvPr/>
          </p:nvSpPr>
          <p:spPr>
            <a:xfrm>
              <a:off x="2616866" y="1585618"/>
              <a:ext cx="5029202" cy="1526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139C89-F0CB-42F5-8E46-807AB2970CFB}"/>
                </a:ext>
              </a:extLst>
            </p:cNvPr>
            <p:cNvSpPr/>
            <p:nvPr/>
          </p:nvSpPr>
          <p:spPr>
            <a:xfrm>
              <a:off x="2616866" y="3352817"/>
              <a:ext cx="5029202" cy="1453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C3B05C-1FF8-4C55-A158-E16830B0A540}"/>
                </a:ext>
              </a:extLst>
            </p:cNvPr>
            <p:cNvSpPr txBox="1"/>
            <p:nvPr/>
          </p:nvSpPr>
          <p:spPr>
            <a:xfrm>
              <a:off x="4752107" y="1618694"/>
              <a:ext cx="1445852" cy="36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9" b="1" dirty="0"/>
                <a:t>z/OS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63BB0B-B674-47A5-BE21-47FD8D94B3E0}"/>
                </a:ext>
              </a:extLst>
            </p:cNvPr>
            <p:cNvSpPr/>
            <p:nvPr/>
          </p:nvSpPr>
          <p:spPr>
            <a:xfrm>
              <a:off x="2757239" y="2067426"/>
              <a:ext cx="1494590" cy="7797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Mediation Layer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3F0762-80E0-4A7F-8481-F1CB2DF1DDCE}"/>
                </a:ext>
              </a:extLst>
            </p:cNvPr>
            <p:cNvSpPr txBox="1"/>
            <p:nvPr/>
          </p:nvSpPr>
          <p:spPr>
            <a:xfrm>
              <a:off x="4795195" y="3424090"/>
              <a:ext cx="1445852" cy="36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9" b="1" dirty="0"/>
                <a:t>PC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7DE992-6489-4734-A8E5-A932446AC0A5}"/>
                </a:ext>
              </a:extLst>
            </p:cNvPr>
            <p:cNvSpPr/>
            <p:nvPr/>
          </p:nvSpPr>
          <p:spPr>
            <a:xfrm>
              <a:off x="4361450" y="2049379"/>
              <a:ext cx="1494590" cy="7797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Zowe Application Framework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83FFB8-5614-4C5B-BFFC-21FF01D277F6}"/>
                </a:ext>
              </a:extLst>
            </p:cNvPr>
            <p:cNvSpPr/>
            <p:nvPr/>
          </p:nvSpPr>
          <p:spPr>
            <a:xfrm>
              <a:off x="5971677" y="2039352"/>
              <a:ext cx="1494590" cy="7797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z/OS Services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C4BE54-312A-4B04-83A6-A9D9B02CF0D0}"/>
                </a:ext>
              </a:extLst>
            </p:cNvPr>
            <p:cNvSpPr txBox="1"/>
            <p:nvPr/>
          </p:nvSpPr>
          <p:spPr>
            <a:xfrm>
              <a:off x="1499935" y="2952706"/>
              <a:ext cx="834190" cy="389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Zowe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FABDC6F3-71DB-4E91-AFDE-C82D1D4F0424}"/>
                </a:ext>
              </a:extLst>
            </p:cNvPr>
            <p:cNvCxnSpPr>
              <a:cxnSpLocks/>
              <a:stCxn id="11" idx="0"/>
              <a:endCxn id="4" idx="1"/>
            </p:cNvCxnSpPr>
            <p:nvPr/>
          </p:nvCxnSpPr>
          <p:spPr>
            <a:xfrm rot="5400000" flipH="1" flipV="1">
              <a:off x="1965113" y="2300953"/>
              <a:ext cx="603671" cy="699836"/>
            </a:xfrm>
            <a:prstGeom prst="bentConnector2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E159173F-2C4D-4510-94C8-9B9AB1DF4206}"/>
                </a:ext>
              </a:extLst>
            </p:cNvPr>
            <p:cNvCxnSpPr>
              <a:cxnSpLocks/>
              <a:stCxn id="11" idx="2"/>
              <a:endCxn id="5" idx="1"/>
            </p:cNvCxnSpPr>
            <p:nvPr/>
          </p:nvCxnSpPr>
          <p:spPr>
            <a:xfrm rot="16200000" flipH="1">
              <a:off x="1898346" y="3361197"/>
              <a:ext cx="737204" cy="699836"/>
            </a:xfrm>
            <a:prstGeom prst="bentConnector2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1AA77F-9436-4880-A17A-FAEA4AE16549}"/>
                </a:ext>
              </a:extLst>
            </p:cNvPr>
            <p:cNvSpPr/>
            <p:nvPr/>
          </p:nvSpPr>
          <p:spPr>
            <a:xfrm>
              <a:off x="4359804" y="3824559"/>
              <a:ext cx="1494591" cy="779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Zowe CLI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45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Ashley</dc:creator>
  <cp:lastModifiedBy>Li Ashley</cp:lastModifiedBy>
  <cp:revision>12</cp:revision>
  <dcterms:created xsi:type="dcterms:W3CDTF">2018-08-09T15:34:32Z</dcterms:created>
  <dcterms:modified xsi:type="dcterms:W3CDTF">2019-01-15T11:00:28Z</dcterms:modified>
</cp:coreProperties>
</file>