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5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6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4" r:id="rId1"/>
    <p:sldMasterId id="2147483924" r:id="rId2"/>
    <p:sldMasterId id="2147484012" r:id="rId3"/>
    <p:sldMasterId id="2147484069" r:id="rId4"/>
    <p:sldMasterId id="2147484109" r:id="rId5"/>
    <p:sldMasterId id="2147484250" r:id="rId6"/>
    <p:sldMasterId id="2147484288" r:id="rId7"/>
  </p:sldMasterIdLst>
  <p:notesMasterIdLst>
    <p:notesMasterId r:id="rId11"/>
  </p:notesMasterIdLst>
  <p:handoutMasterIdLst>
    <p:handoutMasterId r:id="rId12"/>
  </p:handoutMasterIdLst>
  <p:sldIdLst>
    <p:sldId id="2142532342" r:id="rId8"/>
    <p:sldId id="2142532341" r:id="rId9"/>
    <p:sldId id="2142532343" r:id="rId10"/>
  </p:sldIdLst>
  <p:sldSz cx="9144000" cy="5143500" type="screen16x9"/>
  <p:notesSz cx="7315200" cy="96012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F60AB-6658-4FFD-989F-65A94E8CCACD}" v="15" dt="2020-07-23T00:21:39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6"/>
    <p:restoredTop sz="95915" autoAdjust="0"/>
  </p:normalViewPr>
  <p:slideViewPr>
    <p:cSldViewPr snapToGrid="0" snapToObjects="1">
      <p:cViewPr varScale="1">
        <p:scale>
          <a:sx n="115" d="100"/>
          <a:sy n="115" d="100"/>
        </p:scale>
        <p:origin x="629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240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14F60AB-6658-4FFD-989F-65A94E8CCACD}"/>
    <pc:docChg chg="modSld">
      <pc:chgData name="" userId="" providerId="" clId="Web-{314F60AB-6658-4FFD-989F-65A94E8CCACD}" dt="2020-07-23T00:21:39.111" v="16" actId="1076"/>
      <pc:docMkLst>
        <pc:docMk/>
      </pc:docMkLst>
      <pc:sldChg chg="addSp delSp modSp">
        <pc:chgData name="" userId="" providerId="" clId="Web-{314F60AB-6658-4FFD-989F-65A94E8CCACD}" dt="2020-07-23T00:21:39.111" v="16" actId="1076"/>
        <pc:sldMkLst>
          <pc:docMk/>
          <pc:sldMk cId="71352939" sldId="2142532317"/>
        </pc:sldMkLst>
        <pc:spChg chg="add del mod">
          <ac:chgData name="" userId="" providerId="" clId="Web-{314F60AB-6658-4FFD-989F-65A94E8CCACD}" dt="2020-07-23T00:21:18.640" v="14" actId="1076"/>
          <ac:spMkLst>
            <pc:docMk/>
            <pc:sldMk cId="71352939" sldId="2142532317"/>
            <ac:spMk id="179" creationId="{DC5B1090-3EB3-CC4B-875A-B3DCF5B45E5D}"/>
          </ac:spMkLst>
        </pc:spChg>
        <pc:grpChg chg="add del">
          <ac:chgData name="" userId="" providerId="" clId="Web-{314F60AB-6658-4FFD-989F-65A94E8CCACD}" dt="2020-07-23T00:20:39.168" v="8"/>
          <ac:grpSpMkLst>
            <pc:docMk/>
            <pc:sldMk cId="71352939" sldId="2142532317"/>
            <ac:grpSpMk id="160" creationId="{E3ADABE4-AAE2-644D-AB96-628FF9829B1E}"/>
          </ac:grpSpMkLst>
        </pc:grpChg>
        <pc:picChg chg="add del mod">
          <ac:chgData name="" userId="" providerId="" clId="Web-{314F60AB-6658-4FFD-989F-65A94E8CCACD}" dt="2020-07-23T00:20:35.480" v="7"/>
          <ac:picMkLst>
            <pc:docMk/>
            <pc:sldMk cId="71352939" sldId="2142532317"/>
            <ac:picMk id="2" creationId="{1D5E752A-4D54-4787-9350-73088FBB0509}"/>
          </ac:picMkLst>
        </pc:picChg>
        <pc:picChg chg="add mod">
          <ac:chgData name="" userId="" providerId="" clId="Web-{314F60AB-6658-4FFD-989F-65A94E8CCACD}" dt="2020-07-23T00:21:39.111" v="16" actId="1076"/>
          <ac:picMkLst>
            <pc:docMk/>
            <pc:sldMk cId="71352939" sldId="2142532317"/>
            <ac:picMk id="3" creationId="{EE07D2D0-7F46-4CDF-A390-C2CED36CAAA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34087" y="9140342"/>
            <a:ext cx="360883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300"/>
            </a:lvl1pPr>
          </a:lstStyle>
          <a:p>
            <a:pPr algn="l"/>
            <a:fld id="{614B4878-71CB-8F40-B9DD-F26F1F6CA014}" type="slidenum">
              <a:rPr lang="en-US" sz="60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72998" y="9140342"/>
            <a:ext cx="3901440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0088" y="239713"/>
            <a:ext cx="3375025" cy="189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4087" y="2360295"/>
            <a:ext cx="6847027" cy="646747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49142" marR="0" lvl="4" indent="-181240" algn="l" defTabSz="966612" rtl="0" eaLnBrk="1" fontAlgn="base" latinLnBrk="0" hangingPunct="1">
              <a:lnSpc>
                <a:spcPct val="100000"/>
              </a:lnSpc>
              <a:spcBef>
                <a:spcPts val="634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34087" y="9140342"/>
            <a:ext cx="360883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904D782-6F87-4955-95E5-C25F40CA0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06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0922B7C-1DB3-7C47-83AE-C964B41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66698"/>
            <a:ext cx="8552329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6DA98-181C-2A4E-83BF-02C9061CC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994" y="945964"/>
            <a:ext cx="2300524" cy="712507"/>
          </a:xfrm>
        </p:spPr>
        <p:txBody>
          <a:bodyPr anchor="ctr"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6521E7D1-CF1A-174A-AE4F-9D4483CCC1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6924" y="945964"/>
            <a:ext cx="2288076" cy="712507"/>
          </a:xfrm>
        </p:spPr>
        <p:txBody>
          <a:bodyPr anchor="ctr"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005236D2-AB90-EC49-B2DB-DBE3DD5D8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3315" y="945964"/>
            <a:ext cx="2287614" cy="712507"/>
          </a:xfrm>
        </p:spPr>
        <p:txBody>
          <a:bodyPr anchor="ctr"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B5031E17-4FE6-7441-8EC1-8D046DCF568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04871" y="2755900"/>
            <a:ext cx="3035808" cy="2377440"/>
          </a:xfrm>
          <a:solidFill>
            <a:srgbClr val="054ADA"/>
          </a:solidFill>
        </p:spPr>
        <p:txBody>
          <a:bodyPr tIns="182880"/>
          <a:lstStyle>
            <a:lvl1pPr marL="285750" indent="-166688">
              <a:buFont typeface="Arial" panose="020B0604020202020204" pitchFamily="34" charset="0"/>
              <a:buChar char="•"/>
              <a:tabLst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49440E8-B871-8646-AD9B-4F9D5A2ECF1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052763" y="2760028"/>
            <a:ext cx="3035808" cy="2373312"/>
          </a:xfrm>
          <a:solidFill>
            <a:srgbClr val="2C64FF"/>
          </a:solidFill>
        </p:spPr>
        <p:txBody>
          <a:bodyPr tIns="182880"/>
          <a:lstStyle>
            <a:lvl1pPr marL="285750" indent="-166688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334173F6-9919-984F-8A2C-4B0B46FF2D3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0" y="2755900"/>
            <a:ext cx="3035808" cy="2377440"/>
          </a:xfrm>
          <a:solidFill>
            <a:srgbClr val="4089FF"/>
          </a:solidFill>
        </p:spPr>
        <p:txBody>
          <a:bodyPr tIns="182880"/>
          <a:lstStyle>
            <a:lvl1pPr marL="285750" indent="-166688">
              <a:buFont typeface="Arial" panose="020B0604020202020204" pitchFamily="34" charset="0"/>
              <a:buChar char="•"/>
              <a:tabLst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851993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11561" r="5638" b="7525"/>
          <a:stretch/>
        </p:blipFill>
        <p:spPr>
          <a:xfrm>
            <a:off x="1" y="-1"/>
            <a:ext cx="9144000" cy="5143501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257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4747" r="15483" b="22190"/>
          <a:stretch/>
        </p:blipFill>
        <p:spPr>
          <a:xfrm>
            <a:off x="-1270" y="0"/>
            <a:ext cx="9145271" cy="51435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19" name="Picture 1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574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9494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756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3362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04411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91843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3343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274590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070211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08101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5144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20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972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2199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1052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24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9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00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664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2479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9090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1704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03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3795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826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259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13867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776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57563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096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6709270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890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6227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4704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3765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2516" y="291927"/>
            <a:ext cx="4369484" cy="4270548"/>
          </a:xfrm>
        </p:spPr>
        <p:txBody>
          <a:bodyPr>
            <a:noAutofit/>
          </a:bodyPr>
          <a:lstStyle>
            <a:lvl1pPr marL="0" indent="0" fontAlgn="t">
              <a:lnSpc>
                <a:spcPts val="4500"/>
              </a:lnSpc>
              <a:spcBef>
                <a:spcPts val="1125"/>
              </a:spcBef>
              <a:buFontTx/>
              <a:buNone/>
              <a:defRPr sz="4125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3750" baseline="0" dirty="0">
                <a:latin typeface="Arial" charset="0"/>
              </a:rPr>
              <a:t>Big type headline</a:t>
            </a:r>
            <a:br>
              <a:rPr lang="en-US" sz="3750" baseline="0" dirty="0">
                <a:latin typeface="Arial" charset="0"/>
              </a:rPr>
            </a:br>
            <a:r>
              <a:rPr lang="en-US" sz="3750" baseline="0" dirty="0">
                <a:latin typeface="Arial" charset="0"/>
              </a:rPr>
              <a:t>or quote goes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91833" y="4853747"/>
            <a:ext cx="435499" cy="187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727241" y="4853747"/>
            <a:ext cx="2057400" cy="187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rgbClr val="655A5B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8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D489A-D961-F544-9064-B5DCB29D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82512-6F51-854E-9576-7467B20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69BF2-8563-4140-A019-4FD393D7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C51-6D09-B849-AAEB-24D801166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6774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11561" r="5638" b="7525"/>
          <a:stretch/>
        </p:blipFill>
        <p:spPr>
          <a:xfrm>
            <a:off x="1" y="-1"/>
            <a:ext cx="9144000" cy="5143501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186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4747" r="15483" b="22190"/>
          <a:stretch/>
        </p:blipFill>
        <p:spPr>
          <a:xfrm>
            <a:off x="-1270" y="0"/>
            <a:ext cx="9145271" cy="51435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19" name="Picture 1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328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610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403846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61281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2366099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903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092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233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879348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723685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72581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5986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01641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27317402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3096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28256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1580470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2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640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5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17528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1767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3611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1224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47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746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577013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1547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8051840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8856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2245413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845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71647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3866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17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63" y="1695281"/>
            <a:ext cx="7886700" cy="274691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4663" y="3065653"/>
            <a:ext cx="7897812" cy="249299"/>
          </a:xfrm>
        </p:spPr>
        <p:txBody>
          <a:bodyPr l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93680" indent="0">
              <a:buNone/>
              <a:defRPr>
                <a:solidFill>
                  <a:schemeClr val="tx1"/>
                </a:solidFill>
              </a:defRPr>
            </a:lvl2pPr>
            <a:lvl3pPr marL="749264" indent="0">
              <a:buNone/>
              <a:defRPr>
                <a:solidFill>
                  <a:schemeClr val="tx1"/>
                </a:solidFill>
              </a:defRPr>
            </a:lvl3pPr>
            <a:lvl4pPr marL="1092146" indent="0">
              <a:buNone/>
              <a:defRPr>
                <a:solidFill>
                  <a:schemeClr val="tx1"/>
                </a:solidFill>
              </a:defRPr>
            </a:lvl4pPr>
            <a:lvl5pPr marL="1371532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752719A-6F92-4BDA-A091-136F1B1C1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2" y="4810010"/>
            <a:ext cx="369539" cy="224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DCF5B18-1935-AB44-AE6E-C993FDFDD7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9">
          <p15:clr>
            <a:srgbClr val="FBAE40"/>
          </p15:clr>
        </p15:guide>
      </p15:sldGuideLst>
    </p:ext>
  </p:extLs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D489A-D961-F544-9064-B5DCB29D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82512-6F51-854E-9576-7467B20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69BF2-8563-4140-A019-4FD393D7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C51-6D09-B849-AAEB-24D801166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58356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51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BF62D7-2F49-FF4F-BCAB-A8CF721DC75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50D84-EC07-014A-AA57-4A31E32F4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51"/>
            <a:ext cx="521589" cy="211455"/>
          </a:xfrm>
          <a:prstGeom prst="rect">
            <a:avLst/>
          </a:prstGeom>
        </p:spPr>
      </p:pic>
      <p:pic>
        <p:nvPicPr>
          <p:cNvPr id="9" name="Picture 8" descr="IBMZ_PrimaryGraphic_V1-copy">
            <a:extLst>
              <a:ext uri="{FF2B5EF4-FFF2-40B4-BE49-F238E27FC236}">
                <a16:creationId xmlns:a16="http://schemas.microsoft.com/office/drawing/2014/main" id="{D6F011C1-9D81-2D49-9ADD-80B6788CDF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0934" y="905466"/>
            <a:ext cx="2400857" cy="2999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2002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758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638802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23509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7402756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528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5581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93191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64066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66724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140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067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8934964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4855608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8909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67001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0018322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224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3FBF2-D9D7-0040-A987-206057F4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81361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73E2-CA81-4B4D-B12C-50A62D77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2F1732-155F-D640-AEC6-2051B94AC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21ACB-55B9-1F40-A09F-2947B9C4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9382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5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80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5715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2698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1924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3633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2227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516887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7313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59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3663854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29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1790929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1110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44045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38203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853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74E4-41C6-944E-A82F-E037AF27AE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95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BF62D7-2F49-FF4F-BCAB-A8CF721DC75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50D84-EC07-014A-AA57-4A31E32F4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9" name="Picture 8" descr="IBMZ_PrimaryGraphic_V1-copy">
            <a:extLst>
              <a:ext uri="{FF2B5EF4-FFF2-40B4-BE49-F238E27FC236}">
                <a16:creationId xmlns:a16="http://schemas.microsoft.com/office/drawing/2014/main" id="{D6F011C1-9D81-2D49-9ADD-80B6788CDF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0933" y="905466"/>
            <a:ext cx="2400857" cy="2999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703563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157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97984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790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007346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0430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6258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50061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741564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275214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658517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643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4667377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8463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9184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04468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3596644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427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3FBF2-D9D7-0040-A987-206057F4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548418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01117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6289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755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5030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30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4774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00744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2092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553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469629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5736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3276262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754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49753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601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91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96" y="2312884"/>
            <a:ext cx="1297608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EC03-AC33-854B-9D76-8F870296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51FB5-EF55-1245-A0E7-77940B67A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F9446-5414-5C4D-A4B4-CB63664B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5001-127D-964B-AD5F-A852998C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D9E9-B147-364A-BD37-7306B384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B53B-A81F-FC43-8FB0-CB7300B78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360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868F0BD-F403-7E4B-A336-3213CDC607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7350" y="909204"/>
            <a:ext cx="3011632" cy="3011632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D2169CF-00D3-43B1-A1A0-9D81C0EB1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538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39177F6-EA98-431F-940A-F021599DD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64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01168"/>
            <a:ext cx="4132385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E600C50-5B72-40ED-A966-C8E7D3AEA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33856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508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DA1C08D1-E323-4F14-912D-AFB9E0E96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0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BA2073C-9051-4D88-BB73-EB90620E1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27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62B8DBA-03DF-4EF7-85B0-C32F8E515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774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B700CC2-E974-4D98-BFE0-BBC1BCE37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823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9435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840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04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743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73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079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4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676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5532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671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563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4288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B69F5BD-93EC-4C6C-A314-810FCBD2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08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5375E3D-E773-4BFA-ADDA-4BE7B033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78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FE4AD44-3CF9-4AA5-8F1C-D1EAAB3CA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700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CFBC1B0-02B6-4091-A02B-F29BF81AB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971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096A37D-3F26-4BAF-B93D-1E371E1ED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791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F45732-EF5B-45DF-8938-13446D803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9EDB748-5725-41A4-A445-1A3AA16AC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25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79482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6945562-C13B-4C0F-93D5-6394C18DB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7662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3E35C0D-AEC6-4ED1-A006-F0C4DF01E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221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3765120-4D0A-4C1C-9392-8EA640ADA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983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8A73012-B444-4DCD-9763-38D7B4E45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785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72C0AAC-F2D3-43BF-9502-C78974AB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07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EC7D9338-8CD9-43AE-AA4A-3C7F4056C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033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CE083D2-6642-4969-AEB6-F2558AF50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84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8439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82B5580-4B80-4EE1-BFFC-FE844E648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7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86.xml"/><Relationship Id="rId34" Type="http://schemas.openxmlformats.org/officeDocument/2006/relationships/slideLayout" Target="../slideLayouts/slideLayout99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3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94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97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3.xml"/><Relationship Id="rId36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9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7.xml"/><Relationship Id="rId39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22.xml"/><Relationship Id="rId34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33" Type="http://schemas.openxmlformats.org/officeDocument/2006/relationships/slideLayout" Target="../slideLayouts/slideLayout134.xml"/><Relationship Id="rId38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32" Type="http://schemas.openxmlformats.org/officeDocument/2006/relationships/slideLayout" Target="../slideLayouts/slideLayout133.xml"/><Relationship Id="rId37" Type="http://schemas.openxmlformats.org/officeDocument/2006/relationships/slideLayout" Target="../slideLayouts/slideLayout138.xml"/><Relationship Id="rId40" Type="http://schemas.openxmlformats.org/officeDocument/2006/relationships/theme" Target="../theme/theme4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36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31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31.xml"/><Relationship Id="rId35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39" Type="http://schemas.openxmlformats.org/officeDocument/2006/relationships/theme" Target="../theme/theme5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38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1.xml"/><Relationship Id="rId18" Type="http://schemas.openxmlformats.org/officeDocument/2006/relationships/slideLayout" Target="../slideLayouts/slideLayout196.xml"/><Relationship Id="rId26" Type="http://schemas.openxmlformats.org/officeDocument/2006/relationships/slideLayout" Target="../slideLayouts/slideLayout204.xml"/><Relationship Id="rId21" Type="http://schemas.openxmlformats.org/officeDocument/2006/relationships/slideLayout" Target="../slideLayouts/slideLayout199.xml"/><Relationship Id="rId34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90.xml"/><Relationship Id="rId17" Type="http://schemas.openxmlformats.org/officeDocument/2006/relationships/slideLayout" Target="../slideLayouts/slideLayout195.xml"/><Relationship Id="rId25" Type="http://schemas.openxmlformats.org/officeDocument/2006/relationships/slideLayout" Target="../slideLayouts/slideLayout203.xml"/><Relationship Id="rId33" Type="http://schemas.openxmlformats.org/officeDocument/2006/relationships/slideLayout" Target="../slideLayouts/slideLayout211.xml"/><Relationship Id="rId38" Type="http://schemas.openxmlformats.org/officeDocument/2006/relationships/theme" Target="../theme/theme6.xml"/><Relationship Id="rId2" Type="http://schemas.openxmlformats.org/officeDocument/2006/relationships/slideLayout" Target="../slideLayouts/slideLayout180.xml"/><Relationship Id="rId16" Type="http://schemas.openxmlformats.org/officeDocument/2006/relationships/slideLayout" Target="../slideLayouts/slideLayout194.xml"/><Relationship Id="rId20" Type="http://schemas.openxmlformats.org/officeDocument/2006/relationships/slideLayout" Target="../slideLayouts/slideLayout198.xml"/><Relationship Id="rId29" Type="http://schemas.openxmlformats.org/officeDocument/2006/relationships/slideLayout" Target="../slideLayouts/slideLayout207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24" Type="http://schemas.openxmlformats.org/officeDocument/2006/relationships/slideLayout" Target="../slideLayouts/slideLayout202.xml"/><Relationship Id="rId32" Type="http://schemas.openxmlformats.org/officeDocument/2006/relationships/slideLayout" Target="../slideLayouts/slideLayout210.xml"/><Relationship Id="rId37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183.xml"/><Relationship Id="rId15" Type="http://schemas.openxmlformats.org/officeDocument/2006/relationships/slideLayout" Target="../slideLayouts/slideLayout193.xml"/><Relationship Id="rId23" Type="http://schemas.openxmlformats.org/officeDocument/2006/relationships/slideLayout" Target="../slideLayouts/slideLayout201.xml"/><Relationship Id="rId28" Type="http://schemas.openxmlformats.org/officeDocument/2006/relationships/slideLayout" Target="../slideLayouts/slideLayout206.xml"/><Relationship Id="rId36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188.xml"/><Relationship Id="rId19" Type="http://schemas.openxmlformats.org/officeDocument/2006/relationships/slideLayout" Target="../slideLayouts/slideLayout197.xml"/><Relationship Id="rId31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slideLayout" Target="../slideLayouts/slideLayout192.xml"/><Relationship Id="rId22" Type="http://schemas.openxmlformats.org/officeDocument/2006/relationships/slideLayout" Target="../slideLayouts/slideLayout200.xml"/><Relationship Id="rId27" Type="http://schemas.openxmlformats.org/officeDocument/2006/relationships/slideLayout" Target="../slideLayouts/slideLayout205.xml"/><Relationship Id="rId30" Type="http://schemas.openxmlformats.org/officeDocument/2006/relationships/slideLayout" Target="../slideLayouts/slideLayout208.xml"/><Relationship Id="rId35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1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8.xml"/><Relationship Id="rId18" Type="http://schemas.openxmlformats.org/officeDocument/2006/relationships/slideLayout" Target="../slideLayouts/slideLayout233.xml"/><Relationship Id="rId26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18.xml"/><Relationship Id="rId21" Type="http://schemas.openxmlformats.org/officeDocument/2006/relationships/slideLayout" Target="../slideLayouts/slideLayout236.xml"/><Relationship Id="rId34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7.xml"/><Relationship Id="rId17" Type="http://schemas.openxmlformats.org/officeDocument/2006/relationships/slideLayout" Target="../slideLayouts/slideLayout232.xml"/><Relationship Id="rId25" Type="http://schemas.openxmlformats.org/officeDocument/2006/relationships/slideLayout" Target="../slideLayouts/slideLayout240.xml"/><Relationship Id="rId33" Type="http://schemas.openxmlformats.org/officeDocument/2006/relationships/slideLayout" Target="../slideLayouts/slideLayout248.xml"/><Relationship Id="rId2" Type="http://schemas.openxmlformats.org/officeDocument/2006/relationships/slideLayout" Target="../slideLayouts/slideLayout217.xml"/><Relationship Id="rId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235.xml"/><Relationship Id="rId29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24" Type="http://schemas.openxmlformats.org/officeDocument/2006/relationships/slideLayout" Target="../slideLayouts/slideLayout239.xml"/><Relationship Id="rId32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230.xml"/><Relationship Id="rId23" Type="http://schemas.openxmlformats.org/officeDocument/2006/relationships/slideLayout" Target="../slideLayouts/slideLayout238.xml"/><Relationship Id="rId28" Type="http://schemas.openxmlformats.org/officeDocument/2006/relationships/slideLayout" Target="../slideLayouts/slideLayout243.xml"/><Relationship Id="rId36" Type="http://schemas.openxmlformats.org/officeDocument/2006/relationships/theme" Target="../theme/theme7.xml"/><Relationship Id="rId10" Type="http://schemas.openxmlformats.org/officeDocument/2006/relationships/slideLayout" Target="../slideLayouts/slideLayout225.xml"/><Relationship Id="rId19" Type="http://schemas.openxmlformats.org/officeDocument/2006/relationships/slideLayout" Target="../slideLayouts/slideLayout234.xml"/><Relationship Id="rId31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Relationship Id="rId14" Type="http://schemas.openxmlformats.org/officeDocument/2006/relationships/slideLayout" Target="../slideLayouts/slideLayout229.xml"/><Relationship Id="rId22" Type="http://schemas.openxmlformats.org/officeDocument/2006/relationships/slideLayout" Target="../slideLayouts/slideLayout237.xml"/><Relationship Id="rId27" Type="http://schemas.openxmlformats.org/officeDocument/2006/relationships/slideLayout" Target="../slideLayouts/slideLayout242.xml"/><Relationship Id="rId30" Type="http://schemas.openxmlformats.org/officeDocument/2006/relationships/slideLayout" Target="../slideLayouts/slideLayout245.xml"/><Relationship Id="rId35" Type="http://schemas.openxmlformats.org/officeDocument/2006/relationships/slideLayout" Target="../slideLayouts/slideLayout250.xml"/><Relationship Id="rId8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  <p:sldLayoutId id="2147483962" r:id="rId3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02E4E09-3628-43F3-8300-27BADAF6C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  <p:sldLayoutId id="2147484030" r:id="rId18"/>
    <p:sldLayoutId id="2147484031" r:id="rId19"/>
    <p:sldLayoutId id="2147484032" r:id="rId20"/>
    <p:sldLayoutId id="2147484033" r:id="rId21"/>
    <p:sldLayoutId id="2147484034" r:id="rId22"/>
    <p:sldLayoutId id="2147484035" r:id="rId23"/>
    <p:sldLayoutId id="2147484036" r:id="rId24"/>
    <p:sldLayoutId id="2147484037" r:id="rId25"/>
    <p:sldLayoutId id="2147484038" r:id="rId26"/>
    <p:sldLayoutId id="2147484039" r:id="rId27"/>
    <p:sldLayoutId id="2147484040" r:id="rId28"/>
    <p:sldLayoutId id="2147484041" r:id="rId29"/>
    <p:sldLayoutId id="2147484042" r:id="rId30"/>
    <p:sldLayoutId id="2147484043" r:id="rId31"/>
    <p:sldLayoutId id="2147484044" r:id="rId32"/>
    <p:sldLayoutId id="2147484045" r:id="rId33"/>
    <p:sldLayoutId id="2147484046" r:id="rId34"/>
    <p:sldLayoutId id="2147484047" r:id="rId35"/>
    <p:sldLayoutId id="2147484049" r:id="rId3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  <p:sldLayoutId id="2147484088" r:id="rId19"/>
    <p:sldLayoutId id="2147484089" r:id="rId20"/>
    <p:sldLayoutId id="2147484090" r:id="rId21"/>
    <p:sldLayoutId id="2147484091" r:id="rId22"/>
    <p:sldLayoutId id="2147484092" r:id="rId23"/>
    <p:sldLayoutId id="2147484093" r:id="rId24"/>
    <p:sldLayoutId id="2147484094" r:id="rId25"/>
    <p:sldLayoutId id="2147484095" r:id="rId26"/>
    <p:sldLayoutId id="2147484096" r:id="rId27"/>
    <p:sldLayoutId id="2147484097" r:id="rId28"/>
    <p:sldLayoutId id="2147484098" r:id="rId29"/>
    <p:sldLayoutId id="2147484099" r:id="rId30"/>
    <p:sldLayoutId id="2147484100" r:id="rId31"/>
    <p:sldLayoutId id="2147484101" r:id="rId32"/>
    <p:sldLayoutId id="2147484102" r:id="rId33"/>
    <p:sldLayoutId id="2147484103" r:id="rId34"/>
    <p:sldLayoutId id="2147484104" r:id="rId35"/>
    <p:sldLayoutId id="2147484105" r:id="rId36"/>
    <p:sldLayoutId id="2147484106" r:id="rId37"/>
    <p:sldLayoutId id="2147484107" r:id="rId38"/>
    <p:sldLayoutId id="2147484108" r:id="rId39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  <p:sldLayoutId id="2147484127" r:id="rId18"/>
    <p:sldLayoutId id="2147484128" r:id="rId19"/>
    <p:sldLayoutId id="2147484129" r:id="rId20"/>
    <p:sldLayoutId id="2147484130" r:id="rId21"/>
    <p:sldLayoutId id="2147484131" r:id="rId22"/>
    <p:sldLayoutId id="2147484132" r:id="rId23"/>
    <p:sldLayoutId id="2147484133" r:id="rId24"/>
    <p:sldLayoutId id="2147484134" r:id="rId25"/>
    <p:sldLayoutId id="2147484135" r:id="rId26"/>
    <p:sldLayoutId id="2147484136" r:id="rId27"/>
    <p:sldLayoutId id="2147484137" r:id="rId28"/>
    <p:sldLayoutId id="2147484138" r:id="rId29"/>
    <p:sldLayoutId id="2147484139" r:id="rId30"/>
    <p:sldLayoutId id="2147484140" r:id="rId31"/>
    <p:sldLayoutId id="2147484141" r:id="rId32"/>
    <p:sldLayoutId id="2147484142" r:id="rId33"/>
    <p:sldLayoutId id="2147484143" r:id="rId34"/>
    <p:sldLayoutId id="2147484144" r:id="rId35"/>
    <p:sldLayoutId id="2147484145" r:id="rId36"/>
    <p:sldLayoutId id="2147484146" r:id="rId37"/>
    <p:sldLayoutId id="2147484147" r:id="rId38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  <p:sldLayoutId id="2147484265" r:id="rId15"/>
    <p:sldLayoutId id="2147484266" r:id="rId16"/>
    <p:sldLayoutId id="2147484267" r:id="rId17"/>
    <p:sldLayoutId id="2147484268" r:id="rId18"/>
    <p:sldLayoutId id="2147484269" r:id="rId19"/>
    <p:sldLayoutId id="2147484270" r:id="rId20"/>
    <p:sldLayoutId id="2147484271" r:id="rId21"/>
    <p:sldLayoutId id="2147484272" r:id="rId22"/>
    <p:sldLayoutId id="2147484273" r:id="rId23"/>
    <p:sldLayoutId id="2147484274" r:id="rId24"/>
    <p:sldLayoutId id="2147484275" r:id="rId25"/>
    <p:sldLayoutId id="2147484276" r:id="rId26"/>
    <p:sldLayoutId id="2147484277" r:id="rId27"/>
    <p:sldLayoutId id="2147484278" r:id="rId28"/>
    <p:sldLayoutId id="2147484279" r:id="rId29"/>
    <p:sldLayoutId id="2147484280" r:id="rId30"/>
    <p:sldLayoutId id="2147484281" r:id="rId31"/>
    <p:sldLayoutId id="2147484282" r:id="rId32"/>
    <p:sldLayoutId id="2147484283" r:id="rId33"/>
    <p:sldLayoutId id="2147484284" r:id="rId34"/>
    <p:sldLayoutId id="2147484285" r:id="rId35"/>
    <p:sldLayoutId id="2147484286" r:id="rId36"/>
    <p:sldLayoutId id="2147484287" r:id="rId37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  <p:sldLayoutId id="2147484300" r:id="rId12"/>
    <p:sldLayoutId id="2147484301" r:id="rId13"/>
    <p:sldLayoutId id="2147484302" r:id="rId14"/>
    <p:sldLayoutId id="2147484303" r:id="rId15"/>
    <p:sldLayoutId id="2147484304" r:id="rId16"/>
    <p:sldLayoutId id="2147484305" r:id="rId17"/>
    <p:sldLayoutId id="2147484306" r:id="rId18"/>
    <p:sldLayoutId id="2147484307" r:id="rId19"/>
    <p:sldLayoutId id="2147484308" r:id="rId20"/>
    <p:sldLayoutId id="2147484309" r:id="rId21"/>
    <p:sldLayoutId id="2147484310" r:id="rId22"/>
    <p:sldLayoutId id="2147484311" r:id="rId23"/>
    <p:sldLayoutId id="2147484312" r:id="rId24"/>
    <p:sldLayoutId id="2147484313" r:id="rId25"/>
    <p:sldLayoutId id="2147484314" r:id="rId26"/>
    <p:sldLayoutId id="2147484315" r:id="rId27"/>
    <p:sldLayoutId id="2147484316" r:id="rId28"/>
    <p:sldLayoutId id="2147484317" r:id="rId29"/>
    <p:sldLayoutId id="2147484318" r:id="rId30"/>
    <p:sldLayoutId id="2147484319" r:id="rId31"/>
    <p:sldLayoutId id="2147484320" r:id="rId32"/>
    <p:sldLayoutId id="2147484321" r:id="rId33"/>
    <p:sldLayoutId id="2147484322" r:id="rId34"/>
    <p:sldLayoutId id="2147484323" r:id="rId35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DC17-419E-3342-871F-44E60DC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26" y="241739"/>
            <a:ext cx="4480208" cy="435094"/>
          </a:xfrm>
        </p:spPr>
        <p:txBody>
          <a:bodyPr/>
          <a:lstStyle/>
          <a:p>
            <a:r>
              <a:rPr lang="en-US" dirty="0"/>
              <a:t>Zowe High Availability (Draft)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319FA527-4DD6-6A45-81BE-260BF779FF12}"/>
              </a:ext>
            </a:extLst>
          </p:cNvPr>
          <p:cNvSpPr txBox="1">
            <a:spLocks/>
          </p:cNvSpPr>
          <p:nvPr/>
        </p:nvSpPr>
        <p:spPr>
          <a:xfrm>
            <a:off x="595915" y="860807"/>
            <a:ext cx="8085506" cy="229118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 fontScale="85000" lnSpcReduction="200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 defTabSz="914400"/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By adding redundancies, clustering and failover mechanisms, Zowe provides infrastructure designs to decrease downtime, eliminating single point of failure and recover from failures.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High Availability tries to cover scenarios when you are running Zowe in a single z/OS system or a Parallel Sysplex environment. Next step, we will also cover running Zowe in Docker containers.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Applying HA will bring extra cost to the system in trade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of availability, this may include extra services, more address spaces, administration and operation works, etc.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High availability on single z/OS system is limited to the stability of the system itself and is out of the scope of Zowe.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HA solution also provides support to all components running under Zowe. If you have a component/plugin from other vendor installed, the availability of this component will also be enhanced with Zowe HA solution.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C16AF-095B-404A-8596-F26F5B70B018}"/>
              </a:ext>
            </a:extLst>
          </p:cNvPr>
          <p:cNvSpPr txBox="1">
            <a:spLocks/>
          </p:cNvSpPr>
          <p:nvPr/>
        </p:nvSpPr>
        <p:spPr>
          <a:xfrm>
            <a:off x="595915" y="3335965"/>
            <a:ext cx="8085506" cy="156579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 fontScale="85000" lnSpcReduction="100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 defTabSz="914400"/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Combination of Existing </a:t>
            </a:r>
            <a:r>
              <a:rPr lang="en-US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SysAdm</a:t>
            </a:r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Tools And Zowe HA Features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HA solution uses existing system administration tools including port sharing, D-DVIPA, Automatic Restart Management (ARM) etc. These tools are already included in base z/OS and no extra license required.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System Automation and other automation tools are also in our scope for the ease of customers have those licenses.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HA solution relies on new services like Caching API to handle state sharing and Zowe Launcher to handle automate failover.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A040B-1FF4-F44D-B16C-4BD4494F4BE7}"/>
              </a:ext>
            </a:extLst>
          </p:cNvPr>
          <p:cNvSpPr txBox="1"/>
          <p:nvPr/>
        </p:nvSpPr>
        <p:spPr>
          <a:xfrm>
            <a:off x="6996554" y="399489"/>
            <a:ext cx="1684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Last update: Sep 23, 2020</a:t>
            </a:r>
          </a:p>
        </p:txBody>
      </p:sp>
    </p:spTree>
    <p:extLst>
      <p:ext uri="{BB962C8B-B14F-4D97-AF65-F5344CB8AC3E}">
        <p14:creationId xmlns:p14="http://schemas.microsoft.com/office/powerpoint/2010/main" val="180165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4ADFB8D1-4369-D447-8F29-C87316C3594C}"/>
              </a:ext>
            </a:extLst>
          </p:cNvPr>
          <p:cNvCxnSpPr>
            <a:cxnSpLocks/>
            <a:stCxn id="60" idx="0"/>
            <a:endCxn id="21" idx="2"/>
          </p:cNvCxnSpPr>
          <p:nvPr/>
        </p:nvCxnSpPr>
        <p:spPr bwMode="auto">
          <a:xfrm rot="16200000" flipV="1">
            <a:off x="5655078" y="792039"/>
            <a:ext cx="1112851" cy="3652912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591C23CB-B229-9C45-8FC2-97FD44249554}"/>
              </a:ext>
            </a:extLst>
          </p:cNvPr>
          <p:cNvCxnSpPr>
            <a:cxnSpLocks/>
            <a:stCxn id="82" idx="1"/>
            <a:endCxn id="92" idx="0"/>
          </p:cNvCxnSpPr>
          <p:nvPr/>
        </p:nvCxnSpPr>
        <p:spPr bwMode="auto">
          <a:xfrm rot="10800000" flipV="1">
            <a:off x="871913" y="2405001"/>
            <a:ext cx="6349364" cy="125988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B2F0C428-3DC3-8D47-95AB-80A9BE88962A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 bwMode="auto">
          <a:xfrm rot="5400000" flipH="1" flipV="1">
            <a:off x="3404904" y="434552"/>
            <a:ext cx="1797563" cy="3683179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A29036AA-1C0E-BA4F-9E91-52D8738C44F1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 bwMode="auto">
          <a:xfrm rot="16200000" flipH="1">
            <a:off x="6887667" y="2024627"/>
            <a:ext cx="1469085" cy="8315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33B8E6A2-F8D0-624E-A4D3-0B1A9EE7426D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 bwMode="auto">
          <a:xfrm rot="5400000">
            <a:off x="6017497" y="1997071"/>
            <a:ext cx="1480199" cy="8977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998FDDC7-A8F8-F345-AFBE-6BBACD664580}"/>
              </a:ext>
            </a:extLst>
          </p:cNvPr>
          <p:cNvCxnSpPr>
            <a:cxnSpLocks/>
            <a:stCxn id="45" idx="1"/>
            <a:endCxn id="34" idx="0"/>
          </p:cNvCxnSpPr>
          <p:nvPr/>
        </p:nvCxnSpPr>
        <p:spPr bwMode="auto">
          <a:xfrm rot="10800000" flipV="1">
            <a:off x="4984721" y="1377358"/>
            <a:ext cx="1160555" cy="179756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2BCB3-8EC8-E24C-9197-7C859B744EEF}"/>
              </a:ext>
            </a:extLst>
          </p:cNvPr>
          <p:cNvCxnSpPr>
            <a:cxnSpLocks/>
            <a:stCxn id="45" idx="1"/>
            <a:endCxn id="31" idx="0"/>
          </p:cNvCxnSpPr>
          <p:nvPr/>
        </p:nvCxnSpPr>
        <p:spPr bwMode="auto">
          <a:xfrm rot="10800000" flipV="1">
            <a:off x="3857009" y="1377358"/>
            <a:ext cx="2288266" cy="179756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99DC17-419E-3342-871F-44E60DC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11" y="241739"/>
            <a:ext cx="8763465" cy="456280"/>
          </a:xfrm>
        </p:spPr>
        <p:txBody>
          <a:bodyPr/>
          <a:lstStyle/>
          <a:p>
            <a:r>
              <a:rPr lang="en-US" sz="2000" dirty="0"/>
              <a:t>Zowe High Availability – Architecture View – Single z/OS System</a:t>
            </a:r>
          </a:p>
        </p:txBody>
      </p: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413C7E74-9625-F047-89D3-1731D34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414" y="541670"/>
            <a:ext cx="633266" cy="54318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D62206-C2A5-DC49-A214-D1E6179AB82C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4385047" y="1084852"/>
            <a:ext cx="140567" cy="107472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64F41-C845-DD47-AEB7-070310BCDAFB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 bwMode="auto">
          <a:xfrm>
            <a:off x="4385047" y="1084852"/>
            <a:ext cx="0" cy="320265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68B883-6266-6046-84B9-3CA9841A0155}"/>
              </a:ext>
            </a:extLst>
          </p:cNvPr>
          <p:cNvGrpSpPr/>
          <p:nvPr/>
        </p:nvGrpSpPr>
        <p:grpSpPr>
          <a:xfrm>
            <a:off x="1743794" y="3174922"/>
            <a:ext cx="1436604" cy="1042693"/>
            <a:chOff x="325447" y="1702768"/>
            <a:chExt cx="2818081" cy="766967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B25AF7A-E39C-6240-99D5-96DAA549FA2C}"/>
                </a:ext>
              </a:extLst>
            </p:cNvPr>
            <p:cNvSpPr/>
            <p:nvPr/>
          </p:nvSpPr>
          <p:spPr bwMode="auto">
            <a:xfrm>
              <a:off x="1519142" y="2040869"/>
              <a:ext cx="1441791" cy="2862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2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2F40345-6878-B743-A87C-8FAF85CA021E}"/>
                </a:ext>
              </a:extLst>
            </p:cNvPr>
            <p:cNvSpPr/>
            <p:nvPr/>
          </p:nvSpPr>
          <p:spPr bwMode="auto">
            <a:xfrm>
              <a:off x="509599" y="1823401"/>
              <a:ext cx="1441792" cy="28622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1ED2C8-2F4E-0149-B980-AA08D8E2FD69}"/>
                </a:ext>
              </a:extLst>
            </p:cNvPr>
            <p:cNvSpPr/>
            <p:nvPr/>
          </p:nvSpPr>
          <p:spPr bwMode="auto">
            <a:xfrm>
              <a:off x="325447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tx2">
                  <a:lumMod val="2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Desktop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722E4-E000-F544-9EDB-98A2656FC9D2}"/>
              </a:ext>
            </a:extLst>
          </p:cNvPr>
          <p:cNvGrpSpPr/>
          <p:nvPr/>
        </p:nvGrpSpPr>
        <p:grpSpPr>
          <a:xfrm>
            <a:off x="3351487" y="3174920"/>
            <a:ext cx="1011044" cy="1042695"/>
            <a:chOff x="1296719" y="1702768"/>
            <a:chExt cx="2818081" cy="76696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612FFF6-0A04-2D49-AA2B-5DE295531025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CE85AB-AD32-5C48-9102-81322C341F55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JES Explorer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F73A90-CB29-934B-9F34-E31D22ADACF9}"/>
              </a:ext>
            </a:extLst>
          </p:cNvPr>
          <p:cNvGrpSpPr/>
          <p:nvPr/>
        </p:nvGrpSpPr>
        <p:grpSpPr>
          <a:xfrm>
            <a:off x="4479198" y="3174920"/>
            <a:ext cx="1011044" cy="1042696"/>
            <a:chOff x="1296719" y="1702768"/>
            <a:chExt cx="2818081" cy="766967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F411138-4021-434A-AFFE-747146126D49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8B3163-A86F-A546-9C37-5A85C183D1C4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MVS Explorer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A53798-4188-544B-A1A1-E237875199AE}"/>
              </a:ext>
            </a:extLst>
          </p:cNvPr>
          <p:cNvGrpSpPr/>
          <p:nvPr/>
        </p:nvGrpSpPr>
        <p:grpSpPr>
          <a:xfrm>
            <a:off x="5590430" y="3186034"/>
            <a:ext cx="1436604" cy="1031581"/>
            <a:chOff x="1296719" y="1702768"/>
            <a:chExt cx="2818081" cy="76696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BFE143C-9194-8F4F-95BC-E357F056E33B}"/>
                </a:ext>
              </a:extLst>
            </p:cNvPr>
            <p:cNvSpPr/>
            <p:nvPr/>
          </p:nvSpPr>
          <p:spPr bwMode="auto">
            <a:xfrm>
              <a:off x="2490414" y="2040869"/>
              <a:ext cx="1441791" cy="286228"/>
            </a:xfrm>
            <a:prstGeom prst="roundRect">
              <a:avLst/>
            </a:prstGeom>
            <a:solidFill>
              <a:srgbClr val="FA75A6"/>
            </a:solidFill>
            <a:ln w="12700">
              <a:solidFill>
                <a:srgbClr val="EE538B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Failed Instance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F626960-B37C-FA48-94F6-A14034E4673B}"/>
                </a:ext>
              </a:extLst>
            </p:cNvPr>
            <p:cNvSpPr/>
            <p:nvPr/>
          </p:nvSpPr>
          <p:spPr bwMode="auto">
            <a:xfrm>
              <a:off x="1480871" y="1823401"/>
              <a:ext cx="1441791" cy="28622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4F8BEC-6CC3-F049-B757-126DAFA79543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USS Explorer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48290B-FCDF-724D-B77C-DB86361E3FC7}"/>
              </a:ext>
            </a:extLst>
          </p:cNvPr>
          <p:cNvGrpSpPr/>
          <p:nvPr/>
        </p:nvGrpSpPr>
        <p:grpSpPr>
          <a:xfrm>
            <a:off x="7392484" y="3174920"/>
            <a:ext cx="1290949" cy="1042696"/>
            <a:chOff x="1296719" y="1702768"/>
            <a:chExt cx="2818081" cy="76696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DEEF3AD6-3CCF-6545-80C7-5A71CA5731B4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84ED77-DFD3-3347-8AEA-B589F252DF23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Custom Component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80FA3BB-83B4-E142-B508-5987183AD9CF}"/>
              </a:ext>
            </a:extLst>
          </p:cNvPr>
          <p:cNvSpPr txBox="1"/>
          <p:nvPr/>
        </p:nvSpPr>
        <p:spPr>
          <a:xfrm>
            <a:off x="497601" y="4474957"/>
            <a:ext cx="756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ea typeface="IBM Plex Sans" charset="0"/>
                <a:cs typeface="IBM Plex Sans" charset="0"/>
              </a:rPr>
              <a:t>System administrator can decide how many instances they want to keep for each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ea typeface="IBM Plex Sans" charset="0"/>
                <a:cs typeface="IBM Plex Sans" charset="0"/>
              </a:rPr>
              <a:t>If any of the instance failed, the Zowe Launcher will try to bring back the failed instance.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F780598-AFB8-8240-9033-6AE2BB36C6DA}"/>
              </a:ext>
            </a:extLst>
          </p:cNvPr>
          <p:cNvGrpSpPr/>
          <p:nvPr/>
        </p:nvGrpSpPr>
        <p:grpSpPr>
          <a:xfrm>
            <a:off x="7221277" y="2076526"/>
            <a:ext cx="1677178" cy="656952"/>
            <a:chOff x="1296719" y="1702768"/>
            <a:chExt cx="2818081" cy="766967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38054A01-5ACB-6449-89D5-FF5326E167A4}"/>
                </a:ext>
              </a:extLst>
            </p:cNvPr>
            <p:cNvSpPr/>
            <p:nvPr/>
          </p:nvSpPr>
          <p:spPr bwMode="auto">
            <a:xfrm>
              <a:off x="1503248" y="1893458"/>
              <a:ext cx="2449778" cy="28622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26A9FE3-2974-B647-9417-453B90363B48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C00000"/>
                  </a:solidFill>
                </a:rPr>
                <a:t>Zowe Launcher (</a:t>
              </a:r>
              <a:r>
                <a:rPr lang="en-US" sz="900" b="1" i="1" dirty="0">
                  <a:solidFill>
                    <a:srgbClr val="002060"/>
                  </a:solidFill>
                </a:rPr>
                <a:t>ZWESLSTC</a:t>
              </a:r>
              <a:r>
                <a:rPr lang="en-US" sz="900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cxnSp>
        <p:nvCxnSpPr>
          <p:cNvPr id="84" name="Curved Connector 83" descr="Read/Write Shared State">
            <a:extLst>
              <a:ext uri="{FF2B5EF4-FFF2-40B4-BE49-F238E27FC236}">
                <a16:creationId xmlns:a16="http://schemas.microsoft.com/office/drawing/2014/main" id="{3FED1A4F-AFB1-F947-84B3-38650DD155A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stCxn id="78" idx="2"/>
            <a:endCxn id="27" idx="0"/>
          </p:cNvCxnSpPr>
          <p:nvPr/>
        </p:nvCxnSpPr>
        <p:spPr bwMode="auto">
          <a:xfrm rot="16200000" flipH="1">
            <a:off x="1423824" y="2136649"/>
            <a:ext cx="1033375" cy="1043169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7AACB8C0-501D-0C49-BFD5-FE6A02748354}"/>
              </a:ext>
            </a:extLst>
          </p:cNvPr>
          <p:cNvCxnSpPr>
            <a:cxnSpLocks/>
            <a:stCxn id="78" idx="2"/>
            <a:endCxn id="60" idx="0"/>
          </p:cNvCxnSpPr>
          <p:nvPr/>
        </p:nvCxnSpPr>
        <p:spPr bwMode="auto">
          <a:xfrm rot="16200000" flipH="1">
            <a:off x="4211757" y="-651283"/>
            <a:ext cx="1033373" cy="6619032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0B245709-E881-FB4F-808B-5D642F442F75}"/>
              </a:ext>
            </a:extLst>
          </p:cNvPr>
          <p:cNvCxnSpPr>
            <a:cxnSpLocks/>
            <a:stCxn id="78" idx="3"/>
            <a:endCxn id="21" idx="1"/>
          </p:cNvCxnSpPr>
          <p:nvPr/>
        </p:nvCxnSpPr>
        <p:spPr bwMode="auto">
          <a:xfrm flipV="1">
            <a:off x="2680552" y="1733593"/>
            <a:ext cx="442869" cy="79478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F776F9B-CC6F-FF46-9F3E-9F86B17BECB3}"/>
              </a:ext>
            </a:extLst>
          </p:cNvPr>
          <p:cNvCxnSpPr>
            <a:cxnSpLocks/>
            <a:stCxn id="78" idx="0"/>
            <a:endCxn id="45" idx="0"/>
          </p:cNvCxnSpPr>
          <p:nvPr/>
        </p:nvCxnSpPr>
        <p:spPr bwMode="auto">
          <a:xfrm rot="5400000" flipH="1" flipV="1">
            <a:off x="4094837" y="-1627027"/>
            <a:ext cx="435712" cy="5787532"/>
          </a:xfrm>
          <a:prstGeom prst="curvedConnector3">
            <a:avLst>
              <a:gd name="adj1" fmla="val 93626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E31F078-5DFE-504A-BC03-161E9F300C5C}"/>
              </a:ext>
            </a:extLst>
          </p:cNvPr>
          <p:cNvSpPr txBox="1"/>
          <p:nvPr/>
        </p:nvSpPr>
        <p:spPr>
          <a:xfrm>
            <a:off x="1181732" y="1094187"/>
            <a:ext cx="1235127" cy="20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4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Read/Write Shared State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3DD11CD7-2436-9142-8AED-DCE601DBCD34}"/>
              </a:ext>
            </a:extLst>
          </p:cNvPr>
          <p:cNvCxnSpPr>
            <a:cxnSpLocks/>
            <a:stCxn id="82" idx="1"/>
            <a:endCxn id="41" idx="3"/>
          </p:cNvCxnSpPr>
          <p:nvPr/>
        </p:nvCxnSpPr>
        <p:spPr bwMode="auto">
          <a:xfrm rot="10800000" flipV="1">
            <a:off x="7027035" y="2405001"/>
            <a:ext cx="194243" cy="129682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C46762DE-E943-1B4A-A0C7-6D57B847160E}"/>
              </a:ext>
            </a:extLst>
          </p:cNvPr>
          <p:cNvCxnSpPr>
            <a:cxnSpLocks/>
            <a:stCxn id="45" idx="1"/>
            <a:endCxn id="21" idx="3"/>
          </p:cNvCxnSpPr>
          <p:nvPr/>
        </p:nvCxnSpPr>
        <p:spPr bwMode="auto">
          <a:xfrm rot="10800000" flipV="1">
            <a:off x="5646673" y="1377359"/>
            <a:ext cx="498603" cy="35623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26CA1D50-683A-0A44-9940-352BF90D3E11}"/>
              </a:ext>
            </a:extLst>
          </p:cNvPr>
          <p:cNvCxnSpPr>
            <a:cxnSpLocks/>
            <a:stCxn id="45" idx="2"/>
            <a:endCxn id="78" idx="2"/>
          </p:cNvCxnSpPr>
          <p:nvPr/>
        </p:nvCxnSpPr>
        <p:spPr bwMode="auto">
          <a:xfrm rot="5400000">
            <a:off x="4094837" y="-970075"/>
            <a:ext cx="435712" cy="5787532"/>
          </a:xfrm>
          <a:prstGeom prst="curvedConnector3">
            <a:avLst>
              <a:gd name="adj1" fmla="val 152466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8DDE54EA-892F-8548-AAC5-DF5A4D1AD6EA}"/>
              </a:ext>
            </a:extLst>
          </p:cNvPr>
          <p:cNvCxnSpPr>
            <a:cxnSpLocks/>
            <a:stCxn id="82" idx="2"/>
            <a:endCxn id="60" idx="0"/>
          </p:cNvCxnSpPr>
          <p:nvPr/>
        </p:nvCxnSpPr>
        <p:spPr bwMode="auto">
          <a:xfrm rot="5400000">
            <a:off x="7828192" y="2943246"/>
            <a:ext cx="441442" cy="2190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64A9A162-E391-AC40-9BC7-000D803D1EF8}"/>
              </a:ext>
            </a:extLst>
          </p:cNvPr>
          <p:cNvCxnSpPr>
            <a:cxnSpLocks/>
            <a:stCxn id="82" idx="1"/>
            <a:endCxn id="34" idx="0"/>
          </p:cNvCxnSpPr>
          <p:nvPr/>
        </p:nvCxnSpPr>
        <p:spPr bwMode="auto">
          <a:xfrm rot="10800000" flipV="1">
            <a:off x="4984721" y="2405002"/>
            <a:ext cx="2236557" cy="76991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079A3A96-5482-C247-B656-2C291E6DD69B}"/>
              </a:ext>
            </a:extLst>
          </p:cNvPr>
          <p:cNvCxnSpPr>
            <a:cxnSpLocks/>
            <a:stCxn id="82" idx="1"/>
            <a:endCxn id="31" idx="0"/>
          </p:cNvCxnSpPr>
          <p:nvPr/>
        </p:nvCxnSpPr>
        <p:spPr bwMode="auto">
          <a:xfrm rot="10800000" flipV="1">
            <a:off x="3857009" y="2405002"/>
            <a:ext cx="3364268" cy="76991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BB7B4771-7BD9-C14B-A907-72136F5A0515}"/>
              </a:ext>
            </a:extLst>
          </p:cNvPr>
          <p:cNvCxnSpPr>
            <a:cxnSpLocks/>
            <a:stCxn id="82" idx="1"/>
            <a:endCxn id="27" idx="0"/>
          </p:cNvCxnSpPr>
          <p:nvPr/>
        </p:nvCxnSpPr>
        <p:spPr bwMode="auto">
          <a:xfrm rot="10800000" flipV="1">
            <a:off x="2462097" y="2405002"/>
            <a:ext cx="4759181" cy="769920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B5D5D78F-AE70-2A43-BA77-EC086D96F868}"/>
              </a:ext>
            </a:extLst>
          </p:cNvPr>
          <p:cNvCxnSpPr>
            <a:cxnSpLocks/>
            <a:stCxn id="82" idx="1"/>
            <a:endCxn id="78" idx="2"/>
          </p:cNvCxnSpPr>
          <p:nvPr/>
        </p:nvCxnSpPr>
        <p:spPr bwMode="auto">
          <a:xfrm rot="10800000">
            <a:off x="1418927" y="2141548"/>
            <a:ext cx="5802350" cy="26345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3E5DD565-8885-F74D-BA86-18792C711408}"/>
              </a:ext>
            </a:extLst>
          </p:cNvPr>
          <p:cNvCxnSpPr>
            <a:cxnSpLocks/>
            <a:stCxn id="45" idx="2"/>
            <a:endCxn id="82" idx="0"/>
          </p:cNvCxnSpPr>
          <p:nvPr/>
        </p:nvCxnSpPr>
        <p:spPr bwMode="auto">
          <a:xfrm rot="16200000" flipH="1">
            <a:off x="7447817" y="1464476"/>
            <a:ext cx="370691" cy="853407"/>
          </a:xfrm>
          <a:prstGeom prst="curvedConnector3">
            <a:avLst>
              <a:gd name="adj1" fmla="val 50000"/>
            </a:avLst>
          </a:prstGeom>
          <a:ln w="25400" cmpd="dbl">
            <a:solidFill>
              <a:srgbClr val="FFC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C0D940D-2A9A-EA4D-8866-F8548346A186}"/>
              </a:ext>
            </a:extLst>
          </p:cNvPr>
          <p:cNvSpPr txBox="1"/>
          <p:nvPr/>
        </p:nvSpPr>
        <p:spPr>
          <a:xfrm>
            <a:off x="6118395" y="1848713"/>
            <a:ext cx="1362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rgbClr val="FFC000"/>
                </a:solidFill>
                <a:latin typeface="+mn-lt"/>
                <a:ea typeface="IBM Plex Sans" charset="0"/>
                <a:cs typeface="IBM Plex Sans" charset="0"/>
              </a:rPr>
              <a:t>Registration / Health Check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89ACB21-CA3A-434B-91B0-AD38FBCA5520}"/>
              </a:ext>
            </a:extLst>
          </p:cNvPr>
          <p:cNvSpPr txBox="1"/>
          <p:nvPr/>
        </p:nvSpPr>
        <p:spPr>
          <a:xfrm>
            <a:off x="6631175" y="2448547"/>
            <a:ext cx="568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Failover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80F118-D360-F24F-9838-7909F3B78739}"/>
              </a:ext>
            </a:extLst>
          </p:cNvPr>
          <p:cNvGrpSpPr/>
          <p:nvPr/>
        </p:nvGrpSpPr>
        <p:grpSpPr>
          <a:xfrm>
            <a:off x="157301" y="1390384"/>
            <a:ext cx="2523251" cy="751163"/>
            <a:chOff x="157301" y="1390384"/>
            <a:chExt cx="2523251" cy="75116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7B7424-B343-8D49-8FD0-5847D3964570}"/>
                </a:ext>
              </a:extLst>
            </p:cNvPr>
            <p:cNvGrpSpPr/>
            <p:nvPr/>
          </p:nvGrpSpPr>
          <p:grpSpPr>
            <a:xfrm>
              <a:off x="157301" y="1484595"/>
              <a:ext cx="2523251" cy="656952"/>
              <a:chOff x="1296719" y="1702768"/>
              <a:chExt cx="2818081" cy="766967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EE269485-CDD0-8D44-80F8-09BDD1D117B3}"/>
                  </a:ext>
                </a:extLst>
              </p:cNvPr>
              <p:cNvSpPr/>
              <p:nvPr/>
            </p:nvSpPr>
            <p:spPr bwMode="auto">
              <a:xfrm>
                <a:off x="2490414" y="2040869"/>
                <a:ext cx="1441791" cy="28622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Instance 2</a:t>
                </a: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C97CA4F4-26EF-9E42-97AB-9B955FFD1D45}"/>
                  </a:ext>
                </a:extLst>
              </p:cNvPr>
              <p:cNvSpPr/>
              <p:nvPr/>
            </p:nvSpPr>
            <p:spPr bwMode="auto">
              <a:xfrm>
                <a:off x="1480871" y="1823401"/>
                <a:ext cx="1441791" cy="28622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Instance 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AEB85BC-A807-A344-B9DA-AD37A5489C7E}"/>
                  </a:ext>
                </a:extLst>
              </p:cNvPr>
              <p:cNvSpPr/>
              <p:nvPr/>
            </p:nvSpPr>
            <p:spPr bwMode="auto">
              <a:xfrm>
                <a:off x="1296719" y="1702768"/>
                <a:ext cx="2818081" cy="766967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61210"/>
                          <a:gd name="connsiteY0" fmla="*/ 0 h 1040983"/>
                          <a:gd name="connsiteX1" fmla="*/ 3161210 w 3161210"/>
                          <a:gd name="connsiteY1" fmla="*/ 0 h 1040983"/>
                          <a:gd name="connsiteX2" fmla="*/ 3161210 w 3161210"/>
                          <a:gd name="connsiteY2" fmla="*/ 1040983 h 1040983"/>
                          <a:gd name="connsiteX3" fmla="*/ 0 w 3161210"/>
                          <a:gd name="connsiteY3" fmla="*/ 1040983 h 1040983"/>
                          <a:gd name="connsiteX4" fmla="*/ 0 w 3161210"/>
                          <a:gd name="connsiteY4" fmla="*/ 0 h 10409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61210" h="1040983" extrusionOk="0">
                            <a:moveTo>
                              <a:pt x="0" y="0"/>
                            </a:moveTo>
                            <a:cubicBezTo>
                              <a:pt x="656809" y="118645"/>
                              <a:pt x="2266827" y="116012"/>
                              <a:pt x="3161210" y="0"/>
                            </a:cubicBezTo>
                            <a:cubicBezTo>
                              <a:pt x="3233627" y="389148"/>
                              <a:pt x="3218812" y="561819"/>
                              <a:pt x="3161210" y="1040983"/>
                            </a:cubicBezTo>
                            <a:cubicBezTo>
                              <a:pt x="1695745" y="1175583"/>
                              <a:pt x="497924" y="883787"/>
                              <a:pt x="0" y="1040983"/>
                            </a:cubicBezTo>
                            <a:cubicBezTo>
                              <a:pt x="-84361" y="564691"/>
                              <a:pt x="79509" y="3784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dirty="0">
                    <a:solidFill>
                      <a:srgbClr val="C00000"/>
                    </a:solidFill>
                  </a:rPr>
                  <a:t>Caching API</a:t>
                </a:r>
              </a:p>
            </p:txBody>
          </p:sp>
        </p:grpSp>
        <p:sp>
          <p:nvSpPr>
            <p:cNvPr id="157" name="Can 156">
              <a:extLst>
                <a:ext uri="{FF2B5EF4-FFF2-40B4-BE49-F238E27FC236}">
                  <a16:creationId xmlns:a16="http://schemas.microsoft.com/office/drawing/2014/main" id="{14D607F5-CD49-B548-8276-379037F768A9}"/>
                </a:ext>
              </a:extLst>
            </p:cNvPr>
            <p:cNvSpPr/>
            <p:nvPr/>
          </p:nvSpPr>
          <p:spPr bwMode="auto">
            <a:xfrm>
              <a:off x="1959045" y="1390384"/>
              <a:ext cx="616696" cy="309342"/>
            </a:xfrm>
            <a:prstGeom prst="ca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VSAM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CE47698-57BC-9346-939E-6D0B54B95C0C}"/>
              </a:ext>
            </a:extLst>
          </p:cNvPr>
          <p:cNvGrpSpPr/>
          <p:nvPr/>
        </p:nvGrpSpPr>
        <p:grpSpPr>
          <a:xfrm>
            <a:off x="6145275" y="1036383"/>
            <a:ext cx="2122368" cy="669452"/>
            <a:chOff x="6145275" y="1036383"/>
            <a:chExt cx="2122368" cy="6694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EABF7D-0802-EE42-B4CE-102CE573DE4C}"/>
                </a:ext>
              </a:extLst>
            </p:cNvPr>
            <p:cNvGrpSpPr/>
            <p:nvPr/>
          </p:nvGrpSpPr>
          <p:grpSpPr>
            <a:xfrm>
              <a:off x="6145275" y="1048883"/>
              <a:ext cx="2122368" cy="656952"/>
              <a:chOff x="1296719" y="1702768"/>
              <a:chExt cx="2818081" cy="766967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36D63796-53A4-4849-B8AE-95515898A847}"/>
                  </a:ext>
                </a:extLst>
              </p:cNvPr>
              <p:cNvSpPr/>
              <p:nvPr/>
            </p:nvSpPr>
            <p:spPr bwMode="auto">
              <a:xfrm>
                <a:off x="2490414" y="2040869"/>
                <a:ext cx="1441791" cy="286228"/>
              </a:xfrm>
              <a:prstGeom prst="roundRect">
                <a:avLst/>
              </a:prstGeom>
              <a:solidFill>
                <a:srgbClr val="FFC000">
                  <a:alpha val="50000"/>
                </a:srgbClr>
              </a:solidFill>
              <a:ln w="12700">
                <a:solidFill>
                  <a:srgbClr val="FFC000"/>
                </a:solidFill>
                <a:prstDash val="dash"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bg1"/>
                    </a:solidFill>
                  </a:rPr>
                  <a:t>Instance 2 on Port B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72B11D3-2E89-F441-8CF3-8E1D581C74CE}"/>
                  </a:ext>
                </a:extLst>
              </p:cNvPr>
              <p:cNvSpPr/>
              <p:nvPr/>
            </p:nvSpPr>
            <p:spPr bwMode="auto">
              <a:xfrm>
                <a:off x="1480871" y="1823401"/>
                <a:ext cx="1441791" cy="286227"/>
              </a:xfrm>
              <a:prstGeom prst="roundRect">
                <a:avLst/>
              </a:prstGeom>
              <a:solidFill>
                <a:srgbClr val="FFC000"/>
              </a:solidFill>
              <a:ln w="12700">
                <a:solidFill>
                  <a:srgbClr val="FFC000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Instance 1 on Port A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9CD6BD-CB00-094F-ABD8-59AE0BC53D70}"/>
                  </a:ext>
                </a:extLst>
              </p:cNvPr>
              <p:cNvSpPr/>
              <p:nvPr/>
            </p:nvSpPr>
            <p:spPr bwMode="auto">
              <a:xfrm>
                <a:off x="1296719" y="1702768"/>
                <a:ext cx="2818081" cy="766967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61210"/>
                          <a:gd name="connsiteY0" fmla="*/ 0 h 1040983"/>
                          <a:gd name="connsiteX1" fmla="*/ 3161210 w 3161210"/>
                          <a:gd name="connsiteY1" fmla="*/ 0 h 1040983"/>
                          <a:gd name="connsiteX2" fmla="*/ 3161210 w 3161210"/>
                          <a:gd name="connsiteY2" fmla="*/ 1040983 h 1040983"/>
                          <a:gd name="connsiteX3" fmla="*/ 0 w 3161210"/>
                          <a:gd name="connsiteY3" fmla="*/ 1040983 h 1040983"/>
                          <a:gd name="connsiteX4" fmla="*/ 0 w 3161210"/>
                          <a:gd name="connsiteY4" fmla="*/ 0 h 10409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61210" h="1040983" extrusionOk="0">
                            <a:moveTo>
                              <a:pt x="0" y="0"/>
                            </a:moveTo>
                            <a:cubicBezTo>
                              <a:pt x="656809" y="118645"/>
                              <a:pt x="2266827" y="116012"/>
                              <a:pt x="3161210" y="0"/>
                            </a:cubicBezTo>
                            <a:cubicBezTo>
                              <a:pt x="3233627" y="389148"/>
                              <a:pt x="3218812" y="561819"/>
                              <a:pt x="3161210" y="1040983"/>
                            </a:cubicBezTo>
                            <a:cubicBezTo>
                              <a:pt x="1695745" y="1175583"/>
                              <a:pt x="497924" y="883787"/>
                              <a:pt x="0" y="1040983"/>
                            </a:cubicBezTo>
                            <a:cubicBezTo>
                              <a:pt x="-84361" y="564691"/>
                              <a:pt x="79509" y="3784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rgbClr val="C00000"/>
                    </a:solidFill>
                  </a:rPr>
                  <a:t>Discovery Service</a:t>
                </a:r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F65B725-02C5-9742-9ED0-6024ED185965}"/>
                </a:ext>
              </a:extLst>
            </p:cNvPr>
            <p:cNvSpPr txBox="1"/>
            <p:nvPr/>
          </p:nvSpPr>
          <p:spPr>
            <a:xfrm>
              <a:off x="7428818" y="1036383"/>
              <a:ext cx="8082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Multiple Ports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8BEEE38-0057-C94F-95B0-DA28ACDA27AF}"/>
              </a:ext>
            </a:extLst>
          </p:cNvPr>
          <p:cNvSpPr txBox="1"/>
          <p:nvPr/>
        </p:nvSpPr>
        <p:spPr>
          <a:xfrm>
            <a:off x="4342041" y="1162374"/>
            <a:ext cx="498604" cy="20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HTTPS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1044D5-4EE7-BE4E-9AE1-6E2AFDC92FA8}"/>
              </a:ext>
            </a:extLst>
          </p:cNvPr>
          <p:cNvSpPr txBox="1"/>
          <p:nvPr/>
        </p:nvSpPr>
        <p:spPr>
          <a:xfrm>
            <a:off x="8516098" y="2050141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064827F2-89B3-FF41-8AF9-0C733240D0A6}"/>
              </a:ext>
            </a:extLst>
          </p:cNvPr>
          <p:cNvCxnSpPr>
            <a:cxnSpLocks/>
            <a:stCxn id="27" idx="0"/>
            <a:endCxn id="21" idx="2"/>
          </p:cNvCxnSpPr>
          <p:nvPr/>
        </p:nvCxnSpPr>
        <p:spPr bwMode="auto">
          <a:xfrm rot="5400000" flipH="1" flipV="1">
            <a:off x="2867145" y="1657021"/>
            <a:ext cx="1112853" cy="1922951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C90707BB-7DD3-5140-8878-63C8B205F9DF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 bwMode="auto">
          <a:xfrm rot="5400000" flipH="1" flipV="1">
            <a:off x="3564603" y="2354476"/>
            <a:ext cx="1112851" cy="5280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41D52937-6DFE-654A-AA80-DA2294B52491}"/>
              </a:ext>
            </a:extLst>
          </p:cNvPr>
          <p:cNvCxnSpPr>
            <a:cxnSpLocks/>
            <a:stCxn id="34" idx="0"/>
            <a:endCxn id="21" idx="2"/>
          </p:cNvCxnSpPr>
          <p:nvPr/>
        </p:nvCxnSpPr>
        <p:spPr bwMode="auto">
          <a:xfrm rot="16200000" flipV="1">
            <a:off x="4128459" y="2318658"/>
            <a:ext cx="1112851" cy="59967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4C220B6D-51FB-E649-926A-ACF27485A443}"/>
              </a:ext>
            </a:extLst>
          </p:cNvPr>
          <p:cNvCxnSpPr>
            <a:cxnSpLocks/>
            <a:stCxn id="41" idx="0"/>
            <a:endCxn id="21" idx="2"/>
          </p:cNvCxnSpPr>
          <p:nvPr/>
        </p:nvCxnSpPr>
        <p:spPr bwMode="auto">
          <a:xfrm rot="16200000" flipV="1">
            <a:off x="4784908" y="1662209"/>
            <a:ext cx="1123965" cy="1923685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5B3A3F6-50E3-E84D-8CC1-A17C3A8B49CB}"/>
              </a:ext>
            </a:extLst>
          </p:cNvPr>
          <p:cNvGrpSpPr/>
          <p:nvPr/>
        </p:nvGrpSpPr>
        <p:grpSpPr>
          <a:xfrm>
            <a:off x="3123421" y="1405117"/>
            <a:ext cx="2591294" cy="656952"/>
            <a:chOff x="3123421" y="1405117"/>
            <a:chExt cx="2591294" cy="65695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4E3020C-C406-7942-A23E-D6AEE2A36502}"/>
                </a:ext>
              </a:extLst>
            </p:cNvPr>
            <p:cNvSpPr/>
            <p:nvPr/>
          </p:nvSpPr>
          <p:spPr bwMode="auto">
            <a:xfrm>
              <a:off x="4192231" y="1694720"/>
              <a:ext cx="1290950" cy="24517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2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B9306D2-6F2B-604C-9EEC-B4D1FFA8958F}"/>
                </a:ext>
              </a:extLst>
            </p:cNvPr>
            <p:cNvSpPr/>
            <p:nvPr/>
          </p:nvSpPr>
          <p:spPr bwMode="auto">
            <a:xfrm>
              <a:off x="3288307" y="1508446"/>
              <a:ext cx="1290950" cy="24517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639A3-F216-7C43-A0F8-D2E69AD9480C}"/>
                </a:ext>
              </a:extLst>
            </p:cNvPr>
            <p:cNvSpPr/>
            <p:nvPr/>
          </p:nvSpPr>
          <p:spPr bwMode="auto">
            <a:xfrm>
              <a:off x="3123421" y="1405117"/>
              <a:ext cx="2523251" cy="65695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API Gateway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B64538-860E-9746-BE60-0F1145CD950E}"/>
                </a:ext>
              </a:extLst>
            </p:cNvPr>
            <p:cNvSpPr txBox="1"/>
            <p:nvPr/>
          </p:nvSpPr>
          <p:spPr>
            <a:xfrm>
              <a:off x="4956174" y="1407177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Port Sharing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8B01BA3-26DF-0A46-9EB1-E97BB48C1368}"/>
              </a:ext>
            </a:extLst>
          </p:cNvPr>
          <p:cNvGrpSpPr/>
          <p:nvPr/>
        </p:nvGrpSpPr>
        <p:grpSpPr>
          <a:xfrm>
            <a:off x="156800" y="2752831"/>
            <a:ext cx="1430227" cy="626304"/>
            <a:chOff x="1296719" y="1702768"/>
            <a:chExt cx="2818081" cy="766967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B89B8D1A-7B21-AD42-A1FD-CDFC560420B0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3F8A19C-0805-A746-BC42-D58B095495F0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ZSS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0BF69E9-1E42-994F-A618-E6EFFDEC687B}"/>
              </a:ext>
            </a:extLst>
          </p:cNvPr>
          <p:cNvGrpSpPr/>
          <p:nvPr/>
        </p:nvGrpSpPr>
        <p:grpSpPr>
          <a:xfrm>
            <a:off x="158882" y="3664889"/>
            <a:ext cx="1426061" cy="553998"/>
            <a:chOff x="1296719" y="1702768"/>
            <a:chExt cx="2818081" cy="766967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79C39671-9AB4-BD4C-A26C-E4017447CBF1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rgbClr val="009C98"/>
            </a:solidFill>
            <a:ln w="12700">
              <a:solidFill>
                <a:srgbClr val="0045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D189B8E-8057-B34E-BAE5-6970AE23EA1D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ZIS (</a:t>
              </a:r>
              <a:r>
                <a:rPr lang="en-US" sz="900" b="1" i="1" dirty="0">
                  <a:solidFill>
                    <a:srgbClr val="002060"/>
                  </a:solidFill>
                </a:rPr>
                <a:t>ZWESISTC</a:t>
              </a:r>
              <a:r>
                <a:rPr lang="en-US" sz="900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13A35397-9AA1-DC48-85D3-84805CFB3EF1}"/>
              </a:ext>
            </a:extLst>
          </p:cNvPr>
          <p:cNvCxnSpPr>
            <a:cxnSpLocks/>
            <a:stCxn id="89" idx="0"/>
            <a:endCxn id="45" idx="1"/>
          </p:cNvCxnSpPr>
          <p:nvPr/>
        </p:nvCxnSpPr>
        <p:spPr bwMode="auto">
          <a:xfrm rot="5400000" flipH="1" flipV="1">
            <a:off x="2820858" y="-571585"/>
            <a:ext cx="1375472" cy="527336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 descr="Read/Write Shared State">
            <a:extLst>
              <a:ext uri="{FF2B5EF4-FFF2-40B4-BE49-F238E27FC236}">
                <a16:creationId xmlns:a16="http://schemas.microsoft.com/office/drawing/2014/main" id="{08B83A30-74FA-D340-BC15-3A57EABE77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 bwMode="auto">
          <a:xfrm rot="5400000">
            <a:off x="729037" y="3522012"/>
            <a:ext cx="285754" cy="1"/>
          </a:xfrm>
          <a:prstGeom prst="curvedConnector3">
            <a:avLst>
              <a:gd name="adj1" fmla="val 50000"/>
            </a:avLst>
          </a:prstGeom>
          <a:ln cmpd="tri">
            <a:solidFill>
              <a:srgbClr val="D127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8A394276-5C97-624D-B913-30F8D19C8152}"/>
              </a:ext>
            </a:extLst>
          </p:cNvPr>
          <p:cNvCxnSpPr>
            <a:cxnSpLocks/>
            <a:stCxn id="89" idx="0"/>
            <a:endCxn id="21" idx="2"/>
          </p:cNvCxnSpPr>
          <p:nvPr/>
        </p:nvCxnSpPr>
        <p:spPr bwMode="auto">
          <a:xfrm rot="5400000" flipH="1" flipV="1">
            <a:off x="2283099" y="650884"/>
            <a:ext cx="690762" cy="351313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2784D20C-763A-2640-A6EE-F60FCCB0B151}"/>
              </a:ext>
            </a:extLst>
          </p:cNvPr>
          <p:cNvCxnSpPr>
            <a:cxnSpLocks/>
            <a:stCxn id="82" idx="1"/>
            <a:endCxn id="89" idx="0"/>
          </p:cNvCxnSpPr>
          <p:nvPr/>
        </p:nvCxnSpPr>
        <p:spPr bwMode="auto">
          <a:xfrm rot="10800000" flipV="1">
            <a:off x="871915" y="2405001"/>
            <a:ext cx="6349363" cy="347829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Curved Connector 241">
            <a:extLst>
              <a:ext uri="{FF2B5EF4-FFF2-40B4-BE49-F238E27FC236}">
                <a16:creationId xmlns:a16="http://schemas.microsoft.com/office/drawing/2014/main" id="{6FCDE8C6-06FD-3E4A-A227-2E5CB58240AE}"/>
              </a:ext>
            </a:extLst>
          </p:cNvPr>
          <p:cNvCxnSpPr>
            <a:cxnSpLocks/>
            <a:stCxn id="210" idx="3"/>
            <a:endCxn id="218" idx="3"/>
          </p:cNvCxnSpPr>
          <p:nvPr/>
        </p:nvCxnSpPr>
        <p:spPr bwMode="auto">
          <a:xfrm flipH="1">
            <a:off x="6823742" y="3016882"/>
            <a:ext cx="1830178" cy="1767720"/>
          </a:xfrm>
          <a:prstGeom prst="curvedConnector3">
            <a:avLst>
              <a:gd name="adj1" fmla="val -15741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239">
            <a:extLst>
              <a:ext uri="{FF2B5EF4-FFF2-40B4-BE49-F238E27FC236}">
                <a16:creationId xmlns:a16="http://schemas.microsoft.com/office/drawing/2014/main" id="{DF1D76AE-07BD-5D4C-9435-07CD4107BBF7}"/>
              </a:ext>
            </a:extLst>
          </p:cNvPr>
          <p:cNvCxnSpPr>
            <a:cxnSpLocks/>
            <a:stCxn id="143" idx="1"/>
            <a:endCxn id="81" idx="1"/>
          </p:cNvCxnSpPr>
          <p:nvPr/>
        </p:nvCxnSpPr>
        <p:spPr bwMode="auto">
          <a:xfrm rot="10800000" flipH="1" flipV="1">
            <a:off x="311591" y="2237014"/>
            <a:ext cx="1851541" cy="959754"/>
          </a:xfrm>
          <a:prstGeom prst="curvedConnector3">
            <a:avLst>
              <a:gd name="adj1" fmla="val -12346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00014C71-D3BA-7F4E-BFFE-8008CD642D23}"/>
              </a:ext>
            </a:extLst>
          </p:cNvPr>
          <p:cNvCxnSpPr>
            <a:cxnSpLocks/>
            <a:stCxn id="157" idx="1"/>
            <a:endCxn id="93" idx="1"/>
          </p:cNvCxnSpPr>
          <p:nvPr/>
        </p:nvCxnSpPr>
        <p:spPr bwMode="auto">
          <a:xfrm rot="16200000" flipH="1">
            <a:off x="4094886" y="-2444073"/>
            <a:ext cx="34640" cy="6749698"/>
          </a:xfrm>
          <a:prstGeom prst="curvedConnector4">
            <a:avLst>
              <a:gd name="adj1" fmla="val -659931"/>
              <a:gd name="adj2" fmla="val 95862"/>
            </a:avLst>
          </a:prstGeom>
          <a:ln>
            <a:solidFill>
              <a:schemeClr val="accent4">
                <a:lumMod val="7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urved Connector 236">
            <a:extLst>
              <a:ext uri="{FF2B5EF4-FFF2-40B4-BE49-F238E27FC236}">
                <a16:creationId xmlns:a16="http://schemas.microsoft.com/office/drawing/2014/main" id="{B06226CF-1D5A-4445-B57B-9A4F79008A28}"/>
              </a:ext>
            </a:extLst>
          </p:cNvPr>
          <p:cNvCxnSpPr>
            <a:cxnSpLocks/>
            <a:stCxn id="6" idx="3"/>
            <a:endCxn id="209" idx="1"/>
          </p:cNvCxnSpPr>
          <p:nvPr/>
        </p:nvCxnSpPr>
        <p:spPr bwMode="auto">
          <a:xfrm>
            <a:off x="3280070" y="2263763"/>
            <a:ext cx="3919445" cy="7465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52B6A0CD-EBEA-494E-B9F4-D6062C67AF3E}"/>
              </a:ext>
            </a:extLst>
          </p:cNvPr>
          <p:cNvCxnSpPr>
            <a:cxnSpLocks/>
            <a:stCxn id="6" idx="0"/>
            <a:endCxn id="90" idx="2"/>
          </p:cNvCxnSpPr>
          <p:nvPr/>
        </p:nvCxnSpPr>
        <p:spPr bwMode="auto">
          <a:xfrm rot="16200000" flipV="1">
            <a:off x="2671868" y="1188795"/>
            <a:ext cx="431377" cy="48733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urved Connector 349">
            <a:extLst>
              <a:ext uri="{FF2B5EF4-FFF2-40B4-BE49-F238E27FC236}">
                <a16:creationId xmlns:a16="http://schemas.microsoft.com/office/drawing/2014/main" id="{C32E2FC5-6B29-DE4A-AB13-C11AA01D0079}"/>
              </a:ext>
            </a:extLst>
          </p:cNvPr>
          <p:cNvCxnSpPr>
            <a:cxnSpLocks/>
            <a:stCxn id="6" idx="3"/>
            <a:endCxn id="222" idx="1"/>
          </p:cNvCxnSpPr>
          <p:nvPr/>
        </p:nvCxnSpPr>
        <p:spPr bwMode="auto">
          <a:xfrm>
            <a:off x="3280070" y="2263763"/>
            <a:ext cx="3916788" cy="111452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3" name="Curved Connector 352">
            <a:extLst>
              <a:ext uri="{FF2B5EF4-FFF2-40B4-BE49-F238E27FC236}">
                <a16:creationId xmlns:a16="http://schemas.microsoft.com/office/drawing/2014/main" id="{4375B045-6F08-B748-8DFE-771418D09BD4}"/>
              </a:ext>
            </a:extLst>
          </p:cNvPr>
          <p:cNvCxnSpPr>
            <a:cxnSpLocks/>
            <a:stCxn id="6" idx="3"/>
            <a:endCxn id="96" idx="1"/>
          </p:cNvCxnSpPr>
          <p:nvPr/>
        </p:nvCxnSpPr>
        <p:spPr bwMode="auto">
          <a:xfrm flipV="1">
            <a:off x="3280070" y="2006885"/>
            <a:ext cx="3925775" cy="2568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9" name="Curved Connector 358">
            <a:extLst>
              <a:ext uri="{FF2B5EF4-FFF2-40B4-BE49-F238E27FC236}">
                <a16:creationId xmlns:a16="http://schemas.microsoft.com/office/drawing/2014/main" id="{27EDB182-0FD8-BB49-81D4-0BCE40FFD334}"/>
              </a:ext>
            </a:extLst>
          </p:cNvPr>
          <p:cNvCxnSpPr>
            <a:cxnSpLocks/>
            <a:stCxn id="6" idx="3"/>
            <a:endCxn id="99" idx="1"/>
          </p:cNvCxnSpPr>
          <p:nvPr/>
        </p:nvCxnSpPr>
        <p:spPr bwMode="auto">
          <a:xfrm>
            <a:off x="3280070" y="2263763"/>
            <a:ext cx="3921041" cy="1774495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08BEEE38-0057-C94F-95B0-DA28ACDA27AF}"/>
              </a:ext>
            </a:extLst>
          </p:cNvPr>
          <p:cNvSpPr txBox="1"/>
          <p:nvPr/>
        </p:nvSpPr>
        <p:spPr>
          <a:xfrm>
            <a:off x="4397895" y="1032326"/>
            <a:ext cx="498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HTTPS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9DC17-419E-3342-871F-44E60DC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11" y="241739"/>
            <a:ext cx="8763465" cy="456280"/>
          </a:xfrm>
        </p:spPr>
        <p:txBody>
          <a:bodyPr/>
          <a:lstStyle/>
          <a:p>
            <a:r>
              <a:rPr lang="en-US" sz="2000" dirty="0"/>
              <a:t>Zowe High Availability – Architecture View – Parallel Sysplex</a:t>
            </a:r>
          </a:p>
        </p:txBody>
      </p: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413C7E74-9625-F047-89D3-1731D34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230" y="379956"/>
            <a:ext cx="633266" cy="54318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D62206-C2A5-DC49-A214-D1E6179AB82C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4444863" y="923138"/>
            <a:ext cx="140567" cy="107472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64F41-C845-DD47-AEB7-070310BCDAFB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 bwMode="auto">
          <a:xfrm flipH="1">
            <a:off x="4435759" y="923138"/>
            <a:ext cx="9104" cy="400598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9306D2-6F2B-604C-9EEC-B4D1FFA8958F}"/>
              </a:ext>
            </a:extLst>
          </p:cNvPr>
          <p:cNvSpPr/>
          <p:nvPr/>
        </p:nvSpPr>
        <p:spPr bwMode="auto">
          <a:xfrm>
            <a:off x="2982378" y="1648152"/>
            <a:ext cx="297692" cy="12312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Gateway 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BFE143C-9194-8F4F-95BC-E357F056E33B}"/>
              </a:ext>
            </a:extLst>
          </p:cNvPr>
          <p:cNvSpPr/>
          <p:nvPr/>
        </p:nvSpPr>
        <p:spPr bwMode="auto">
          <a:xfrm>
            <a:off x="447768" y="1698533"/>
            <a:ext cx="734998" cy="324894"/>
          </a:xfrm>
          <a:prstGeom prst="roundRect">
            <a:avLst/>
          </a:prstGeom>
          <a:solidFill>
            <a:srgbClr val="FA75A6"/>
          </a:solidFill>
          <a:ln w="12700">
            <a:solidFill>
              <a:srgbClr val="EE538B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Failed Instance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F626960-B37C-FA48-94F6-A14034E4673B}"/>
              </a:ext>
            </a:extLst>
          </p:cNvPr>
          <p:cNvSpPr/>
          <p:nvPr/>
        </p:nvSpPr>
        <p:spPr bwMode="auto">
          <a:xfrm>
            <a:off x="1019713" y="1541393"/>
            <a:ext cx="734998" cy="3035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Desktop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FA3BB-83B4-E142-B508-5987183AD9CF}"/>
              </a:ext>
            </a:extLst>
          </p:cNvPr>
          <p:cNvSpPr txBox="1"/>
          <p:nvPr/>
        </p:nvSpPr>
        <p:spPr>
          <a:xfrm>
            <a:off x="123968" y="4030271"/>
            <a:ext cx="511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Each component instance can be deployed onto any of the LPAR based on configuration, but at least 2 instances across all LPARs.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Each API Gateway may direct traffic to any of the component instances, it’s not limited to the LPAR where it locates. Lines connected to API Gateway 2 and 3 are reduced for readability.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Each LPAR has its own configuration entries to customize what components will be started inside.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All Caching API instances are connected to either same shared VSAM or </a:t>
            </a:r>
            <a:r>
              <a:rPr lang="en-US" sz="800" dirty="0" err="1">
                <a:ea typeface="IBM Plex Sans" charset="0"/>
                <a:cs typeface="IBM Plex Sans" charset="0"/>
              </a:rPr>
              <a:t>redis</a:t>
            </a:r>
            <a:r>
              <a:rPr lang="en-US" sz="800" dirty="0">
                <a:ea typeface="IBM Plex Sans" charset="0"/>
                <a:cs typeface="IBM Plex Sans" charset="0"/>
              </a:rPr>
              <a:t> cluster for persistence purpose.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8054A01-5ACB-6449-89D5-FF5326E167A4}"/>
              </a:ext>
            </a:extLst>
          </p:cNvPr>
          <p:cNvSpPr/>
          <p:nvPr/>
        </p:nvSpPr>
        <p:spPr bwMode="auto">
          <a:xfrm>
            <a:off x="2163133" y="3011479"/>
            <a:ext cx="1122232" cy="37057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Zowe Launcher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b="1" i="1" dirty="0">
                <a:solidFill>
                  <a:srgbClr val="002060"/>
                </a:solidFill>
              </a:rPr>
              <a:t>ZWESLSTC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97CA4F4-26EF-9E42-97AB-9B955FFD1D45}"/>
              </a:ext>
            </a:extLst>
          </p:cNvPr>
          <p:cNvSpPr/>
          <p:nvPr/>
        </p:nvSpPr>
        <p:spPr bwMode="auto">
          <a:xfrm>
            <a:off x="598157" y="1169379"/>
            <a:ext cx="1169526" cy="2762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Caching API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EB85BC-A807-A344-B9DA-AD37A5489C7E}"/>
              </a:ext>
            </a:extLst>
          </p:cNvPr>
          <p:cNvSpPr/>
          <p:nvPr/>
        </p:nvSpPr>
        <p:spPr bwMode="auto">
          <a:xfrm>
            <a:off x="199470" y="906509"/>
            <a:ext cx="3164537" cy="263231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61210"/>
                      <a:gd name="connsiteY0" fmla="*/ 0 h 1040983"/>
                      <a:gd name="connsiteX1" fmla="*/ 3161210 w 3161210"/>
                      <a:gd name="connsiteY1" fmla="*/ 0 h 1040983"/>
                      <a:gd name="connsiteX2" fmla="*/ 3161210 w 3161210"/>
                      <a:gd name="connsiteY2" fmla="*/ 1040983 h 1040983"/>
                      <a:gd name="connsiteX3" fmla="*/ 0 w 3161210"/>
                      <a:gd name="connsiteY3" fmla="*/ 1040983 h 1040983"/>
                      <a:gd name="connsiteX4" fmla="*/ 0 w 3161210"/>
                      <a:gd name="connsiteY4" fmla="*/ 0 h 104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1210" h="1040983" extrusionOk="0">
                        <a:moveTo>
                          <a:pt x="0" y="0"/>
                        </a:moveTo>
                        <a:cubicBezTo>
                          <a:pt x="656809" y="118645"/>
                          <a:pt x="2266827" y="116012"/>
                          <a:pt x="3161210" y="0"/>
                        </a:cubicBezTo>
                        <a:cubicBezTo>
                          <a:pt x="3233627" y="389148"/>
                          <a:pt x="3218812" y="561819"/>
                          <a:pt x="3161210" y="1040983"/>
                        </a:cubicBezTo>
                        <a:cubicBezTo>
                          <a:pt x="1695745" y="1175583"/>
                          <a:pt x="497924" y="883787"/>
                          <a:pt x="0" y="1040983"/>
                        </a:cubicBezTo>
                        <a:cubicBezTo>
                          <a:pt x="-84361" y="564691"/>
                          <a:pt x="79509" y="3784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C00000"/>
                </a:solidFill>
              </a:rPr>
              <a:t>z/OS LPAR 1</a:t>
            </a:r>
          </a:p>
        </p:txBody>
      </p:sp>
      <p:sp>
        <p:nvSpPr>
          <p:cNvPr id="157" name="Can 156">
            <a:extLst>
              <a:ext uri="{FF2B5EF4-FFF2-40B4-BE49-F238E27FC236}">
                <a16:creationId xmlns:a16="http://schemas.microsoft.com/office/drawing/2014/main" id="{14D607F5-CD49-B548-8276-379037F768A9}"/>
              </a:ext>
            </a:extLst>
          </p:cNvPr>
          <p:cNvSpPr/>
          <p:nvPr/>
        </p:nvSpPr>
        <p:spPr bwMode="auto">
          <a:xfrm>
            <a:off x="374652" y="913456"/>
            <a:ext cx="725409" cy="30934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VSAM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394F37F-BF57-FA4A-9823-4C5C806D2574}"/>
              </a:ext>
            </a:extLst>
          </p:cNvPr>
          <p:cNvSpPr/>
          <p:nvPr/>
        </p:nvSpPr>
        <p:spPr bwMode="auto">
          <a:xfrm>
            <a:off x="5575017" y="714931"/>
            <a:ext cx="3164537" cy="200117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61210"/>
                      <a:gd name="connsiteY0" fmla="*/ 0 h 1040983"/>
                      <a:gd name="connsiteX1" fmla="*/ 3161210 w 3161210"/>
                      <a:gd name="connsiteY1" fmla="*/ 0 h 1040983"/>
                      <a:gd name="connsiteX2" fmla="*/ 3161210 w 3161210"/>
                      <a:gd name="connsiteY2" fmla="*/ 1040983 h 1040983"/>
                      <a:gd name="connsiteX3" fmla="*/ 0 w 3161210"/>
                      <a:gd name="connsiteY3" fmla="*/ 1040983 h 1040983"/>
                      <a:gd name="connsiteX4" fmla="*/ 0 w 3161210"/>
                      <a:gd name="connsiteY4" fmla="*/ 0 h 104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1210" h="1040983" extrusionOk="0">
                        <a:moveTo>
                          <a:pt x="0" y="0"/>
                        </a:moveTo>
                        <a:cubicBezTo>
                          <a:pt x="656809" y="118645"/>
                          <a:pt x="2266827" y="116012"/>
                          <a:pt x="3161210" y="0"/>
                        </a:cubicBezTo>
                        <a:cubicBezTo>
                          <a:pt x="3233627" y="389148"/>
                          <a:pt x="3218812" y="561819"/>
                          <a:pt x="3161210" y="1040983"/>
                        </a:cubicBezTo>
                        <a:cubicBezTo>
                          <a:pt x="1695745" y="1175583"/>
                          <a:pt x="497924" y="883787"/>
                          <a:pt x="0" y="1040983"/>
                        </a:cubicBezTo>
                        <a:cubicBezTo>
                          <a:pt x="-84361" y="564691"/>
                          <a:pt x="79509" y="3784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C00000"/>
                </a:solidFill>
              </a:rPr>
              <a:t>z/OS LPAR 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5DD12724-309E-AC48-9CFF-B19CEEDE6C5B}"/>
              </a:ext>
            </a:extLst>
          </p:cNvPr>
          <p:cNvSpPr/>
          <p:nvPr/>
        </p:nvSpPr>
        <p:spPr bwMode="auto">
          <a:xfrm>
            <a:off x="2007703" y="971605"/>
            <a:ext cx="1272367" cy="24517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Discovery Service 1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FEC9300-5A11-7E4B-8FE4-49D35BECFD9D}"/>
              </a:ext>
            </a:extLst>
          </p:cNvPr>
          <p:cNvSpPr/>
          <p:nvPr/>
        </p:nvSpPr>
        <p:spPr bwMode="auto">
          <a:xfrm>
            <a:off x="5681925" y="789037"/>
            <a:ext cx="1272367" cy="24517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Discovery Service 2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7BF6BD5-B57A-4D45-81B2-A4A65888599B}"/>
              </a:ext>
            </a:extLst>
          </p:cNvPr>
          <p:cNvSpPr/>
          <p:nvPr/>
        </p:nvSpPr>
        <p:spPr bwMode="auto">
          <a:xfrm>
            <a:off x="5696536" y="2264989"/>
            <a:ext cx="1122232" cy="3787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Zowe Launcher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b="1" i="1" dirty="0">
                <a:solidFill>
                  <a:srgbClr val="002060"/>
                </a:solidFill>
              </a:rPr>
              <a:t>ZWESLSTC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76461F1-FB2E-1B4A-8221-FD00E9F32FF0}"/>
              </a:ext>
            </a:extLst>
          </p:cNvPr>
          <p:cNvSpPr/>
          <p:nvPr/>
        </p:nvSpPr>
        <p:spPr bwMode="auto">
          <a:xfrm>
            <a:off x="7487055" y="809990"/>
            <a:ext cx="1169526" cy="2762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Caching API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136E389-5C5D-F446-9222-7AAF833EB0F6}"/>
              </a:ext>
            </a:extLst>
          </p:cNvPr>
          <p:cNvSpPr/>
          <p:nvPr/>
        </p:nvSpPr>
        <p:spPr bwMode="auto">
          <a:xfrm>
            <a:off x="7205845" y="1871738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Desktop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8EABEE1-A171-264D-BF19-72EB5E493BF7}"/>
              </a:ext>
            </a:extLst>
          </p:cNvPr>
          <p:cNvSpPr/>
          <p:nvPr/>
        </p:nvSpPr>
        <p:spPr bwMode="auto">
          <a:xfrm>
            <a:off x="7201111" y="3903111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Custom Component</a:t>
            </a:r>
          </a:p>
        </p:txBody>
      </p: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4F419252-DD69-2A49-9B82-71921C19E63D}"/>
              </a:ext>
            </a:extLst>
          </p:cNvPr>
          <p:cNvCxnSpPr>
            <a:cxnSpLocks/>
            <a:stCxn id="96" idx="3"/>
            <a:endCxn id="93" idx="3"/>
          </p:cNvCxnSpPr>
          <p:nvPr/>
        </p:nvCxnSpPr>
        <p:spPr bwMode="auto">
          <a:xfrm flipV="1">
            <a:off x="8536366" y="948096"/>
            <a:ext cx="120215" cy="1058789"/>
          </a:xfrm>
          <a:prstGeom prst="curvedConnector3">
            <a:avLst>
              <a:gd name="adj1" fmla="val 290159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97C5DEEF-8E9E-F046-9D10-FEA63B15CC1E}"/>
              </a:ext>
            </a:extLst>
          </p:cNvPr>
          <p:cNvCxnSpPr>
            <a:cxnSpLocks/>
            <a:stCxn id="99" idx="3"/>
            <a:endCxn id="93" idx="3"/>
          </p:cNvCxnSpPr>
          <p:nvPr/>
        </p:nvCxnSpPr>
        <p:spPr bwMode="auto">
          <a:xfrm flipV="1">
            <a:off x="8531632" y="948096"/>
            <a:ext cx="124949" cy="3090162"/>
          </a:xfrm>
          <a:prstGeom prst="curvedConnector3">
            <a:avLst>
              <a:gd name="adj1" fmla="val 282955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22BB4689-80D6-9143-B8FA-99FF58CA0137}"/>
              </a:ext>
            </a:extLst>
          </p:cNvPr>
          <p:cNvCxnSpPr>
            <a:cxnSpLocks/>
            <a:stCxn id="77" idx="3"/>
            <a:endCxn id="6" idx="0"/>
          </p:cNvCxnSpPr>
          <p:nvPr/>
        </p:nvCxnSpPr>
        <p:spPr bwMode="auto">
          <a:xfrm>
            <a:off x="1767683" y="1307485"/>
            <a:ext cx="1363541" cy="340667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5D75EB32-7A05-4444-B0B5-283F14B1D023}"/>
              </a:ext>
            </a:extLst>
          </p:cNvPr>
          <p:cNvCxnSpPr>
            <a:cxnSpLocks/>
            <a:stCxn id="77" idx="3"/>
            <a:endCxn id="40" idx="3"/>
          </p:cNvCxnSpPr>
          <p:nvPr/>
        </p:nvCxnSpPr>
        <p:spPr bwMode="auto">
          <a:xfrm flipH="1">
            <a:off x="1754711" y="1307485"/>
            <a:ext cx="12972" cy="385671"/>
          </a:xfrm>
          <a:prstGeom prst="curvedConnector3">
            <a:avLst>
              <a:gd name="adj1" fmla="val -1762257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F9CFCE91-F937-2740-A97F-3D91F9217CB8}"/>
              </a:ext>
            </a:extLst>
          </p:cNvPr>
          <p:cNvCxnSpPr>
            <a:cxnSpLocks/>
            <a:stCxn id="89" idx="3"/>
            <a:endCxn id="93" idx="1"/>
          </p:cNvCxnSpPr>
          <p:nvPr/>
        </p:nvCxnSpPr>
        <p:spPr bwMode="auto">
          <a:xfrm flipV="1">
            <a:off x="5986428" y="948096"/>
            <a:ext cx="1500627" cy="69084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FE432097-870F-E54F-AE7B-45869B57EC09}"/>
              </a:ext>
            </a:extLst>
          </p:cNvPr>
          <p:cNvCxnSpPr>
            <a:cxnSpLocks/>
            <a:stCxn id="77" idx="0"/>
            <a:endCxn id="90" idx="1"/>
          </p:cNvCxnSpPr>
          <p:nvPr/>
        </p:nvCxnSpPr>
        <p:spPr bwMode="auto">
          <a:xfrm rot="5400000" flipH="1" flipV="1">
            <a:off x="1557717" y="719394"/>
            <a:ext cx="75189" cy="824783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E2B75B95-32D1-AA49-8DF6-37255114ABA3}"/>
              </a:ext>
            </a:extLst>
          </p:cNvPr>
          <p:cNvCxnSpPr>
            <a:cxnSpLocks/>
            <a:stCxn id="40" idx="3"/>
            <a:endCxn id="90" idx="2"/>
          </p:cNvCxnSpPr>
          <p:nvPr/>
        </p:nvCxnSpPr>
        <p:spPr bwMode="auto">
          <a:xfrm flipV="1">
            <a:off x="1754711" y="1216775"/>
            <a:ext cx="889176" cy="47638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7BDCE2EC-5859-D34F-90DD-D0FC0A9E191E}"/>
              </a:ext>
            </a:extLst>
          </p:cNvPr>
          <p:cNvCxnSpPr>
            <a:cxnSpLocks/>
            <a:stCxn id="89" idx="3"/>
            <a:endCxn id="91" idx="2"/>
          </p:cNvCxnSpPr>
          <p:nvPr/>
        </p:nvCxnSpPr>
        <p:spPr bwMode="auto">
          <a:xfrm flipV="1">
            <a:off x="5986428" y="1034207"/>
            <a:ext cx="331681" cy="60473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26E2A3DC-D762-CD4F-9978-C459ABC75BC4}"/>
              </a:ext>
            </a:extLst>
          </p:cNvPr>
          <p:cNvCxnSpPr>
            <a:cxnSpLocks/>
            <a:stCxn id="96" idx="1"/>
            <a:endCxn id="91" idx="2"/>
          </p:cNvCxnSpPr>
          <p:nvPr/>
        </p:nvCxnSpPr>
        <p:spPr bwMode="auto">
          <a:xfrm rot="10800000">
            <a:off x="6318109" y="1034207"/>
            <a:ext cx="887736" cy="972678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>
            <a:extLst>
              <a:ext uri="{FF2B5EF4-FFF2-40B4-BE49-F238E27FC236}">
                <a16:creationId xmlns:a16="http://schemas.microsoft.com/office/drawing/2014/main" id="{1FBF7764-3DB7-4348-AB3E-B8D0D62D50AA}"/>
              </a:ext>
            </a:extLst>
          </p:cNvPr>
          <p:cNvCxnSpPr>
            <a:cxnSpLocks/>
            <a:stCxn id="99" idx="1"/>
            <a:endCxn id="217" idx="2"/>
          </p:cNvCxnSpPr>
          <p:nvPr/>
        </p:nvCxnSpPr>
        <p:spPr bwMode="auto">
          <a:xfrm rot="10800000">
            <a:off x="6318109" y="3081592"/>
            <a:ext cx="883002" cy="956667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253DE737-6DD9-AB40-BE52-894873CADBEE}"/>
              </a:ext>
            </a:extLst>
          </p:cNvPr>
          <p:cNvCxnSpPr>
            <a:cxnSpLocks/>
            <a:stCxn id="93" idx="0"/>
            <a:endCxn id="91" idx="3"/>
          </p:cNvCxnSpPr>
          <p:nvPr/>
        </p:nvCxnSpPr>
        <p:spPr bwMode="auto">
          <a:xfrm rot="16200000" flipH="1" flipV="1">
            <a:off x="7462239" y="302043"/>
            <a:ext cx="101632" cy="1117526"/>
          </a:xfrm>
          <a:prstGeom prst="curvedConnector4">
            <a:avLst>
              <a:gd name="adj1" fmla="val -224929"/>
              <a:gd name="adj2" fmla="val 76163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88FBB444-AC38-AC4A-8B00-9BD931F53D5E}"/>
              </a:ext>
            </a:extLst>
          </p:cNvPr>
          <p:cNvCxnSpPr>
            <a:cxnSpLocks/>
            <a:stCxn id="99" idx="1"/>
            <a:endCxn id="218" idx="3"/>
          </p:cNvCxnSpPr>
          <p:nvPr/>
        </p:nvCxnSpPr>
        <p:spPr bwMode="auto">
          <a:xfrm rot="10800000" flipV="1">
            <a:off x="6823743" y="4038258"/>
            <a:ext cx="377369" cy="74634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3E9583D5-2472-7348-8BFF-85C770E9851F}"/>
              </a:ext>
            </a:extLst>
          </p:cNvPr>
          <p:cNvCxnSpPr>
            <a:cxnSpLocks/>
            <a:stCxn id="96" idx="1"/>
            <a:endCxn id="92" idx="0"/>
          </p:cNvCxnSpPr>
          <p:nvPr/>
        </p:nvCxnSpPr>
        <p:spPr bwMode="auto">
          <a:xfrm rot="10800000" flipV="1">
            <a:off x="6257653" y="2006885"/>
            <a:ext cx="948193" cy="2581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>
            <a:extLst>
              <a:ext uri="{FF2B5EF4-FFF2-40B4-BE49-F238E27FC236}">
                <a16:creationId xmlns:a16="http://schemas.microsoft.com/office/drawing/2014/main" id="{DE1244FA-9674-5C47-9B47-5D7AF2692A18}"/>
              </a:ext>
            </a:extLst>
          </p:cNvPr>
          <p:cNvCxnSpPr>
            <a:cxnSpLocks/>
            <a:stCxn id="39" idx="3"/>
            <a:endCxn id="81" idx="0"/>
          </p:cNvCxnSpPr>
          <p:nvPr/>
        </p:nvCxnSpPr>
        <p:spPr bwMode="auto">
          <a:xfrm>
            <a:off x="1182766" y="1860980"/>
            <a:ext cx="1541483" cy="1150499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80EB8D1-C80D-C847-9E94-A384B8C3C9DD}"/>
              </a:ext>
            </a:extLst>
          </p:cNvPr>
          <p:cNvCxnSpPr>
            <a:cxnSpLocks/>
            <a:stCxn id="21" idx="2"/>
            <a:endCxn id="6" idx="3"/>
          </p:cNvCxnSpPr>
          <p:nvPr/>
        </p:nvCxnSpPr>
        <p:spPr bwMode="auto">
          <a:xfrm flipH="1">
            <a:off x="3280070" y="1666403"/>
            <a:ext cx="1155689" cy="597360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0DEA253-47EA-DF42-85A4-835EECA151E4}"/>
              </a:ext>
            </a:extLst>
          </p:cNvPr>
          <p:cNvCxnSpPr>
            <a:cxnSpLocks/>
            <a:stCxn id="21" idx="2"/>
            <a:endCxn id="89" idx="1"/>
          </p:cNvCxnSpPr>
          <p:nvPr/>
        </p:nvCxnSpPr>
        <p:spPr bwMode="auto">
          <a:xfrm flipV="1">
            <a:off x="4435759" y="1638941"/>
            <a:ext cx="1252977" cy="27462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0D741A86-E79C-6C4E-81B2-FAC0CD1506C1}"/>
              </a:ext>
            </a:extLst>
          </p:cNvPr>
          <p:cNvCxnSpPr>
            <a:cxnSpLocks/>
            <a:stCxn id="77" idx="3"/>
            <a:endCxn id="81" idx="0"/>
          </p:cNvCxnSpPr>
          <p:nvPr/>
        </p:nvCxnSpPr>
        <p:spPr bwMode="auto">
          <a:xfrm>
            <a:off x="1767683" y="1307485"/>
            <a:ext cx="956566" cy="170399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5D7C2B85-0149-E54C-8E73-C53A432F93AA}"/>
              </a:ext>
            </a:extLst>
          </p:cNvPr>
          <p:cNvCxnSpPr>
            <a:cxnSpLocks/>
            <a:stCxn id="93" idx="1"/>
            <a:endCxn id="92" idx="0"/>
          </p:cNvCxnSpPr>
          <p:nvPr/>
        </p:nvCxnSpPr>
        <p:spPr bwMode="auto">
          <a:xfrm rot="10800000" flipV="1">
            <a:off x="6257653" y="948095"/>
            <a:ext cx="1229403" cy="1316893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C662E9F3-B7F0-7D49-85E1-A04EA91E1AE8}"/>
              </a:ext>
            </a:extLst>
          </p:cNvPr>
          <p:cNvCxnSpPr>
            <a:cxnSpLocks/>
            <a:stCxn id="91" idx="1"/>
            <a:endCxn id="90" idx="3"/>
          </p:cNvCxnSpPr>
          <p:nvPr/>
        </p:nvCxnSpPr>
        <p:spPr bwMode="auto">
          <a:xfrm rot="10800000" flipV="1">
            <a:off x="3280071" y="911622"/>
            <a:ext cx="2401855" cy="182568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2AB3662-F30B-E44E-8F54-25584685BBC7}"/>
              </a:ext>
            </a:extLst>
          </p:cNvPr>
          <p:cNvSpPr txBox="1"/>
          <p:nvPr/>
        </p:nvSpPr>
        <p:spPr>
          <a:xfrm>
            <a:off x="3228325" y="3338773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466611-5305-A240-B549-120E95AC556E}"/>
              </a:ext>
            </a:extLst>
          </p:cNvPr>
          <p:cNvSpPr txBox="1"/>
          <p:nvPr/>
        </p:nvSpPr>
        <p:spPr>
          <a:xfrm>
            <a:off x="5391413" y="2375614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CA3568E-9ACF-DA46-83D6-6A498BEAD6D4}"/>
              </a:ext>
            </a:extLst>
          </p:cNvPr>
          <p:cNvSpPr/>
          <p:nvPr/>
        </p:nvSpPr>
        <p:spPr bwMode="auto">
          <a:xfrm>
            <a:off x="463000" y="2568016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Custom Component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520C0F7-8D14-B84B-B46D-CE537EF30076}"/>
              </a:ext>
            </a:extLst>
          </p:cNvPr>
          <p:cNvSpPr/>
          <p:nvPr/>
        </p:nvSpPr>
        <p:spPr bwMode="auto">
          <a:xfrm>
            <a:off x="5569355" y="2781324"/>
            <a:ext cx="3164537" cy="225458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61210"/>
                      <a:gd name="connsiteY0" fmla="*/ 0 h 1040983"/>
                      <a:gd name="connsiteX1" fmla="*/ 3161210 w 3161210"/>
                      <a:gd name="connsiteY1" fmla="*/ 0 h 1040983"/>
                      <a:gd name="connsiteX2" fmla="*/ 3161210 w 3161210"/>
                      <a:gd name="connsiteY2" fmla="*/ 1040983 h 1040983"/>
                      <a:gd name="connsiteX3" fmla="*/ 0 w 3161210"/>
                      <a:gd name="connsiteY3" fmla="*/ 1040983 h 1040983"/>
                      <a:gd name="connsiteX4" fmla="*/ 0 w 3161210"/>
                      <a:gd name="connsiteY4" fmla="*/ 0 h 104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1210" h="1040983" extrusionOk="0">
                        <a:moveTo>
                          <a:pt x="0" y="0"/>
                        </a:moveTo>
                        <a:cubicBezTo>
                          <a:pt x="656809" y="118645"/>
                          <a:pt x="2266827" y="116012"/>
                          <a:pt x="3161210" y="0"/>
                        </a:cubicBezTo>
                        <a:cubicBezTo>
                          <a:pt x="3233627" y="389148"/>
                          <a:pt x="3218812" y="561819"/>
                          <a:pt x="3161210" y="1040983"/>
                        </a:cubicBezTo>
                        <a:cubicBezTo>
                          <a:pt x="1695745" y="1175583"/>
                          <a:pt x="497924" y="883787"/>
                          <a:pt x="0" y="1040983"/>
                        </a:cubicBezTo>
                        <a:cubicBezTo>
                          <a:pt x="-84361" y="564691"/>
                          <a:pt x="79509" y="3784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C00000"/>
                </a:solidFill>
              </a:rPr>
              <a:t>z/OS LPAR 3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FECEA0C0-F520-0343-B9C6-9D6946BB6FA8}"/>
              </a:ext>
            </a:extLst>
          </p:cNvPr>
          <p:cNvSpPr/>
          <p:nvPr/>
        </p:nvSpPr>
        <p:spPr bwMode="auto">
          <a:xfrm>
            <a:off x="5681925" y="2836421"/>
            <a:ext cx="1272367" cy="24517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Discovery Service 3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199CE22B-66C5-C44C-B120-7028936EB87C}"/>
              </a:ext>
            </a:extLst>
          </p:cNvPr>
          <p:cNvSpPr/>
          <p:nvPr/>
        </p:nvSpPr>
        <p:spPr bwMode="auto">
          <a:xfrm>
            <a:off x="5701510" y="4606358"/>
            <a:ext cx="1122232" cy="3564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Zowe Launcher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b="1" i="1" dirty="0">
                <a:solidFill>
                  <a:srgbClr val="002060"/>
                </a:solidFill>
              </a:rPr>
              <a:t>ZWESLSTC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84080C76-7B67-974A-B9A9-91653600EB39}"/>
              </a:ext>
            </a:extLst>
          </p:cNvPr>
          <p:cNvSpPr/>
          <p:nvPr/>
        </p:nvSpPr>
        <p:spPr bwMode="auto">
          <a:xfrm>
            <a:off x="7196858" y="3243136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Explorer Job API </a:t>
            </a:r>
          </a:p>
        </p:txBody>
      </p:sp>
      <p:cxnSp>
        <p:nvCxnSpPr>
          <p:cNvPr id="225" name="Curved Connector 224">
            <a:extLst>
              <a:ext uri="{FF2B5EF4-FFF2-40B4-BE49-F238E27FC236}">
                <a16:creationId xmlns:a16="http://schemas.microsoft.com/office/drawing/2014/main" id="{CCBB68EF-CD3B-6944-B9DF-2AA8C0301A9C}"/>
              </a:ext>
            </a:extLst>
          </p:cNvPr>
          <p:cNvCxnSpPr>
            <a:cxnSpLocks/>
            <a:stCxn id="216" idx="3"/>
            <a:endCxn id="93" idx="1"/>
          </p:cNvCxnSpPr>
          <p:nvPr/>
        </p:nvCxnSpPr>
        <p:spPr bwMode="auto">
          <a:xfrm flipV="1">
            <a:off x="5968618" y="948096"/>
            <a:ext cx="1518437" cy="2983659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>
            <a:extLst>
              <a:ext uri="{FF2B5EF4-FFF2-40B4-BE49-F238E27FC236}">
                <a16:creationId xmlns:a16="http://schemas.microsoft.com/office/drawing/2014/main" id="{8A1D052C-41A2-124D-8FE6-94F8FCA15556}"/>
              </a:ext>
            </a:extLst>
          </p:cNvPr>
          <p:cNvCxnSpPr>
            <a:cxnSpLocks/>
            <a:stCxn id="216" idx="3"/>
            <a:endCxn id="217" idx="2"/>
          </p:cNvCxnSpPr>
          <p:nvPr/>
        </p:nvCxnSpPr>
        <p:spPr bwMode="auto">
          <a:xfrm flipV="1">
            <a:off x="5968618" y="3081591"/>
            <a:ext cx="349491" cy="85016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>
            <a:extLst>
              <a:ext uri="{FF2B5EF4-FFF2-40B4-BE49-F238E27FC236}">
                <a16:creationId xmlns:a16="http://schemas.microsoft.com/office/drawing/2014/main" id="{F8D30DC2-D092-CC46-A3C3-0426E9E0B6AF}"/>
              </a:ext>
            </a:extLst>
          </p:cNvPr>
          <p:cNvCxnSpPr>
            <a:cxnSpLocks/>
            <a:stCxn id="222" idx="1"/>
            <a:endCxn id="217" idx="3"/>
          </p:cNvCxnSpPr>
          <p:nvPr/>
        </p:nvCxnSpPr>
        <p:spPr bwMode="auto">
          <a:xfrm rot="10800000">
            <a:off x="6954292" y="2959007"/>
            <a:ext cx="242566" cy="41927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>
            <a:extLst>
              <a:ext uri="{FF2B5EF4-FFF2-40B4-BE49-F238E27FC236}">
                <a16:creationId xmlns:a16="http://schemas.microsoft.com/office/drawing/2014/main" id="{F2ADE0F3-FB62-714E-9FE5-FE660AB5B977}"/>
              </a:ext>
            </a:extLst>
          </p:cNvPr>
          <p:cNvCxnSpPr>
            <a:cxnSpLocks/>
            <a:stCxn id="222" idx="1"/>
            <a:endCxn id="218" idx="0"/>
          </p:cNvCxnSpPr>
          <p:nvPr/>
        </p:nvCxnSpPr>
        <p:spPr bwMode="auto">
          <a:xfrm rot="10800000" flipV="1">
            <a:off x="6262626" y="3378282"/>
            <a:ext cx="934232" cy="122807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70F12BE-2011-8440-893E-E9425481E984}"/>
              </a:ext>
            </a:extLst>
          </p:cNvPr>
          <p:cNvSpPr txBox="1"/>
          <p:nvPr/>
        </p:nvSpPr>
        <p:spPr>
          <a:xfrm>
            <a:off x="5388754" y="4685423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5DCDC97-4EAF-FD42-91BD-53774EF12763}"/>
              </a:ext>
            </a:extLst>
          </p:cNvPr>
          <p:cNvCxnSpPr>
            <a:cxnSpLocks/>
            <a:stCxn id="21" idx="2"/>
            <a:endCxn id="216" idx="1"/>
          </p:cNvCxnSpPr>
          <p:nvPr/>
        </p:nvCxnSpPr>
        <p:spPr bwMode="auto">
          <a:xfrm>
            <a:off x="4435759" y="1666403"/>
            <a:ext cx="1235167" cy="2265352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Curved Connector 280">
            <a:extLst>
              <a:ext uri="{FF2B5EF4-FFF2-40B4-BE49-F238E27FC236}">
                <a16:creationId xmlns:a16="http://schemas.microsoft.com/office/drawing/2014/main" id="{95F74476-43C2-4F42-852E-FCD40E854037}"/>
              </a:ext>
            </a:extLst>
          </p:cNvPr>
          <p:cNvCxnSpPr>
            <a:cxnSpLocks/>
            <a:stCxn id="217" idx="1"/>
            <a:endCxn id="90" idx="3"/>
          </p:cNvCxnSpPr>
          <p:nvPr/>
        </p:nvCxnSpPr>
        <p:spPr bwMode="auto">
          <a:xfrm rot="10800000">
            <a:off x="3280071" y="1094190"/>
            <a:ext cx="2401855" cy="1864816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8F50E37B-06B6-FE4C-AF79-4FFCCD69A1DC}"/>
              </a:ext>
            </a:extLst>
          </p:cNvPr>
          <p:cNvCxnSpPr>
            <a:cxnSpLocks/>
            <a:stCxn id="91" idx="1"/>
            <a:endCxn id="217" idx="1"/>
          </p:cNvCxnSpPr>
          <p:nvPr/>
        </p:nvCxnSpPr>
        <p:spPr bwMode="auto">
          <a:xfrm rot="10800000" flipV="1">
            <a:off x="5681925" y="911622"/>
            <a:ext cx="12700" cy="2047384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>
            <a:extLst>
              <a:ext uri="{FF2B5EF4-FFF2-40B4-BE49-F238E27FC236}">
                <a16:creationId xmlns:a16="http://schemas.microsoft.com/office/drawing/2014/main" id="{49B707CE-2329-B141-AEE5-E7C4C40DECB9}"/>
              </a:ext>
            </a:extLst>
          </p:cNvPr>
          <p:cNvCxnSpPr>
            <a:cxnSpLocks/>
            <a:stCxn id="6" idx="1"/>
            <a:endCxn id="40" idx="3"/>
          </p:cNvCxnSpPr>
          <p:nvPr/>
        </p:nvCxnSpPr>
        <p:spPr bwMode="auto">
          <a:xfrm rot="10800000">
            <a:off x="1754712" y="1693157"/>
            <a:ext cx="1227667" cy="570607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BF4351E2-6D7F-B04F-8DE3-F4305DB9DCB0}"/>
              </a:ext>
            </a:extLst>
          </p:cNvPr>
          <p:cNvCxnSpPr>
            <a:cxnSpLocks/>
            <a:stCxn id="6" idx="1"/>
            <a:endCxn id="79" idx="3"/>
          </p:cNvCxnSpPr>
          <p:nvPr/>
        </p:nvCxnSpPr>
        <p:spPr bwMode="auto">
          <a:xfrm rot="10800000" flipV="1">
            <a:off x="1793522" y="2263763"/>
            <a:ext cx="1188857" cy="4394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56194638-1DDC-784F-8691-E298A95E4986}"/>
              </a:ext>
            </a:extLst>
          </p:cNvPr>
          <p:cNvCxnSpPr>
            <a:cxnSpLocks/>
            <a:stCxn id="79" idx="3"/>
            <a:endCxn id="90" idx="2"/>
          </p:cNvCxnSpPr>
          <p:nvPr/>
        </p:nvCxnSpPr>
        <p:spPr bwMode="auto">
          <a:xfrm flipV="1">
            <a:off x="1793521" y="1216775"/>
            <a:ext cx="850366" cy="1486388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BD16200F-DA17-064F-8B49-3940E4589142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 bwMode="auto">
          <a:xfrm rot="10800000">
            <a:off x="1793521" y="2703164"/>
            <a:ext cx="369612" cy="49360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>
            <a:extLst>
              <a:ext uri="{FF2B5EF4-FFF2-40B4-BE49-F238E27FC236}">
                <a16:creationId xmlns:a16="http://schemas.microsoft.com/office/drawing/2014/main" id="{14255EAE-253B-B047-8B26-D520DBFB0DDB}"/>
              </a:ext>
            </a:extLst>
          </p:cNvPr>
          <p:cNvCxnSpPr>
            <a:cxnSpLocks/>
            <a:stCxn id="79" idx="1"/>
            <a:endCxn id="77" idx="1"/>
          </p:cNvCxnSpPr>
          <p:nvPr/>
        </p:nvCxnSpPr>
        <p:spPr bwMode="auto">
          <a:xfrm rot="10800000" flipH="1">
            <a:off x="462999" y="1307485"/>
            <a:ext cx="135157" cy="1395678"/>
          </a:xfrm>
          <a:prstGeom prst="curvedConnector3">
            <a:avLst>
              <a:gd name="adj1" fmla="val -169137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D4BEDE27-7C7A-BC4A-B036-3A8961C34780}"/>
              </a:ext>
            </a:extLst>
          </p:cNvPr>
          <p:cNvCxnSpPr>
            <a:cxnSpLocks/>
            <a:stCxn id="157" idx="4"/>
            <a:endCxn id="77" idx="3"/>
          </p:cNvCxnSpPr>
          <p:nvPr/>
        </p:nvCxnSpPr>
        <p:spPr bwMode="auto">
          <a:xfrm>
            <a:off x="1100061" y="1068127"/>
            <a:ext cx="667622" cy="239358"/>
          </a:xfrm>
          <a:prstGeom prst="curvedConnector3">
            <a:avLst>
              <a:gd name="adj1" fmla="val 134241"/>
            </a:avLst>
          </a:prstGeom>
          <a:ln>
            <a:solidFill>
              <a:schemeClr val="accent4">
                <a:lumMod val="7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943F289F-D475-8D4D-A11C-BE59479A9381}"/>
              </a:ext>
            </a:extLst>
          </p:cNvPr>
          <p:cNvCxnSpPr>
            <a:cxnSpLocks/>
            <a:stCxn id="40" idx="3"/>
            <a:endCxn id="81" idx="0"/>
          </p:cNvCxnSpPr>
          <p:nvPr/>
        </p:nvCxnSpPr>
        <p:spPr bwMode="auto">
          <a:xfrm>
            <a:off x="1754711" y="1693156"/>
            <a:ext cx="969538" cy="1318323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51E8179C-7B3F-6840-807B-DADEC408E0C1}"/>
              </a:ext>
            </a:extLst>
          </p:cNvPr>
          <p:cNvSpPr/>
          <p:nvPr/>
        </p:nvSpPr>
        <p:spPr bwMode="auto">
          <a:xfrm>
            <a:off x="7194300" y="3574204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Explorer Datasets API </a:t>
            </a: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946F3C79-6148-D440-84A7-ED1D8EC88DB2}"/>
              </a:ext>
            </a:extLst>
          </p:cNvPr>
          <p:cNvSpPr/>
          <p:nvPr/>
        </p:nvSpPr>
        <p:spPr bwMode="auto">
          <a:xfrm>
            <a:off x="7193722" y="1199360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Explorer Job API 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C84F2631-B1BF-CE4B-A2A7-BF1C9525AA55}"/>
              </a:ext>
            </a:extLst>
          </p:cNvPr>
          <p:cNvSpPr/>
          <p:nvPr/>
        </p:nvSpPr>
        <p:spPr bwMode="auto">
          <a:xfrm>
            <a:off x="7209002" y="1530946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Explorer Datasets API </a:t>
            </a:r>
          </a:p>
        </p:txBody>
      </p:sp>
      <p:cxnSp>
        <p:nvCxnSpPr>
          <p:cNvPr id="224" name="Curved Connector 223">
            <a:extLst>
              <a:ext uri="{FF2B5EF4-FFF2-40B4-BE49-F238E27FC236}">
                <a16:creationId xmlns:a16="http://schemas.microsoft.com/office/drawing/2014/main" id="{2211B620-6354-2A4A-81CA-A7B8D508F343}"/>
              </a:ext>
            </a:extLst>
          </p:cNvPr>
          <p:cNvCxnSpPr>
            <a:cxnSpLocks/>
            <a:stCxn id="187" idx="1"/>
            <a:endCxn id="218" idx="0"/>
          </p:cNvCxnSpPr>
          <p:nvPr/>
        </p:nvCxnSpPr>
        <p:spPr bwMode="auto">
          <a:xfrm rot="10800000" flipV="1">
            <a:off x="6262626" y="3709350"/>
            <a:ext cx="931674" cy="89700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>
            <a:extLst>
              <a:ext uri="{FF2B5EF4-FFF2-40B4-BE49-F238E27FC236}">
                <a16:creationId xmlns:a16="http://schemas.microsoft.com/office/drawing/2014/main" id="{FCC87745-6C58-CE47-994B-61B09BA1DD94}"/>
              </a:ext>
            </a:extLst>
          </p:cNvPr>
          <p:cNvCxnSpPr>
            <a:cxnSpLocks/>
            <a:stCxn id="187" idx="1"/>
            <a:endCxn id="217" idx="2"/>
          </p:cNvCxnSpPr>
          <p:nvPr/>
        </p:nvCxnSpPr>
        <p:spPr bwMode="auto">
          <a:xfrm rot="10800000">
            <a:off x="6318110" y="3081591"/>
            <a:ext cx="876191" cy="627760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>
            <a:extLst>
              <a:ext uri="{FF2B5EF4-FFF2-40B4-BE49-F238E27FC236}">
                <a16:creationId xmlns:a16="http://schemas.microsoft.com/office/drawing/2014/main" id="{94E9D735-8C24-544B-A252-45CEA97E9B22}"/>
              </a:ext>
            </a:extLst>
          </p:cNvPr>
          <p:cNvCxnSpPr>
            <a:cxnSpLocks/>
            <a:stCxn id="198" idx="1"/>
            <a:endCxn id="91" idx="2"/>
          </p:cNvCxnSpPr>
          <p:nvPr/>
        </p:nvCxnSpPr>
        <p:spPr bwMode="auto">
          <a:xfrm rot="10800000">
            <a:off x="6318110" y="1034207"/>
            <a:ext cx="890893" cy="631886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34BAC9E9-A537-6346-A446-DFA396902B3E}"/>
              </a:ext>
            </a:extLst>
          </p:cNvPr>
          <p:cNvCxnSpPr>
            <a:cxnSpLocks/>
            <a:stCxn id="197" idx="1"/>
            <a:endCxn id="91" idx="2"/>
          </p:cNvCxnSpPr>
          <p:nvPr/>
        </p:nvCxnSpPr>
        <p:spPr bwMode="auto">
          <a:xfrm rot="10800000">
            <a:off x="6318110" y="1034207"/>
            <a:ext cx="875613" cy="300300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>
            <a:extLst>
              <a:ext uri="{FF2B5EF4-FFF2-40B4-BE49-F238E27FC236}">
                <a16:creationId xmlns:a16="http://schemas.microsoft.com/office/drawing/2014/main" id="{92D0AB34-0C4C-7F46-9954-F11A2711FA35}"/>
              </a:ext>
            </a:extLst>
          </p:cNvPr>
          <p:cNvCxnSpPr>
            <a:cxnSpLocks/>
            <a:stCxn id="198" idx="1"/>
            <a:endCxn id="92" idx="0"/>
          </p:cNvCxnSpPr>
          <p:nvPr/>
        </p:nvCxnSpPr>
        <p:spPr bwMode="auto">
          <a:xfrm rot="10800000" flipV="1">
            <a:off x="6257652" y="1666093"/>
            <a:ext cx="951350" cy="598896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urved Connector 240">
            <a:extLst>
              <a:ext uri="{FF2B5EF4-FFF2-40B4-BE49-F238E27FC236}">
                <a16:creationId xmlns:a16="http://schemas.microsoft.com/office/drawing/2014/main" id="{DA2A9D84-37DE-2341-8FA3-9685A01995A4}"/>
              </a:ext>
            </a:extLst>
          </p:cNvPr>
          <p:cNvCxnSpPr>
            <a:cxnSpLocks/>
            <a:stCxn id="197" idx="1"/>
            <a:endCxn id="92" idx="0"/>
          </p:cNvCxnSpPr>
          <p:nvPr/>
        </p:nvCxnSpPr>
        <p:spPr bwMode="auto">
          <a:xfrm rot="10800000" flipV="1">
            <a:off x="6257652" y="1334507"/>
            <a:ext cx="936070" cy="930482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30EDD28B-3D72-D143-9455-D4031F3C3AF8}"/>
              </a:ext>
            </a:extLst>
          </p:cNvPr>
          <p:cNvCxnSpPr>
            <a:cxnSpLocks/>
            <a:stCxn id="6" idx="3"/>
            <a:endCxn id="198" idx="1"/>
          </p:cNvCxnSpPr>
          <p:nvPr/>
        </p:nvCxnSpPr>
        <p:spPr bwMode="auto">
          <a:xfrm flipV="1">
            <a:off x="3280070" y="1666093"/>
            <a:ext cx="3928932" cy="59767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4" name="Curved Connector 273">
            <a:extLst>
              <a:ext uri="{FF2B5EF4-FFF2-40B4-BE49-F238E27FC236}">
                <a16:creationId xmlns:a16="http://schemas.microsoft.com/office/drawing/2014/main" id="{231DEA67-1348-B742-BDFB-2589D5F9745C}"/>
              </a:ext>
            </a:extLst>
          </p:cNvPr>
          <p:cNvCxnSpPr>
            <a:cxnSpLocks/>
            <a:stCxn id="6" idx="3"/>
            <a:endCxn id="197" idx="1"/>
          </p:cNvCxnSpPr>
          <p:nvPr/>
        </p:nvCxnSpPr>
        <p:spPr bwMode="auto">
          <a:xfrm flipV="1">
            <a:off x="3280070" y="1334507"/>
            <a:ext cx="3913652" cy="9292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7" name="Curved Connector 276">
            <a:extLst>
              <a:ext uri="{FF2B5EF4-FFF2-40B4-BE49-F238E27FC236}">
                <a16:creationId xmlns:a16="http://schemas.microsoft.com/office/drawing/2014/main" id="{AB08108E-356B-B94C-A5DA-AD9CDD750CDB}"/>
              </a:ext>
            </a:extLst>
          </p:cNvPr>
          <p:cNvCxnSpPr>
            <a:cxnSpLocks/>
            <a:stCxn id="6" idx="1"/>
            <a:endCxn id="77" idx="3"/>
          </p:cNvCxnSpPr>
          <p:nvPr/>
        </p:nvCxnSpPr>
        <p:spPr bwMode="auto">
          <a:xfrm rot="10800000">
            <a:off x="1767684" y="1307485"/>
            <a:ext cx="1214695" cy="9562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C26448C6-DB56-0F48-BA8A-524D9B899C2C}"/>
              </a:ext>
            </a:extLst>
          </p:cNvPr>
          <p:cNvCxnSpPr>
            <a:cxnSpLocks/>
            <a:stCxn id="6" idx="3"/>
            <a:endCxn id="93" idx="1"/>
          </p:cNvCxnSpPr>
          <p:nvPr/>
        </p:nvCxnSpPr>
        <p:spPr bwMode="auto">
          <a:xfrm flipV="1">
            <a:off x="3280070" y="948096"/>
            <a:ext cx="4206985" cy="1315667"/>
          </a:xfrm>
          <a:prstGeom prst="curvedConnector3">
            <a:avLst>
              <a:gd name="adj1" fmla="val 47173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326ADDFC-D942-ED41-AA00-ECB9E33421F4}"/>
              </a:ext>
            </a:extLst>
          </p:cNvPr>
          <p:cNvCxnSpPr>
            <a:cxnSpLocks/>
            <a:stCxn id="6" idx="3"/>
            <a:endCxn id="187" idx="1"/>
          </p:cNvCxnSpPr>
          <p:nvPr/>
        </p:nvCxnSpPr>
        <p:spPr bwMode="auto">
          <a:xfrm>
            <a:off x="3280070" y="2263763"/>
            <a:ext cx="3914230" cy="144558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5210AEE-E310-384B-BF59-8CE29623766D}"/>
              </a:ext>
            </a:extLst>
          </p:cNvPr>
          <p:cNvSpPr/>
          <p:nvPr/>
        </p:nvSpPr>
        <p:spPr bwMode="auto">
          <a:xfrm>
            <a:off x="5688736" y="1090716"/>
            <a:ext cx="297692" cy="10964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Gateway 2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C814E77C-2BC5-2D48-ABA6-D7E39F34C1EF}"/>
              </a:ext>
            </a:extLst>
          </p:cNvPr>
          <p:cNvSpPr/>
          <p:nvPr/>
        </p:nvSpPr>
        <p:spPr bwMode="auto">
          <a:xfrm>
            <a:off x="5670926" y="3383530"/>
            <a:ext cx="297692" cy="10964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Gateway 3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A2472D7-2C95-5446-BB6C-5BCA8C6ED7FA}"/>
              </a:ext>
            </a:extLst>
          </p:cNvPr>
          <p:cNvGrpSpPr/>
          <p:nvPr/>
        </p:nvGrpSpPr>
        <p:grpSpPr>
          <a:xfrm>
            <a:off x="3506718" y="1323736"/>
            <a:ext cx="1796591" cy="397668"/>
            <a:chOff x="3517637" y="1728842"/>
            <a:chExt cx="1448822" cy="3468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639A3-F216-7C43-A0F8-D2E69AD9480C}"/>
                </a:ext>
              </a:extLst>
            </p:cNvPr>
            <p:cNvSpPr/>
            <p:nvPr/>
          </p:nvSpPr>
          <p:spPr bwMode="auto">
            <a:xfrm>
              <a:off x="3567225" y="1728842"/>
              <a:ext cx="1399234" cy="298919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</a:rPr>
                <a:t>Sysplex Distributor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9797A77-FCE9-5A40-8F49-E0C0482183D0}"/>
                </a:ext>
              </a:extLst>
            </p:cNvPr>
            <p:cNvSpPr txBox="1"/>
            <p:nvPr/>
          </p:nvSpPr>
          <p:spPr>
            <a:xfrm>
              <a:off x="3517637" y="1875685"/>
              <a:ext cx="54694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D-DVIPA</a:t>
              </a:r>
            </a:p>
          </p:txBody>
        </p:sp>
      </p:grp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2A76CFF2-B4A0-0449-A31D-06D513B7A3A8}"/>
              </a:ext>
            </a:extLst>
          </p:cNvPr>
          <p:cNvCxnSpPr>
            <a:cxnSpLocks/>
            <a:stCxn id="40" idx="3"/>
            <a:endCxn id="91" idx="1"/>
          </p:cNvCxnSpPr>
          <p:nvPr/>
        </p:nvCxnSpPr>
        <p:spPr bwMode="auto">
          <a:xfrm flipV="1">
            <a:off x="1754711" y="911622"/>
            <a:ext cx="3927214" cy="78153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E292ABC-4738-A44F-A260-37DBFD353C7D}"/>
              </a:ext>
            </a:extLst>
          </p:cNvPr>
          <p:cNvSpPr/>
          <p:nvPr/>
        </p:nvSpPr>
        <p:spPr bwMode="auto">
          <a:xfrm>
            <a:off x="1289921" y="2087906"/>
            <a:ext cx="504380" cy="3035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ZSS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AC641AA-54E5-D244-BF34-2F9DC67C2EE7}"/>
              </a:ext>
            </a:extLst>
          </p:cNvPr>
          <p:cNvSpPr/>
          <p:nvPr/>
        </p:nvSpPr>
        <p:spPr bwMode="auto">
          <a:xfrm>
            <a:off x="311592" y="2085251"/>
            <a:ext cx="705604" cy="303526"/>
          </a:xfrm>
          <a:prstGeom prst="roundRect">
            <a:avLst/>
          </a:prstGeom>
          <a:solidFill>
            <a:srgbClr val="009C98"/>
          </a:solidFill>
          <a:ln w="1270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ZIS (</a:t>
            </a:r>
            <a:r>
              <a:rPr lang="en-US" sz="800" b="1" i="1" dirty="0">
                <a:solidFill>
                  <a:srgbClr val="002060"/>
                </a:solidFill>
              </a:rPr>
              <a:t>ZWESISTC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45" name="Curved Connector 144" descr="Read/Write Shared State">
            <a:extLst>
              <a:ext uri="{FF2B5EF4-FFF2-40B4-BE49-F238E27FC236}">
                <a16:creationId xmlns:a16="http://schemas.microsoft.com/office/drawing/2014/main" id="{A08F2895-4F4A-EE42-B8B0-EE454DC533A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2" idx="1"/>
            <a:endCxn id="143" idx="3"/>
          </p:cNvCxnSpPr>
          <p:nvPr/>
        </p:nvCxnSpPr>
        <p:spPr bwMode="auto">
          <a:xfrm rot="10800000">
            <a:off x="1017197" y="2237015"/>
            <a:ext cx="272725" cy="2655"/>
          </a:xfrm>
          <a:prstGeom prst="curvedConnector3">
            <a:avLst>
              <a:gd name="adj1" fmla="val 50000"/>
            </a:avLst>
          </a:prstGeom>
          <a:ln>
            <a:solidFill>
              <a:srgbClr val="D127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924E85A7-410A-E04B-BDF8-22BF4C3575D0}"/>
              </a:ext>
            </a:extLst>
          </p:cNvPr>
          <p:cNvCxnSpPr>
            <a:cxnSpLocks/>
            <a:stCxn id="6" idx="1"/>
            <a:endCxn id="142" idx="3"/>
          </p:cNvCxnSpPr>
          <p:nvPr/>
        </p:nvCxnSpPr>
        <p:spPr bwMode="auto">
          <a:xfrm rot="10800000">
            <a:off x="1794302" y="2239669"/>
            <a:ext cx="1188077" cy="240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76DD7B8F-458D-C249-BFAC-450033CCE7E5}"/>
              </a:ext>
            </a:extLst>
          </p:cNvPr>
          <p:cNvCxnSpPr>
            <a:cxnSpLocks/>
            <a:stCxn id="142" idx="3"/>
            <a:endCxn id="90" idx="2"/>
          </p:cNvCxnSpPr>
          <p:nvPr/>
        </p:nvCxnSpPr>
        <p:spPr bwMode="auto">
          <a:xfrm flipV="1">
            <a:off x="1794301" y="1216775"/>
            <a:ext cx="849586" cy="102289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>
            <a:extLst>
              <a:ext uri="{FF2B5EF4-FFF2-40B4-BE49-F238E27FC236}">
                <a16:creationId xmlns:a16="http://schemas.microsoft.com/office/drawing/2014/main" id="{7E4C1E70-036D-9B43-A3AD-6BBEEC7081F7}"/>
              </a:ext>
            </a:extLst>
          </p:cNvPr>
          <p:cNvCxnSpPr>
            <a:cxnSpLocks/>
            <a:stCxn id="142" idx="3"/>
            <a:endCxn id="81" idx="0"/>
          </p:cNvCxnSpPr>
          <p:nvPr/>
        </p:nvCxnSpPr>
        <p:spPr bwMode="auto">
          <a:xfrm>
            <a:off x="1794301" y="2239669"/>
            <a:ext cx="929948" cy="771810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5E4530C8-FD0F-8B4D-BB3B-99C2F510B1D0}"/>
              </a:ext>
            </a:extLst>
          </p:cNvPr>
          <p:cNvSpPr/>
          <p:nvPr/>
        </p:nvSpPr>
        <p:spPr bwMode="auto">
          <a:xfrm>
            <a:off x="7199515" y="2859715"/>
            <a:ext cx="504380" cy="301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ZSS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C0E49325-8629-994B-BBCA-29A0EFD994EB}"/>
              </a:ext>
            </a:extLst>
          </p:cNvPr>
          <p:cNvSpPr/>
          <p:nvPr/>
        </p:nvSpPr>
        <p:spPr bwMode="auto">
          <a:xfrm>
            <a:off x="7948316" y="2865119"/>
            <a:ext cx="705604" cy="303526"/>
          </a:xfrm>
          <a:prstGeom prst="roundRect">
            <a:avLst/>
          </a:prstGeom>
          <a:solidFill>
            <a:srgbClr val="009C98"/>
          </a:solidFill>
          <a:ln w="1270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ZIS (</a:t>
            </a:r>
            <a:r>
              <a:rPr lang="en-US" sz="800" b="1" i="1" dirty="0">
                <a:solidFill>
                  <a:srgbClr val="002060"/>
                </a:solidFill>
              </a:rPr>
              <a:t>ZWESISTC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212" name="Curved Connector 211" descr="Read/Write Shared State">
            <a:extLst>
              <a:ext uri="{FF2B5EF4-FFF2-40B4-BE49-F238E27FC236}">
                <a16:creationId xmlns:a16="http://schemas.microsoft.com/office/drawing/2014/main" id="{A4772A65-94E1-6B44-B4E5-D62C15574B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09" idx="3"/>
            <a:endCxn id="210" idx="1"/>
          </p:cNvCxnSpPr>
          <p:nvPr/>
        </p:nvCxnSpPr>
        <p:spPr bwMode="auto">
          <a:xfrm>
            <a:off x="7703895" y="3010280"/>
            <a:ext cx="244421" cy="6602"/>
          </a:xfrm>
          <a:prstGeom prst="curvedConnector3">
            <a:avLst>
              <a:gd name="adj1" fmla="val 50000"/>
            </a:avLst>
          </a:prstGeom>
          <a:ln>
            <a:solidFill>
              <a:srgbClr val="D127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>
            <a:extLst>
              <a:ext uri="{FF2B5EF4-FFF2-40B4-BE49-F238E27FC236}">
                <a16:creationId xmlns:a16="http://schemas.microsoft.com/office/drawing/2014/main" id="{4E71F189-EC37-3B4E-8FD3-3B3EABB70015}"/>
              </a:ext>
            </a:extLst>
          </p:cNvPr>
          <p:cNvCxnSpPr>
            <a:cxnSpLocks/>
            <a:stCxn id="209" idx="1"/>
            <a:endCxn id="217" idx="3"/>
          </p:cNvCxnSpPr>
          <p:nvPr/>
        </p:nvCxnSpPr>
        <p:spPr bwMode="auto">
          <a:xfrm rot="10800000">
            <a:off x="6954293" y="2959006"/>
            <a:ext cx="245223" cy="5127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EBFD9BA3-0E0A-1E43-B97D-6A25F497AD41}"/>
              </a:ext>
            </a:extLst>
          </p:cNvPr>
          <p:cNvCxnSpPr>
            <a:cxnSpLocks/>
            <a:stCxn id="209" idx="1"/>
            <a:endCxn id="218" idx="0"/>
          </p:cNvCxnSpPr>
          <p:nvPr/>
        </p:nvCxnSpPr>
        <p:spPr bwMode="auto">
          <a:xfrm rot="10800000" flipV="1">
            <a:off x="6262627" y="3010280"/>
            <a:ext cx="936889" cy="159607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01734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449138CC-BE08-C448-8CE4-98E7BCFE6AE4}"/>
    </a:ext>
  </a:extLst>
</a:theme>
</file>

<file path=ppt/theme/theme2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6B146999-A8D2-8744-A671-88AC4979DD6F}"/>
    </a:ext>
  </a:extLst>
</a:theme>
</file>

<file path=ppt/theme/theme3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63BADC01-3A43-A242-BFBA-ED0B13C564A3}"/>
    </a:ext>
  </a:extLst>
</a:theme>
</file>

<file path=ppt/theme/theme4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_Think_2018_Template" id="{DEDEDB99-4D94-7540-9AEC-C1D5D192657B}" vid="{E68EA592-0BA5-BB47-BFF8-081227C71F6F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_Think_2018_Template" id="{DEDEDB99-4D94-7540-9AEC-C1D5D192657B}" vid="{32B93426-623A-3E4B-A4FC-A380B2922F52}"/>
    </a:ext>
  </a:extLst>
</a:theme>
</file>

<file path=ppt/theme/theme6.xml><?xml version="1.0" encoding="utf-8"?>
<a:theme xmlns:a="http://schemas.openxmlformats.org/drawingml/2006/main" name="4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7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smtClean="0"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8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9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12507</TotalTime>
  <Words>583</Words>
  <Application>Microsoft Office PowerPoint</Application>
  <PresentationFormat>On-screen Show (16:9)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.AppleSystemUIFont</vt:lpstr>
      <vt:lpstr>HelvNeue Light for IBM</vt:lpstr>
      <vt:lpstr>System Font Regular</vt:lpstr>
      <vt:lpstr>Arial</vt:lpstr>
      <vt:lpstr>IBM Plex Sans</vt:lpstr>
      <vt:lpstr>Wingdings</vt:lpstr>
      <vt:lpstr>IBM 2019 Master template (black background)</vt:lpstr>
      <vt:lpstr>IBM 2019 Master template (white background)</vt:lpstr>
      <vt:lpstr>blk_background_2017</vt:lpstr>
      <vt:lpstr>gry_background_2017</vt:lpstr>
      <vt:lpstr>1_wht_background_2017</vt:lpstr>
      <vt:lpstr>4_wht_background_2017</vt:lpstr>
      <vt:lpstr>3_wht_background_2017</vt:lpstr>
      <vt:lpstr>Zowe High Availability (Draft)</vt:lpstr>
      <vt:lpstr>Zowe High Availability – Architecture View – Single z/OS System</vt:lpstr>
      <vt:lpstr>Zowe High Availability – Architecture View – Parallel Sysplex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Jia</dc:creator>
  <cp:lastModifiedBy>Sean Grady</cp:lastModifiedBy>
  <cp:revision>53</cp:revision>
  <dcterms:created xsi:type="dcterms:W3CDTF">2020-07-29T00:16:19Z</dcterms:created>
  <dcterms:modified xsi:type="dcterms:W3CDTF">2022-01-13T22:07:35Z</dcterms:modified>
</cp:coreProperties>
</file>