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10080625" cy="133207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8570"/>
    <a:srgbClr val="7B3C9E"/>
    <a:srgbClr val="C6982C"/>
    <a:srgbClr val="552E73"/>
    <a:srgbClr val="F6C001"/>
    <a:srgbClr val="265F82"/>
    <a:srgbClr val="265E83"/>
    <a:srgbClr val="02B69C"/>
    <a:srgbClr val="3E77C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96" d="100"/>
          <a:sy n="96" d="100"/>
        </p:scale>
        <p:origin x="2344" y="-1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180034"/>
            <a:ext cx="8568531" cy="463758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6996459"/>
            <a:ext cx="7560469" cy="3216088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5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709204"/>
            <a:ext cx="2173635" cy="112886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709204"/>
            <a:ext cx="6394896" cy="112886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3320931"/>
            <a:ext cx="8694539" cy="5541046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8914398"/>
            <a:ext cx="8694539" cy="2913905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0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3546023"/>
            <a:ext cx="4284266" cy="8451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3546023"/>
            <a:ext cx="4284266" cy="8451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2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709208"/>
            <a:ext cx="8694539" cy="2574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3265426"/>
            <a:ext cx="4264576" cy="160033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4865760"/>
            <a:ext cx="4264576" cy="7156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3265426"/>
            <a:ext cx="4285579" cy="1600335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4865760"/>
            <a:ext cx="4285579" cy="7156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70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3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6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88048"/>
            <a:ext cx="3251264" cy="310816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917939"/>
            <a:ext cx="5103316" cy="9466340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996214"/>
            <a:ext cx="3251264" cy="74034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7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88048"/>
            <a:ext cx="3251264" cy="3108166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917939"/>
            <a:ext cx="5103316" cy="9466340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996214"/>
            <a:ext cx="3251264" cy="7403481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16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709208"/>
            <a:ext cx="8694539" cy="2574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3546023"/>
            <a:ext cx="8694539" cy="8451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2346330"/>
            <a:ext cx="2268141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A90A56-7146-D847-92E1-256101539D4D}" type="datetimeFigureOut">
              <a:rPr lang="en-US" smtClean="0"/>
              <a:t>1/27/20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2346330"/>
            <a:ext cx="3402211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2346330"/>
            <a:ext cx="2268141" cy="7092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3EF94-19AF-364A-9F3E-2D7885C37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9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08035" rtl="0" eaLnBrk="1" latinLnBrk="0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ED7E982A-146B-B74A-8C01-6554E2F353AD}"/>
              </a:ext>
            </a:extLst>
          </p:cNvPr>
          <p:cNvSpPr/>
          <p:nvPr/>
        </p:nvSpPr>
        <p:spPr>
          <a:xfrm>
            <a:off x="4164230" y="1577335"/>
            <a:ext cx="180000" cy="180000"/>
          </a:xfrm>
          <a:prstGeom prst="ellipse">
            <a:avLst/>
          </a:prstGeom>
          <a:noFill/>
          <a:ln>
            <a:solidFill>
              <a:srgbClr val="26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65944C-7423-EA4F-9720-8AE0C58E5142}"/>
              </a:ext>
            </a:extLst>
          </p:cNvPr>
          <p:cNvSpPr txBox="1"/>
          <p:nvPr/>
        </p:nvSpPr>
        <p:spPr>
          <a:xfrm>
            <a:off x="4303950" y="1524613"/>
            <a:ext cx="2219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Start the installation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2ABCD3-0E98-4F43-88A3-5ACCFBACBCBF}"/>
              </a:ext>
            </a:extLst>
          </p:cNvPr>
          <p:cNvSpPr/>
          <p:nvPr/>
        </p:nvSpPr>
        <p:spPr>
          <a:xfrm>
            <a:off x="3324945" y="2085471"/>
            <a:ext cx="1958008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 system requirements are met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D66CB384-E34A-1D45-AD24-B88C7FD5FC40}"/>
              </a:ext>
            </a:extLst>
          </p:cNvPr>
          <p:cNvSpPr/>
          <p:nvPr/>
        </p:nvSpPr>
        <p:spPr>
          <a:xfrm>
            <a:off x="2958690" y="3164773"/>
            <a:ext cx="2559738" cy="809368"/>
          </a:xfrm>
          <a:prstGeom prst="diamond">
            <a:avLst/>
          </a:prstGeom>
          <a:noFill/>
          <a:ln>
            <a:solidFill>
              <a:srgbClr val="265E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933C4D-C0CC-0446-BE43-C41F5DE056AA}"/>
              </a:ext>
            </a:extLst>
          </p:cNvPr>
          <p:cNvCxnSpPr/>
          <p:nvPr/>
        </p:nvCxnSpPr>
        <p:spPr>
          <a:xfrm>
            <a:off x="3014110" y="3698195"/>
            <a:ext cx="0" cy="6351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11E806-C07A-6949-8A3A-9C87A40EE2A1}"/>
              </a:ext>
            </a:extLst>
          </p:cNvPr>
          <p:cNvCxnSpPr/>
          <p:nvPr/>
        </p:nvCxnSpPr>
        <p:spPr>
          <a:xfrm>
            <a:off x="5504435" y="3670434"/>
            <a:ext cx="0" cy="635129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0741F-AC7B-ED4A-B138-C8CDB2FC22FC}"/>
              </a:ext>
            </a:extLst>
          </p:cNvPr>
          <p:cNvSpPr/>
          <p:nvPr/>
        </p:nvSpPr>
        <p:spPr>
          <a:xfrm>
            <a:off x="4609065" y="4354300"/>
            <a:ext cx="2243289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convenience build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E351B-D31F-994B-8126-62A9E13E5FDC}"/>
              </a:ext>
            </a:extLst>
          </p:cNvPr>
          <p:cNvSpPr/>
          <p:nvPr/>
        </p:nvSpPr>
        <p:spPr>
          <a:xfrm>
            <a:off x="2250212" y="4354300"/>
            <a:ext cx="2250655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 the Zowe SMP/E build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F7887F-10F2-9740-9DDE-6472EBCD2690}"/>
              </a:ext>
            </a:extLst>
          </p:cNvPr>
          <p:cNvSpPr/>
          <p:nvPr/>
        </p:nvSpPr>
        <p:spPr>
          <a:xfrm>
            <a:off x="4608558" y="5142747"/>
            <a:ext cx="2243285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Verify, transfer, and expand the PAX file on z/OS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F356A4-F204-B24A-AC96-D723BE38D7A5}"/>
              </a:ext>
            </a:extLst>
          </p:cNvPr>
          <p:cNvSpPr/>
          <p:nvPr/>
        </p:nvSpPr>
        <p:spPr>
          <a:xfrm>
            <a:off x="4608558" y="5904952"/>
            <a:ext cx="2243279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runtime </a:t>
            </a:r>
          </a:p>
          <a:p>
            <a:pPr algn="ctr"/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zowe-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install.sh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75373C-CDBF-9B4B-ADC2-488351559AA7}"/>
              </a:ext>
            </a:extLst>
          </p:cNvPr>
          <p:cNvSpPr/>
          <p:nvPr/>
        </p:nvSpPr>
        <p:spPr>
          <a:xfrm>
            <a:off x="2250212" y="5142747"/>
            <a:ext cx="2250651" cy="558971"/>
          </a:xfrm>
          <a:prstGeom prst="rect">
            <a:avLst/>
          </a:prstGeom>
          <a:solidFill>
            <a:srgbClr val="265F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 the Zowe SMP/E build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C5C09A-C884-C94D-99A1-280A4CEF119A}"/>
              </a:ext>
            </a:extLst>
          </p:cNvPr>
          <p:cNvSpPr/>
          <p:nvPr/>
        </p:nvSpPr>
        <p:spPr>
          <a:xfrm>
            <a:off x="2498332" y="7102327"/>
            <a:ext cx="4018152" cy="558971"/>
          </a:xfrm>
          <a:prstGeom prst="rect">
            <a:avLst/>
          </a:prstGeom>
          <a:solidFill>
            <a:srgbClr val="552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(One-time setup per z/OS environment) 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z/OS security manager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7C38BA-2A23-5742-8415-0A5B3E6F60D4}"/>
              </a:ext>
            </a:extLst>
          </p:cNvPr>
          <p:cNvCxnSpPr>
            <a:cxnSpLocks/>
          </p:cNvCxnSpPr>
          <p:nvPr/>
        </p:nvCxnSpPr>
        <p:spPr>
          <a:xfrm>
            <a:off x="3014110" y="4929762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A7125-12CE-154C-81B5-1873D8D4A67E}"/>
              </a:ext>
            </a:extLst>
          </p:cNvPr>
          <p:cNvCxnSpPr>
            <a:cxnSpLocks/>
          </p:cNvCxnSpPr>
          <p:nvPr/>
        </p:nvCxnSpPr>
        <p:spPr>
          <a:xfrm>
            <a:off x="5504435" y="4940573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720A06-FDF6-E643-910A-498C33882DCF}"/>
              </a:ext>
            </a:extLst>
          </p:cNvPr>
          <p:cNvCxnSpPr>
            <a:cxnSpLocks/>
          </p:cNvCxnSpPr>
          <p:nvPr/>
        </p:nvCxnSpPr>
        <p:spPr>
          <a:xfrm>
            <a:off x="5504435" y="5691967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630532D-51D3-9442-BA51-7D5C5313663B}"/>
              </a:ext>
            </a:extLst>
          </p:cNvPr>
          <p:cNvCxnSpPr>
            <a:cxnSpLocks/>
          </p:cNvCxnSpPr>
          <p:nvPr/>
        </p:nvCxnSpPr>
        <p:spPr>
          <a:xfrm>
            <a:off x="5504435" y="6482007"/>
            <a:ext cx="0" cy="60222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EB1666-A39E-DB4F-8013-37F50F902A0C}"/>
              </a:ext>
            </a:extLst>
          </p:cNvPr>
          <p:cNvCxnSpPr>
            <a:cxnSpLocks/>
          </p:cNvCxnSpPr>
          <p:nvPr/>
        </p:nvCxnSpPr>
        <p:spPr>
          <a:xfrm>
            <a:off x="3380417" y="5712524"/>
            <a:ext cx="0" cy="1359350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18AAB6-40CD-7744-8AB4-98DD9A9F0D1A}"/>
              </a:ext>
            </a:extLst>
          </p:cNvPr>
          <p:cNvCxnSpPr>
            <a:cxnSpLocks/>
          </p:cNvCxnSpPr>
          <p:nvPr/>
        </p:nvCxnSpPr>
        <p:spPr>
          <a:xfrm>
            <a:off x="4238556" y="2644442"/>
            <a:ext cx="0" cy="47946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584CFC-8AA5-A24C-AA2A-281FBC765270}"/>
              </a:ext>
            </a:extLst>
          </p:cNvPr>
          <p:cNvSpPr/>
          <p:nvPr/>
        </p:nvSpPr>
        <p:spPr>
          <a:xfrm>
            <a:off x="1810878" y="3808397"/>
            <a:ext cx="136566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7236179-D445-7148-9218-51771C4CD928}"/>
              </a:ext>
            </a:extLst>
          </p:cNvPr>
          <p:cNvSpPr/>
          <p:nvPr/>
        </p:nvSpPr>
        <p:spPr>
          <a:xfrm>
            <a:off x="5508247" y="3808397"/>
            <a:ext cx="168298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5FC487A-44ED-3448-8B11-9485EBC99FA7}"/>
              </a:ext>
            </a:extLst>
          </p:cNvPr>
          <p:cNvSpPr/>
          <p:nvPr/>
        </p:nvSpPr>
        <p:spPr>
          <a:xfrm>
            <a:off x="7066691" y="5613568"/>
            <a:ext cx="261248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Output: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zFS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folder containing unconfigured Zowe runtime </a:t>
            </a:r>
            <a:r>
              <a:rPr lang="en-US" sz="1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&lt;RUNTIME_DIR&gt;</a:t>
            </a:r>
            <a:endParaRPr lang="en-US" sz="1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PDS SAMPLIB member </a:t>
            </a:r>
            <a:r>
              <a:rPr lang="en-US" sz="1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SZWESAMPE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 example JCL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PDS load library </a:t>
            </a:r>
            <a:r>
              <a:rPr lang="en-US" sz="1000" dirty="0">
                <a:solidFill>
                  <a:srgbClr val="8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SZWEAUTH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containing load modules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F2BA88F-041C-6D4F-A122-4A1BEE26DF71}"/>
              </a:ext>
            </a:extLst>
          </p:cNvPr>
          <p:cNvSpPr/>
          <p:nvPr/>
        </p:nvSpPr>
        <p:spPr>
          <a:xfrm>
            <a:off x="2498332" y="8925067"/>
            <a:ext cx="4018152" cy="558971"/>
          </a:xfrm>
          <a:prstGeom prst="rect">
            <a:avLst/>
          </a:prstGeom>
          <a:solidFill>
            <a:srgbClr val="552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Zowe certificates </a:t>
            </a:r>
            <a:r>
              <a:rPr lang="en-US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keystore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trust store directory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zowe-setup-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certificates.sh</a:t>
            </a:r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9C900-E8E1-7B4B-810B-D57A3AEC3C3B}"/>
              </a:ext>
            </a:extLst>
          </p:cNvPr>
          <p:cNvCxnSpPr>
            <a:cxnSpLocks/>
          </p:cNvCxnSpPr>
          <p:nvPr/>
        </p:nvCxnSpPr>
        <p:spPr>
          <a:xfrm>
            <a:off x="4421626" y="7711516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60F7BE5A-B3D6-6A4C-9828-5B67879DF6D8}"/>
              </a:ext>
            </a:extLst>
          </p:cNvPr>
          <p:cNvSpPr/>
          <p:nvPr/>
        </p:nvSpPr>
        <p:spPr>
          <a:xfrm>
            <a:off x="7109963" y="7776201"/>
            <a:ext cx="1047237" cy="628174"/>
          </a:xfrm>
          <a:prstGeom prst="rect">
            <a:avLst/>
          </a:prstGeom>
          <a:solidFill>
            <a:srgbClr val="552E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AF4CDAB-F979-E143-9711-D9E6931E78F5}"/>
              </a:ext>
            </a:extLst>
          </p:cNvPr>
          <p:cNvSpPr/>
          <p:nvPr/>
        </p:nvSpPr>
        <p:spPr>
          <a:xfrm>
            <a:off x="6277935" y="7865109"/>
            <a:ext cx="1047242" cy="628174"/>
          </a:xfrm>
          <a:prstGeom prst="rect">
            <a:avLst/>
          </a:prstGeom>
          <a:solidFill>
            <a:srgbClr val="552E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41ABC9-99D2-994E-B685-7D82041E280C}"/>
              </a:ext>
            </a:extLst>
          </p:cNvPr>
          <p:cNvSpPr/>
          <p:nvPr/>
        </p:nvSpPr>
        <p:spPr>
          <a:xfrm>
            <a:off x="2498332" y="7973923"/>
            <a:ext cx="4018152" cy="628174"/>
          </a:xfrm>
          <a:prstGeom prst="rect">
            <a:avLst/>
          </a:prstGeom>
          <a:solidFill>
            <a:srgbClr val="552E7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the Zowe instance directory</a:t>
            </a:r>
            <a:endParaRPr lang="en-US" altLang="zh-CN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(Script: </a:t>
            </a:r>
            <a:r>
              <a:rPr lang="en-US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zowe-configure-</a:t>
            </a:r>
            <a:r>
              <a:rPr lang="en-US" sz="11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instance.s</a:t>
            </a:r>
            <a:r>
              <a:rPr lang="en-US" altLang="zh-CN" sz="11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zh-CN" sz="11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A5DCA99-4FB0-8E44-9832-2707E19F2A44}"/>
              </a:ext>
            </a:extLst>
          </p:cNvPr>
          <p:cNvSpPr/>
          <p:nvPr/>
        </p:nvSpPr>
        <p:spPr>
          <a:xfrm>
            <a:off x="2505125" y="10578282"/>
            <a:ext cx="4018152" cy="558971"/>
          </a:xfrm>
          <a:prstGeom prst="rect">
            <a:avLst/>
          </a:prstGeom>
          <a:solidFill>
            <a:srgbClr val="552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ZWESVSTC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8E77DD-87C1-834F-86C4-4B8AFF4CDD43}"/>
              </a:ext>
            </a:extLst>
          </p:cNvPr>
          <p:cNvCxnSpPr>
            <a:cxnSpLocks/>
          </p:cNvCxnSpPr>
          <p:nvPr/>
        </p:nvCxnSpPr>
        <p:spPr>
          <a:xfrm>
            <a:off x="4421626" y="8657477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DADF49F-B169-8649-BE32-7A34A720EC2C}"/>
              </a:ext>
            </a:extLst>
          </p:cNvPr>
          <p:cNvCxnSpPr>
            <a:cxnSpLocks/>
          </p:cNvCxnSpPr>
          <p:nvPr/>
        </p:nvCxnSpPr>
        <p:spPr>
          <a:xfrm>
            <a:off x="4421626" y="9508752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3E3949-016F-F944-9F12-918975BD5D7A}"/>
              </a:ext>
            </a:extLst>
          </p:cNvPr>
          <p:cNvSpPr/>
          <p:nvPr/>
        </p:nvSpPr>
        <p:spPr>
          <a:xfrm>
            <a:off x="2498332" y="9756583"/>
            <a:ext cx="4018152" cy="558971"/>
          </a:xfrm>
          <a:prstGeom prst="rect">
            <a:avLst/>
          </a:prstGeom>
          <a:solidFill>
            <a:srgbClr val="552E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(Required for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Desktop) Configure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 ZWESISTC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945AA63-82D1-0D46-9A09-6454D3D4EF25}"/>
              </a:ext>
            </a:extLst>
          </p:cNvPr>
          <p:cNvCxnSpPr>
            <a:cxnSpLocks/>
          </p:cNvCxnSpPr>
          <p:nvPr/>
        </p:nvCxnSpPr>
        <p:spPr>
          <a:xfrm>
            <a:off x="4421626" y="10333727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38E6DB5-35D5-7E45-8F84-A2E9A141F584}"/>
              </a:ext>
            </a:extLst>
          </p:cNvPr>
          <p:cNvCxnSpPr>
            <a:cxnSpLocks/>
          </p:cNvCxnSpPr>
          <p:nvPr/>
        </p:nvCxnSpPr>
        <p:spPr>
          <a:xfrm>
            <a:off x="624113" y="6783119"/>
            <a:ext cx="61132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F86BB3D-0E87-2746-97D0-656CDDDD3895}"/>
              </a:ext>
            </a:extLst>
          </p:cNvPr>
          <p:cNvCxnSpPr>
            <a:cxnSpLocks/>
          </p:cNvCxnSpPr>
          <p:nvPr/>
        </p:nvCxnSpPr>
        <p:spPr>
          <a:xfrm>
            <a:off x="624113" y="1471008"/>
            <a:ext cx="57404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F3BD089-6A01-564F-AB0E-68487DCA5FF5}"/>
              </a:ext>
            </a:extLst>
          </p:cNvPr>
          <p:cNvCxnSpPr>
            <a:cxnSpLocks/>
          </p:cNvCxnSpPr>
          <p:nvPr/>
        </p:nvCxnSpPr>
        <p:spPr>
          <a:xfrm>
            <a:off x="4254230" y="1788214"/>
            <a:ext cx="0" cy="258831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9267795-49D3-F34D-BB43-8018848C3BBA}"/>
              </a:ext>
            </a:extLst>
          </p:cNvPr>
          <p:cNvSpPr/>
          <p:nvPr/>
        </p:nvSpPr>
        <p:spPr>
          <a:xfrm>
            <a:off x="3334918" y="615090"/>
            <a:ext cx="1958008" cy="55897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1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97970D-9366-794C-A436-2B53BF522F18}"/>
              </a:ext>
            </a:extLst>
          </p:cNvPr>
          <p:cNvCxnSpPr>
            <a:cxnSpLocks/>
          </p:cNvCxnSpPr>
          <p:nvPr/>
        </p:nvCxnSpPr>
        <p:spPr>
          <a:xfrm>
            <a:off x="4254230" y="1221503"/>
            <a:ext cx="0" cy="21298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31FAEAF-90F9-1B41-A341-C94FAA5C9D75}"/>
              </a:ext>
            </a:extLst>
          </p:cNvPr>
          <p:cNvSpPr txBox="1"/>
          <p:nvPr/>
        </p:nvSpPr>
        <p:spPr>
          <a:xfrm>
            <a:off x="606186" y="263775"/>
            <a:ext cx="2322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1: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prepare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444C1C0-9E43-8F4F-89F4-AB51432BFBE6}"/>
              </a:ext>
            </a:extLst>
          </p:cNvPr>
          <p:cNvSpPr txBox="1"/>
          <p:nvPr/>
        </p:nvSpPr>
        <p:spPr>
          <a:xfrm>
            <a:off x="624115" y="1538925"/>
            <a:ext cx="25669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2: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A1945F7-16FA-4B4B-95E8-56F90A8038A5}"/>
              </a:ext>
            </a:extLst>
          </p:cNvPr>
          <p:cNvSpPr txBox="1"/>
          <p:nvPr/>
        </p:nvSpPr>
        <p:spPr>
          <a:xfrm>
            <a:off x="624114" y="6804740"/>
            <a:ext cx="162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Configure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runtime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8862446-FD02-634A-B538-2CE6A62F15B5}"/>
              </a:ext>
            </a:extLst>
          </p:cNvPr>
          <p:cNvCxnSpPr>
            <a:cxnSpLocks/>
          </p:cNvCxnSpPr>
          <p:nvPr/>
        </p:nvCxnSpPr>
        <p:spPr>
          <a:xfrm>
            <a:off x="624113" y="11479810"/>
            <a:ext cx="61132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74C147-42B7-F64D-B40B-214ED12D1CFD}"/>
              </a:ext>
            </a:extLst>
          </p:cNvPr>
          <p:cNvCxnSpPr>
            <a:cxnSpLocks/>
          </p:cNvCxnSpPr>
          <p:nvPr/>
        </p:nvCxnSpPr>
        <p:spPr>
          <a:xfrm>
            <a:off x="4421626" y="11239118"/>
            <a:ext cx="0" cy="47524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2A2CA57A-4B49-AB42-94DE-2535D3531CB6}"/>
              </a:ext>
            </a:extLst>
          </p:cNvPr>
          <p:cNvSpPr/>
          <p:nvPr/>
        </p:nvSpPr>
        <p:spPr>
          <a:xfrm>
            <a:off x="2498332" y="11783451"/>
            <a:ext cx="4018152" cy="558971"/>
          </a:xfrm>
          <a:prstGeom prst="rect">
            <a:avLst/>
          </a:prstGeom>
          <a:solidFill>
            <a:srgbClr val="1A8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configured</a:t>
            </a:r>
            <a:r>
              <a:rPr lang="zh-CN" altLang="en-US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correctly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BC2C662-8125-0E43-AD52-BDB1749D1FAC}"/>
              </a:ext>
            </a:extLst>
          </p:cNvPr>
          <p:cNvSpPr txBox="1"/>
          <p:nvPr/>
        </p:nvSpPr>
        <p:spPr>
          <a:xfrm>
            <a:off x="624115" y="11496735"/>
            <a:ext cx="2566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4: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Verify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40C4586-194D-EB43-BF82-8A163D579E6A}"/>
              </a:ext>
            </a:extLst>
          </p:cNvPr>
          <p:cNvSpPr/>
          <p:nvPr/>
        </p:nvSpPr>
        <p:spPr>
          <a:xfrm>
            <a:off x="3376399" y="3361944"/>
            <a:ext cx="172431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What is your preferred installation method?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EC7DCA-EDFB-CA4D-91AB-7AAC72E33404}"/>
              </a:ext>
            </a:extLst>
          </p:cNvPr>
          <p:cNvCxnSpPr>
            <a:cxnSpLocks/>
          </p:cNvCxnSpPr>
          <p:nvPr/>
        </p:nvCxnSpPr>
        <p:spPr>
          <a:xfrm>
            <a:off x="624113" y="263775"/>
            <a:ext cx="574048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308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B1EC4-B718-2946-B6DB-D80357F84375}"/>
              </a:ext>
            </a:extLst>
          </p:cNvPr>
          <p:cNvSpPr txBox="1"/>
          <p:nvPr/>
        </p:nvSpPr>
        <p:spPr>
          <a:xfrm>
            <a:off x="480680" y="2919495"/>
            <a:ext cx="55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Installing Zowe z/OS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15088-F8CC-2E43-A759-337F3852D8DB}"/>
              </a:ext>
            </a:extLst>
          </p:cNvPr>
          <p:cNvSpPr txBox="1"/>
          <p:nvPr/>
        </p:nvSpPr>
        <p:spPr>
          <a:xfrm>
            <a:off x="480680" y="8844031"/>
            <a:ext cx="55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Installing Zowe CLI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D8238-0BA7-C348-AFEC-A3617CA3002B}"/>
              </a:ext>
            </a:extLst>
          </p:cNvPr>
          <p:cNvSpPr txBox="1"/>
          <p:nvPr/>
        </p:nvSpPr>
        <p:spPr>
          <a:xfrm>
            <a:off x="462751" y="485537"/>
            <a:ext cx="55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preparing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the installation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3DF711-7585-844C-BF1D-62966E5BF2DB}"/>
              </a:ext>
            </a:extLst>
          </p:cNvPr>
          <p:cNvSpPr txBox="1"/>
          <p:nvPr/>
        </p:nvSpPr>
        <p:spPr>
          <a:xfrm>
            <a:off x="480680" y="10671487"/>
            <a:ext cx="55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Configuring Zowe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01BE9-BC7A-2942-AD28-1BC048CEE5E7}"/>
              </a:ext>
            </a:extLst>
          </p:cNvPr>
          <p:cNvSpPr txBox="1"/>
          <p:nvPr/>
        </p:nvSpPr>
        <p:spPr>
          <a:xfrm>
            <a:off x="1135105" y="3444914"/>
            <a:ext cx="8654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C806F-2E9B-2D41-8357-5331CFB89978}"/>
              </a:ext>
            </a:extLst>
          </p:cNvPr>
          <p:cNvSpPr txBox="1"/>
          <p:nvPr/>
        </p:nvSpPr>
        <p:spPr>
          <a:xfrm>
            <a:off x="1135104" y="4156855"/>
            <a:ext cx="57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Installing Zowe runtime from a convenience build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77D8D9-3153-424F-951B-CD1CA08410F9}"/>
              </a:ext>
            </a:extLst>
          </p:cNvPr>
          <p:cNvSpPr/>
          <p:nvPr/>
        </p:nvSpPr>
        <p:spPr>
          <a:xfrm>
            <a:off x="5219607" y="3144977"/>
            <a:ext cx="48610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methods,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diagram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(what’s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written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install-</a:t>
            </a:r>
            <a:r>
              <a:rPr lang="en-US" altLang="zh-CN" dirty="0" err="1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zos.md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now)</a:t>
            </a:r>
            <a:r>
              <a:rPr lang="zh-CN" altLang="en-US" dirty="0">
                <a:solidFill>
                  <a:srgbClr val="7B3C9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rgbClr val="7B3C9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EABC6-D78C-1C41-A794-4153F46C6636}"/>
              </a:ext>
            </a:extLst>
          </p:cNvPr>
          <p:cNvSpPr txBox="1"/>
          <p:nvPr/>
        </p:nvSpPr>
        <p:spPr>
          <a:xfrm>
            <a:off x="1135105" y="866807"/>
            <a:ext cx="55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Planning the installation of Zowe z/OS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D6F15-B1FA-2B4B-AD1B-1EFA632F345A}"/>
              </a:ext>
            </a:extLst>
          </p:cNvPr>
          <p:cNvSpPr txBox="1"/>
          <p:nvPr/>
        </p:nvSpPr>
        <p:spPr>
          <a:xfrm>
            <a:off x="1135105" y="1202847"/>
            <a:ext cx="55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AE5574-4831-A640-85B6-79E6F4B339CC}"/>
              </a:ext>
            </a:extLst>
          </p:cNvPr>
          <p:cNvSpPr/>
          <p:nvPr/>
        </p:nvSpPr>
        <p:spPr>
          <a:xfrm>
            <a:off x="1135105" y="1562718"/>
            <a:ext cx="283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Installing Node.js on z/OS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E9C9F0-750A-A044-9614-195DD045F8B1}"/>
              </a:ext>
            </a:extLst>
          </p:cNvPr>
          <p:cNvSpPr/>
          <p:nvPr/>
        </p:nvSpPr>
        <p:spPr>
          <a:xfrm>
            <a:off x="1135105" y="1948479"/>
            <a:ext cx="283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Configuring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z/OSMF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403212-37FD-A640-A62D-326762D642E3}"/>
              </a:ext>
            </a:extLst>
          </p:cNvPr>
          <p:cNvSpPr/>
          <p:nvPr/>
        </p:nvSpPr>
        <p:spPr>
          <a:xfrm>
            <a:off x="1125924" y="2333681"/>
            <a:ext cx="577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Configuring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z/OSMF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Lite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(for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non-production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use)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A87A3A-D82D-824B-A030-D7DCCB37CB54}"/>
              </a:ext>
            </a:extLst>
          </p:cNvPr>
          <p:cNvSpPr txBox="1"/>
          <p:nvPr/>
        </p:nvSpPr>
        <p:spPr>
          <a:xfrm>
            <a:off x="1135104" y="4673467"/>
            <a:ext cx="5988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Installing Zowe runtime from 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SMP/E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15ADE6-ECEF-8844-AE2F-14461ECE2466}"/>
              </a:ext>
            </a:extLst>
          </p:cNvPr>
          <p:cNvSpPr txBox="1"/>
          <p:nvPr/>
        </p:nvSpPr>
        <p:spPr>
          <a:xfrm>
            <a:off x="1125924" y="5116547"/>
            <a:ext cx="41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Configuring a z/OS system for Zowe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51269B-CD17-AD48-B1DF-640AE60483CB}"/>
              </a:ext>
            </a:extLst>
          </p:cNvPr>
          <p:cNvSpPr txBox="1"/>
          <p:nvPr/>
        </p:nvSpPr>
        <p:spPr>
          <a:xfrm>
            <a:off x="1147477" y="5611645"/>
            <a:ext cx="5755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Configuring 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directory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6C8E3C-C719-5045-ABB3-75C2DB3D596F}"/>
              </a:ext>
            </a:extLst>
          </p:cNvPr>
          <p:cNvSpPr txBox="1"/>
          <p:nvPr/>
        </p:nvSpPr>
        <p:spPr>
          <a:xfrm>
            <a:off x="1165407" y="6129147"/>
            <a:ext cx="41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Configuring 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certificate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B6E448-C2B2-7643-BF13-32BC1BB14319}"/>
              </a:ext>
            </a:extLst>
          </p:cNvPr>
          <p:cNvSpPr txBox="1"/>
          <p:nvPr/>
        </p:nvSpPr>
        <p:spPr>
          <a:xfrm>
            <a:off x="1165407" y="7070979"/>
            <a:ext cx="41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Configuring 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started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A16A41-7DB9-2940-855E-776087CB18AB}"/>
              </a:ext>
            </a:extLst>
          </p:cNvPr>
          <p:cNvSpPr txBox="1"/>
          <p:nvPr/>
        </p:nvSpPr>
        <p:spPr>
          <a:xfrm>
            <a:off x="1147477" y="6603514"/>
            <a:ext cx="51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Configuring the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Cross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212617-F3B3-234A-A507-568FCBE89CAE}"/>
              </a:ext>
            </a:extLst>
          </p:cNvPr>
          <p:cNvSpPr txBox="1"/>
          <p:nvPr/>
        </p:nvSpPr>
        <p:spPr>
          <a:xfrm>
            <a:off x="1165407" y="7563970"/>
            <a:ext cx="519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Verifying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Zowe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installation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z/OS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80A55-42D0-4642-8520-319EF156D828}"/>
              </a:ext>
            </a:extLst>
          </p:cNvPr>
          <p:cNvSpPr txBox="1"/>
          <p:nvPr/>
        </p:nvSpPr>
        <p:spPr>
          <a:xfrm>
            <a:off x="1165407" y="9329928"/>
            <a:ext cx="57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Installing Zowe CLI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F15CD-1357-964E-92B5-3FE438E17BB2}"/>
              </a:ext>
            </a:extLst>
          </p:cNvPr>
          <p:cNvSpPr txBox="1"/>
          <p:nvPr/>
        </p:nvSpPr>
        <p:spPr>
          <a:xfrm>
            <a:off x="1165407" y="9732604"/>
            <a:ext cx="57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Updating Zowe CLI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342F5E-2476-2944-B960-E87A1DE0615B}"/>
              </a:ext>
            </a:extLst>
          </p:cNvPr>
          <p:cNvSpPr txBox="1"/>
          <p:nvPr/>
        </p:nvSpPr>
        <p:spPr>
          <a:xfrm>
            <a:off x="1173742" y="8061873"/>
            <a:ext cx="57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Uninstalling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Zowe z/OS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00A7CB-E9BC-EB44-BF78-77E2307A63C2}"/>
              </a:ext>
            </a:extLst>
          </p:cNvPr>
          <p:cNvSpPr txBox="1"/>
          <p:nvPr/>
        </p:nvSpPr>
        <p:spPr>
          <a:xfrm>
            <a:off x="1165407" y="10131803"/>
            <a:ext cx="5767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Uninstalling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Zowe CLI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9D80DAA-CF65-A04B-BA7D-E26845FF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825" y="5740281"/>
            <a:ext cx="3606800" cy="749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FC4FD5CD-AFB8-D041-804D-A75F1825FB68}"/>
              </a:ext>
            </a:extLst>
          </p:cNvPr>
          <p:cNvSpPr/>
          <p:nvPr/>
        </p:nvSpPr>
        <p:spPr>
          <a:xfrm>
            <a:off x="7513528" y="5301213"/>
            <a:ext cx="2839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OLD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TOC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A2D732-260B-E940-B00D-4B61838E858A}"/>
              </a:ext>
            </a:extLst>
          </p:cNvPr>
          <p:cNvSpPr/>
          <p:nvPr/>
        </p:nvSpPr>
        <p:spPr>
          <a:xfrm>
            <a:off x="1125924" y="5116547"/>
            <a:ext cx="4916288" cy="24474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73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2725</TotalTime>
  <Words>350</Words>
  <Application>Microsoft Macintosh PowerPoint</Application>
  <PresentationFormat>Custom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 Nan Li</dc:creator>
  <cp:lastModifiedBy>Nan Nan Li</cp:lastModifiedBy>
  <cp:revision>74</cp:revision>
  <dcterms:created xsi:type="dcterms:W3CDTF">2020-01-21T03:40:39Z</dcterms:created>
  <dcterms:modified xsi:type="dcterms:W3CDTF">2020-01-27T19:37:33Z</dcterms:modified>
</cp:coreProperties>
</file>