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9" r:id="rId2"/>
  </p:sldIdLst>
  <p:sldSz cx="11160125" cy="1616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A"/>
    <a:srgbClr val="CAD9F3"/>
    <a:srgbClr val="82A8E1"/>
    <a:srgbClr val="F87C1D"/>
    <a:srgbClr val="0388E0"/>
    <a:srgbClr val="FFC200"/>
    <a:srgbClr val="FFF2CC"/>
    <a:srgbClr val="C7EFEB"/>
    <a:srgbClr val="D1E6F9"/>
    <a:srgbClr val="DE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3"/>
    <p:restoredTop sz="92974"/>
  </p:normalViewPr>
  <p:slideViewPr>
    <p:cSldViewPr snapToGrid="0" snapToObjects="1">
      <p:cViewPr>
        <p:scale>
          <a:sx n="58" d="100"/>
          <a:sy n="58" d="100"/>
        </p:scale>
        <p:origin x="278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2645347"/>
            <a:ext cx="9486106" cy="5627441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8489803"/>
            <a:ext cx="8370094" cy="3902539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860579"/>
            <a:ext cx="2406402" cy="136981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860579"/>
            <a:ext cx="7079704" cy="136981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4029761"/>
            <a:ext cx="9625608" cy="6723743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10817113"/>
            <a:ext cx="9625608" cy="3535857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6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860583"/>
            <a:ext cx="9625608" cy="3124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3962408"/>
            <a:ext cx="4721255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5904323"/>
            <a:ext cx="4721255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3962408"/>
            <a:ext cx="4744507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5904323"/>
            <a:ext cx="4744507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2327310"/>
            <a:ext cx="5649813" cy="11486863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2327310"/>
            <a:ext cx="5649813" cy="11486863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860583"/>
            <a:ext cx="9625608" cy="312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4302897"/>
            <a:ext cx="9625608" cy="10255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0A56-7146-D847-92E1-256101539D4D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14981568"/>
            <a:ext cx="3766542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635913" y="14975286"/>
            <a:ext cx="2137120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installation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058540" y="1903058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193732" y="1851472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167217" y="2299600"/>
            <a:ext cx="1958008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895114" y="3149152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6913585" y="384795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1790098" y="3843937"/>
            <a:ext cx="225065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6913585" y="4676508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878264" y="6393174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shell script 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726470" y="6374335"/>
            <a:ext cx="1750668" cy="75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using JCLs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147734" y="2858568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545505" y="3285456"/>
            <a:ext cx="1682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3169674" y="9589124"/>
            <a:ext cx="4651138" cy="637200"/>
          </a:xfrm>
          <a:prstGeom prst="rect">
            <a:avLst/>
          </a:prstGeom>
          <a:solidFill>
            <a:srgbClr val="EEF2FA"/>
          </a:solidFill>
          <a:ln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VSAM data set for Caching 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ZWECSVSM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3173385" y="12389053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3175196" y="14083573"/>
            <a:ext cx="4651200" cy="5544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availability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ZWESLSTC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3173382" y="11452532"/>
            <a:ext cx="4651142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Install, configure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server, ZWESISTC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46221" y="2083058"/>
            <a:ext cx="0" cy="216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285979" y="728232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879602" y="14967073"/>
            <a:ext cx="5171997" cy="558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358151" y="3376048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3158068" y="8638894"/>
            <a:ext cx="4651137" cy="637200"/>
          </a:xfrm>
          <a:prstGeom prst="rect">
            <a:avLst/>
          </a:prstGeom>
          <a:solidFill>
            <a:srgbClr val="EEF2FA"/>
          </a:solidFill>
          <a:ln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configuration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ZWESECUR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2915426" y="3553835"/>
            <a:ext cx="979688" cy="29010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6454853" y="3553837"/>
            <a:ext cx="1580377" cy="29411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2CF7BA5B-051A-824D-BB4E-19BCE3D5E01C}"/>
              </a:ext>
            </a:extLst>
          </p:cNvPr>
          <p:cNvSpPr/>
          <p:nvPr/>
        </p:nvSpPr>
        <p:spPr>
          <a:xfrm>
            <a:off x="1807142" y="5492692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5D5C73-9738-BC4F-876C-19B0559D4357}"/>
              </a:ext>
            </a:extLst>
          </p:cNvPr>
          <p:cNvSpPr/>
          <p:nvPr/>
        </p:nvSpPr>
        <p:spPr>
          <a:xfrm>
            <a:off x="7173271" y="5670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28B6AA-A814-3240-9CAD-40F79DFDC115}"/>
              </a:ext>
            </a:extLst>
          </p:cNvPr>
          <p:cNvSpPr/>
          <p:nvPr/>
        </p:nvSpPr>
        <p:spPr>
          <a:xfrm>
            <a:off x="3247007" y="6393174"/>
            <a:ext cx="1907210" cy="7446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with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ZWEWRF01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D776B14-126D-7047-B7B8-7DF57F57A2B0}"/>
              </a:ext>
            </a:extLst>
          </p:cNvPr>
          <p:cNvSpPr/>
          <p:nvPr/>
        </p:nvSpPr>
        <p:spPr>
          <a:xfrm>
            <a:off x="6942612" y="5486809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8495712" y="6384920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ZWEWRF04.xml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9F056E-E573-E349-88BB-CABBAB2E3D9C}"/>
              </a:ext>
            </a:extLst>
          </p:cNvPr>
          <p:cNvSpPr/>
          <p:nvPr/>
        </p:nvSpPr>
        <p:spPr>
          <a:xfrm>
            <a:off x="2103106" y="5684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SMP/E build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6F0973C-0F2A-584F-B77D-6BCFA7AE2C66}"/>
              </a:ext>
            </a:extLst>
          </p:cNvPr>
          <p:cNvCxnSpPr>
            <a:cxnSpLocks/>
            <a:stCxn id="79" idx="1"/>
            <a:endCxn id="19" idx="0"/>
          </p:cNvCxnSpPr>
          <p:nvPr/>
        </p:nvCxnSpPr>
        <p:spPr>
          <a:xfrm rot="10800000" flipV="1">
            <a:off x="1601804" y="5897376"/>
            <a:ext cx="205338" cy="47695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9BDC92B-233A-564E-BF93-1992A827EC9E}"/>
              </a:ext>
            </a:extLst>
          </p:cNvPr>
          <p:cNvCxnSpPr>
            <a:cxnSpLocks/>
            <a:stCxn id="79" idx="3"/>
            <a:endCxn id="82" idx="0"/>
          </p:cNvCxnSpPr>
          <p:nvPr/>
        </p:nvCxnSpPr>
        <p:spPr>
          <a:xfrm>
            <a:off x="3985676" y="5897376"/>
            <a:ext cx="214936" cy="49579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stCxn id="84" idx="1"/>
            <a:endCxn id="18" idx="0"/>
          </p:cNvCxnSpPr>
          <p:nvPr/>
        </p:nvCxnSpPr>
        <p:spPr>
          <a:xfrm rot="10800000" flipV="1">
            <a:off x="6718425" y="5891493"/>
            <a:ext cx="224189" cy="50168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>
            <a:off x="9121147" y="5891494"/>
            <a:ext cx="214725" cy="4934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F04680-F811-8E42-A77F-85675B742563}"/>
              </a:ext>
            </a:extLst>
          </p:cNvPr>
          <p:cNvCxnSpPr>
            <a:stCxn id="15" idx="2"/>
            <a:endCxn id="79" idx="0"/>
          </p:cNvCxnSpPr>
          <p:nvPr/>
        </p:nvCxnSpPr>
        <p:spPr>
          <a:xfrm flipH="1">
            <a:off x="2896409" y="4402908"/>
            <a:ext cx="19017" cy="10897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8035228" y="4406927"/>
            <a:ext cx="2" cy="2695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stCxn id="17" idx="2"/>
            <a:endCxn id="84" idx="0"/>
          </p:cNvCxnSpPr>
          <p:nvPr/>
        </p:nvCxnSpPr>
        <p:spPr>
          <a:xfrm flipH="1">
            <a:off x="8031879" y="5235479"/>
            <a:ext cx="3348" cy="25133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9634B0-9C23-6D4C-8CEB-A645BC10BC90}"/>
              </a:ext>
            </a:extLst>
          </p:cNvPr>
          <p:cNvSpPr/>
          <p:nvPr/>
        </p:nvSpPr>
        <p:spPr>
          <a:xfrm>
            <a:off x="1112536" y="563576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DD4FFEE-862E-D540-AEB6-6B74B36ADBA9}"/>
              </a:ext>
            </a:extLst>
          </p:cNvPr>
          <p:cNvSpPr/>
          <p:nvPr/>
        </p:nvSpPr>
        <p:spPr>
          <a:xfrm>
            <a:off x="3826033" y="5628801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4BAA942-B59A-294B-AD09-4B735D8DF81F}"/>
              </a:ext>
            </a:extLst>
          </p:cNvPr>
          <p:cNvSpPr/>
          <p:nvPr/>
        </p:nvSpPr>
        <p:spPr>
          <a:xfrm>
            <a:off x="6266122" y="563139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B36C5E-49E1-9F4C-981F-009A0E0594C3}"/>
              </a:ext>
            </a:extLst>
          </p:cNvPr>
          <p:cNvSpPr/>
          <p:nvPr/>
        </p:nvSpPr>
        <p:spPr>
          <a:xfrm>
            <a:off x="8968942" y="5623953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392895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Zowe High Availability runtime and start Zowe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46A2A00-E342-094B-8312-BFF58079122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01804" y="7131903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</p:cNvCxnSpPr>
          <p:nvPr/>
        </p:nvCxnSpPr>
        <p:spPr>
          <a:xfrm>
            <a:off x="5482780" y="7902820"/>
            <a:ext cx="0" cy="73607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483635" y="9276094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prepare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runtime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39350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58C1771-1C99-4CF8-9E02-7F1B523FAAA3}"/>
              </a:ext>
            </a:extLst>
          </p:cNvPr>
          <p:cNvSpPr/>
          <p:nvPr/>
        </p:nvSpPr>
        <p:spPr>
          <a:xfrm>
            <a:off x="3172936" y="10526956"/>
            <a:ext cx="4651138" cy="637200"/>
          </a:xfrm>
          <a:prstGeom prst="rect">
            <a:avLst/>
          </a:prstGeom>
          <a:solidFill>
            <a:srgbClr val="EEF2FA"/>
          </a:solidFill>
          <a:ln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CC8DC4-EF94-4AA1-A291-886F0A70E934}"/>
              </a:ext>
            </a:extLst>
          </p:cNvPr>
          <p:cNvCxnSpPr>
            <a:cxnSpLocks/>
          </p:cNvCxnSpPr>
          <p:nvPr/>
        </p:nvCxnSpPr>
        <p:spPr>
          <a:xfrm flipH="1">
            <a:off x="5483633" y="10230860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AD3F05B-58D4-4E69-9E51-5CC9C33D0E56}"/>
              </a:ext>
            </a:extLst>
          </p:cNvPr>
          <p:cNvCxnSpPr>
            <a:cxnSpLocks/>
          </p:cNvCxnSpPr>
          <p:nvPr/>
        </p:nvCxnSpPr>
        <p:spPr>
          <a:xfrm flipH="1">
            <a:off x="5483622" y="11174807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1A5C90-644B-4E5F-8F2A-1EEFA1043375}"/>
              </a:ext>
            </a:extLst>
          </p:cNvPr>
          <p:cNvCxnSpPr>
            <a:cxnSpLocks/>
          </p:cNvCxnSpPr>
          <p:nvPr/>
        </p:nvCxnSpPr>
        <p:spPr>
          <a:xfrm flipH="1">
            <a:off x="5475508" y="12100145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59733B6-F28A-46F6-B64E-D0B8A7944CA1}"/>
              </a:ext>
            </a:extLst>
          </p:cNvPr>
          <p:cNvCxnSpPr>
            <a:cxnSpLocks/>
          </p:cNvCxnSpPr>
          <p:nvPr/>
        </p:nvCxnSpPr>
        <p:spPr>
          <a:xfrm>
            <a:off x="4167217" y="7137872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131F78E-0F3F-4D7A-878A-1353EA559CD6}"/>
              </a:ext>
            </a:extLst>
          </p:cNvPr>
          <p:cNvCxnSpPr>
            <a:cxnSpLocks/>
          </p:cNvCxnSpPr>
          <p:nvPr/>
        </p:nvCxnSpPr>
        <p:spPr>
          <a:xfrm>
            <a:off x="6718424" y="7137872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32A888A-F6D8-43D7-AF69-24D2A327EBB5}"/>
              </a:ext>
            </a:extLst>
          </p:cNvPr>
          <p:cNvCxnSpPr>
            <a:cxnSpLocks/>
          </p:cNvCxnSpPr>
          <p:nvPr/>
        </p:nvCxnSpPr>
        <p:spPr>
          <a:xfrm>
            <a:off x="9335872" y="7131903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83EAC19-E59F-451E-B165-BF10549771F1}"/>
              </a:ext>
            </a:extLst>
          </p:cNvPr>
          <p:cNvSpPr/>
          <p:nvPr/>
        </p:nvSpPr>
        <p:spPr>
          <a:xfrm>
            <a:off x="3172935" y="13214648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customize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zowe.yaml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configuration file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&lt;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nstance-dir</a:t>
            </a:r>
            <a:r>
              <a:rPr lang="en-C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&gt;/bin/utils/convert-to-zowe-yaml.sh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9B1659B-E1E1-44E5-AA97-BD8DB7E195FF}"/>
              </a:ext>
            </a:extLst>
          </p:cNvPr>
          <p:cNvCxnSpPr>
            <a:cxnSpLocks/>
          </p:cNvCxnSpPr>
          <p:nvPr/>
        </p:nvCxnSpPr>
        <p:spPr>
          <a:xfrm flipH="1">
            <a:off x="5475508" y="12937035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FD0A9A3-4041-4791-87D3-5BB26B691B86}"/>
              </a:ext>
            </a:extLst>
          </p:cNvPr>
          <p:cNvCxnSpPr>
            <a:cxnSpLocks/>
          </p:cNvCxnSpPr>
          <p:nvPr/>
        </p:nvCxnSpPr>
        <p:spPr>
          <a:xfrm>
            <a:off x="5475510" y="13761846"/>
            <a:ext cx="0" cy="277299"/>
          </a:xfrm>
          <a:prstGeom prst="straightConnector1">
            <a:avLst/>
          </a:prstGeom>
          <a:ln w="508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4646180" y="8137146"/>
            <a:ext cx="159780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Shell scripts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ADC1FC-6B49-094A-AFD1-64348A3A7729}"/>
              </a:ext>
            </a:extLst>
          </p:cNvPr>
          <p:cNvCxnSpPr>
            <a:cxnSpLocks/>
          </p:cNvCxnSpPr>
          <p:nvPr/>
        </p:nvCxnSpPr>
        <p:spPr>
          <a:xfrm flipH="1">
            <a:off x="5465598" y="14700281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15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4682</TotalTime>
  <Words>298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Nan Li</dc:creator>
  <cp:lastModifiedBy>Nan Nan Li</cp:lastModifiedBy>
  <cp:revision>169</cp:revision>
  <dcterms:created xsi:type="dcterms:W3CDTF">2020-01-21T03:40:39Z</dcterms:created>
  <dcterms:modified xsi:type="dcterms:W3CDTF">2021-06-09T11:03:14Z</dcterms:modified>
</cp:coreProperties>
</file>