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080625" cy="1332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82C"/>
    <a:srgbClr val="7B3C9E"/>
    <a:srgbClr val="3E77C0"/>
    <a:srgbClr val="4270C3"/>
    <a:srgbClr val="1A8570"/>
    <a:srgbClr val="552E73"/>
    <a:srgbClr val="F6C001"/>
    <a:srgbClr val="265F82"/>
    <a:srgbClr val="265E83"/>
    <a:srgbClr val="02B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92" d="100"/>
          <a:sy n="92" d="100"/>
        </p:scale>
        <p:origin x="2472" y="-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80034"/>
            <a:ext cx="8568531" cy="463758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6996459"/>
            <a:ext cx="7560469" cy="3216088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709204"/>
            <a:ext cx="2173635" cy="11288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709204"/>
            <a:ext cx="6394896" cy="11288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3320931"/>
            <a:ext cx="8694539" cy="5541046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8914398"/>
            <a:ext cx="8694539" cy="2913905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3546023"/>
            <a:ext cx="4284266" cy="8451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3546023"/>
            <a:ext cx="4284266" cy="8451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09208"/>
            <a:ext cx="8694539" cy="2574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3265426"/>
            <a:ext cx="4264576" cy="160033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4865760"/>
            <a:ext cx="4264576" cy="7156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3265426"/>
            <a:ext cx="4285579" cy="160033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4865760"/>
            <a:ext cx="4285579" cy="7156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88048"/>
            <a:ext cx="3251264" cy="310816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917939"/>
            <a:ext cx="5103316" cy="946634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996214"/>
            <a:ext cx="3251264" cy="74034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88048"/>
            <a:ext cx="3251264" cy="310816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917939"/>
            <a:ext cx="5103316" cy="946634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996214"/>
            <a:ext cx="3251264" cy="74034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709208"/>
            <a:ext cx="8694539" cy="257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3546023"/>
            <a:ext cx="8694539" cy="845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2346330"/>
            <a:ext cx="226814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2346330"/>
            <a:ext cx="340221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2346330"/>
            <a:ext cx="226814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164230" y="1577335"/>
            <a:ext cx="180000" cy="180000"/>
          </a:xfrm>
          <a:prstGeom prst="ellipse">
            <a:avLst/>
          </a:prstGeom>
          <a:noFill/>
          <a:ln>
            <a:solidFill>
              <a:srgbClr val="26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303950" y="1524613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324945" y="2085471"/>
            <a:ext cx="1958008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2958690" y="3164773"/>
            <a:ext cx="2559738" cy="809368"/>
          </a:xfrm>
          <a:prstGeom prst="diamond">
            <a:avLst/>
          </a:prstGeom>
          <a:noFill/>
          <a:ln>
            <a:solidFill>
              <a:srgbClr val="26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014110" y="3698195"/>
            <a:ext cx="0" cy="6351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5504435" y="3670434"/>
            <a:ext cx="0" cy="6351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609065" y="4354300"/>
            <a:ext cx="2243289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250212" y="4354300"/>
            <a:ext cx="2250655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608558" y="5142747"/>
            <a:ext cx="2243285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4608558" y="5904952"/>
            <a:ext cx="2243279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 </a:t>
            </a:r>
          </a:p>
          <a:p>
            <a:pPr algn="ctr"/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zowe-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install.sh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250212" y="5142747"/>
            <a:ext cx="2250651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498332" y="7102327"/>
            <a:ext cx="4239072" cy="558971"/>
          </a:xfrm>
          <a:prstGeom prst="rect">
            <a:avLst/>
          </a:prstGeom>
          <a:solidFill>
            <a:srgbClr val="42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ZWESECUR)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014110" y="4929762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5504435" y="4940573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5504435" y="5691967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5504435" y="6482007"/>
            <a:ext cx="0" cy="6022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380417" y="5712524"/>
            <a:ext cx="0" cy="135935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238556" y="2644442"/>
            <a:ext cx="0" cy="4794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1810878" y="3808397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508247" y="3808397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487A-44ED-3448-8B11-9485EBC99FA7}"/>
              </a:ext>
            </a:extLst>
          </p:cNvPr>
          <p:cNvSpPr/>
          <p:nvPr/>
        </p:nvSpPr>
        <p:spPr>
          <a:xfrm>
            <a:off x="7066691" y="5613568"/>
            <a:ext cx="26124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Output: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folder containing unconfigured Zowe runtime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&lt;RUNTIME_DIR&gt;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PDS SAMPLIB member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SZWESAMPE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example JCL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PDS load library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SZWEAUTH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containing load modules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2505125" y="7976784"/>
            <a:ext cx="4232278" cy="558971"/>
          </a:xfrm>
          <a:prstGeom prst="rect">
            <a:avLst/>
          </a:prstGeom>
          <a:solidFill>
            <a:srgbClr val="42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zowe-setup-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4607892" y="7711516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6516484" y="8740065"/>
            <a:ext cx="1047242" cy="628174"/>
          </a:xfrm>
          <a:prstGeom prst="rect">
            <a:avLst/>
          </a:prstGeom>
          <a:solidFill>
            <a:srgbClr val="4270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2491786" y="8854021"/>
            <a:ext cx="4245613" cy="628174"/>
          </a:xfrm>
          <a:prstGeom prst="rect">
            <a:avLst/>
          </a:prstGeom>
          <a:solidFill>
            <a:srgbClr val="4270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zowe-configure-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2505124" y="10705280"/>
            <a:ext cx="4232259" cy="558971"/>
          </a:xfrm>
          <a:prstGeom prst="rect">
            <a:avLst/>
          </a:prstGeom>
          <a:solidFill>
            <a:srgbClr val="42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8E77DD-87C1-834F-86C4-4B8AFF4CDD43}"/>
              </a:ext>
            </a:extLst>
          </p:cNvPr>
          <p:cNvCxnSpPr>
            <a:cxnSpLocks/>
          </p:cNvCxnSpPr>
          <p:nvPr/>
        </p:nvCxnSpPr>
        <p:spPr>
          <a:xfrm>
            <a:off x="4607892" y="8589741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ADF49F-B169-8649-BE32-7A34A720EC2C}"/>
              </a:ext>
            </a:extLst>
          </p:cNvPr>
          <p:cNvCxnSpPr>
            <a:cxnSpLocks/>
          </p:cNvCxnSpPr>
          <p:nvPr/>
        </p:nvCxnSpPr>
        <p:spPr>
          <a:xfrm>
            <a:off x="4607892" y="9508752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2498331" y="9756583"/>
            <a:ext cx="4239055" cy="641821"/>
          </a:xfrm>
          <a:prstGeom prst="rect">
            <a:avLst/>
          </a:prstGeom>
          <a:solidFill>
            <a:srgbClr val="42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45AA63-82D1-0D46-9A09-6454D3D4EF25}"/>
              </a:ext>
            </a:extLst>
          </p:cNvPr>
          <p:cNvCxnSpPr>
            <a:cxnSpLocks/>
          </p:cNvCxnSpPr>
          <p:nvPr/>
        </p:nvCxnSpPr>
        <p:spPr>
          <a:xfrm>
            <a:off x="4607892" y="10435331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624113" y="6783119"/>
            <a:ext cx="61132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624113" y="1471008"/>
            <a:ext cx="57404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254230" y="1788214"/>
            <a:ext cx="0" cy="2588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3334918" y="615090"/>
            <a:ext cx="1958008" cy="558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254230" y="1221503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606186" y="263775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624115" y="1538925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624114" y="6804740"/>
            <a:ext cx="162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624113" y="11479810"/>
            <a:ext cx="61132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74C147-42B7-F64D-B40B-214ED12D1CFD}"/>
              </a:ext>
            </a:extLst>
          </p:cNvPr>
          <p:cNvCxnSpPr>
            <a:cxnSpLocks/>
          </p:cNvCxnSpPr>
          <p:nvPr/>
        </p:nvCxnSpPr>
        <p:spPr>
          <a:xfrm>
            <a:off x="4607892" y="11303000"/>
            <a:ext cx="0" cy="4113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498331" y="11783451"/>
            <a:ext cx="4239039" cy="5589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624115" y="1149673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3376399" y="3361944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624113" y="263775"/>
            <a:ext cx="57404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0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2780</TotalTime>
  <Words>234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78</cp:revision>
  <dcterms:created xsi:type="dcterms:W3CDTF">2020-01-21T03:40:39Z</dcterms:created>
  <dcterms:modified xsi:type="dcterms:W3CDTF">2020-02-06T15:14:26Z</dcterms:modified>
</cp:coreProperties>
</file>