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</p:sldIdLst>
  <p:sldSz cx="100806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8"/>
    <a:srgbClr val="B5D7EF"/>
    <a:srgbClr val="EBCEEC"/>
    <a:srgbClr val="FFDE93"/>
    <a:srgbClr val="B9CFD1"/>
    <a:srgbClr val="CFE7E9"/>
    <a:srgbClr val="DDECF8"/>
    <a:srgbClr val="B4D7EE"/>
    <a:srgbClr val="CEE7E9"/>
    <a:srgbClr val="FFD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>
        <p:scale>
          <a:sx n="61" d="100"/>
          <a:sy n="61" d="100"/>
        </p:scale>
        <p:origin x="26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56703"/>
            <a:ext cx="8568531" cy="501340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7563446"/>
            <a:ext cx="7560469" cy="3476717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4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7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766678"/>
            <a:ext cx="217363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766678"/>
            <a:ext cx="6394896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3590057"/>
            <a:ext cx="8694539" cy="5990088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9636813"/>
            <a:ext cx="8694539" cy="315004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3833390"/>
            <a:ext cx="428426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3833390"/>
            <a:ext cx="428426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66681"/>
            <a:ext cx="8694539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3530053"/>
            <a:ext cx="4264576" cy="173002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5260078"/>
            <a:ext cx="426457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3530053"/>
            <a:ext cx="4285579" cy="173002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5260078"/>
            <a:ext cx="4285579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960014"/>
            <a:ext cx="3251264" cy="3360050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2073367"/>
            <a:ext cx="5103316" cy="10233485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320064"/>
            <a:ext cx="3251264" cy="8003453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960014"/>
            <a:ext cx="3251264" cy="3360050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2073367"/>
            <a:ext cx="5103316" cy="10233485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320064"/>
            <a:ext cx="3251264" cy="8003453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766681"/>
            <a:ext cx="8694539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3833390"/>
            <a:ext cx="8694539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3346867"/>
            <a:ext cx="22681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3346867"/>
            <a:ext cx="340221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3346867"/>
            <a:ext cx="22681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303395" y="1689393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431541" y="16366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452535" y="2197530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086280" y="3076806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141700" y="3610229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632025" y="358246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736656" y="4266334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377803" y="4266334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736149" y="5054781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736150" y="5816985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377803" y="5054781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498332" y="7214386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141700" y="484179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632025" y="4852607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632025" y="560400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518428" y="6574958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380417" y="5624557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366146" y="2756501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1938468" y="3720431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635838" y="3720431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2505125" y="8716198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100719" y="8375868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447734" y="10282485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2491786" y="10156109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2505125" y="12491831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2498332" y="11484142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624113" y="6866602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624113" y="1583066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381820" y="1900273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462508" y="727149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381820" y="1333562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534468" y="375834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534468" y="1650984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534468" y="6916799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624113" y="13266360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498332" y="13570002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534468" y="13283286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503990" y="327397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624113" y="375833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416473" y="5850038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416473" y="6398686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2606340" y="9190501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198304" y="9190431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2580953" y="7729030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157766" y="7719511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2626120" y="10471949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220394" y="10469144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084556" y="982941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056339" y="1107701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040312" y="12125963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026843" y="13096195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2947</TotalTime>
  <Words>261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98</cp:revision>
  <dcterms:created xsi:type="dcterms:W3CDTF">2020-01-21T03:40:39Z</dcterms:created>
  <dcterms:modified xsi:type="dcterms:W3CDTF">2020-05-14T09:39:14Z</dcterms:modified>
</cp:coreProperties>
</file>