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6" r:id="rId3"/>
    <p:sldId id="277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E6F7FD"/>
    <a:srgbClr val="7C7B7B"/>
    <a:srgbClr val="00B19E"/>
    <a:srgbClr val="EDC118"/>
    <a:srgbClr val="EDC11B"/>
    <a:srgbClr val="20708D"/>
    <a:srgbClr val="3D68B1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9" autoAdjust="0"/>
    <p:restoredTop sz="95840"/>
  </p:normalViewPr>
  <p:slideViewPr>
    <p:cSldViewPr snapToGrid="0" snapToObjects="1">
      <p:cViewPr>
        <p:scale>
          <a:sx n="100" d="100"/>
          <a:sy n="100" d="100"/>
        </p:scale>
        <p:origin x="485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01/13/2022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427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09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777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089279" y="2101977"/>
            <a:ext cx="10873143" cy="322014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19242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153605" y="4247506"/>
            <a:ext cx="517682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732723" y="4247506"/>
            <a:ext cx="498855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>
            <a:off x="6586026" y="3069751"/>
            <a:ext cx="9031" cy="1344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133558" y="3993721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  <a:endParaRPr lang="en-US" sz="1067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94568" y="3045566"/>
            <a:ext cx="0" cy="137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784338" y="399420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427627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502416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498808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34347" y="4941857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13529" y="481626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 flipH="1">
            <a:off x="1783255" y="5206914"/>
            <a:ext cx="5982" cy="12019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6082170" y="3974491"/>
            <a:ext cx="1243933" cy="711947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18776" y="2142177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434741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433911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7438" y="4808585"/>
            <a:ext cx="1838836" cy="256306"/>
          </a:xfrm>
          <a:prstGeom prst="bentConnector3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4279810" y="4254380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21E856-BB8E-4656-850C-FA5485C663D1}"/>
              </a:ext>
            </a:extLst>
          </p:cNvPr>
          <p:cNvSpPr/>
          <p:nvPr/>
        </p:nvSpPr>
        <p:spPr>
          <a:xfrm>
            <a:off x="3625736" y="3373607"/>
            <a:ext cx="723375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Metrics Service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4D2A41-7768-4760-AAEC-157425E0AD93}"/>
              </a:ext>
            </a:extLst>
          </p:cNvPr>
          <p:cNvSpPr txBox="1"/>
          <p:nvPr/>
        </p:nvSpPr>
        <p:spPr>
          <a:xfrm>
            <a:off x="3680352" y="313186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924D7-7D2D-4BD4-813D-D1A32E39EA27}"/>
              </a:ext>
            </a:extLst>
          </p:cNvPr>
          <p:cNvCxnSpPr>
            <a:cxnSpLocks/>
          </p:cNvCxnSpPr>
          <p:nvPr/>
        </p:nvCxnSpPr>
        <p:spPr>
          <a:xfrm>
            <a:off x="4216274" y="305845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F71EF4B-E004-46B8-8753-BCCAE09B6ACC}"/>
              </a:ext>
            </a:extLst>
          </p:cNvPr>
          <p:cNvSpPr txBox="1"/>
          <p:nvPr/>
        </p:nvSpPr>
        <p:spPr>
          <a:xfrm>
            <a:off x="5974609" y="4697849"/>
            <a:ext cx="145905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(Optional, off by default)</a:t>
            </a:r>
          </a:p>
        </p:txBody>
      </p:sp>
    </p:spTree>
    <p:extLst>
      <p:ext uri="{BB962C8B-B14F-4D97-AF65-F5344CB8AC3E}">
        <p14:creationId xmlns:p14="http://schemas.microsoft.com/office/powerpoint/2010/main" val="32309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46A1E35D-3D2E-4FAA-AC9C-8E9050BF8F2E}"/>
              </a:ext>
            </a:extLst>
          </p:cNvPr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19242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153605" y="4247506"/>
            <a:ext cx="517682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732723" y="4247506"/>
            <a:ext cx="498855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>
            <a:off x="6586026" y="3069751"/>
            <a:ext cx="9031" cy="1344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139001" y="3993721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  <a:endParaRPr lang="en-US" sz="1067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94568" y="3045566"/>
            <a:ext cx="0" cy="137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789781" y="399420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427627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502416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498808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6082170" y="3974491"/>
            <a:ext cx="1243933" cy="711947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434741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433911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4279810" y="4254380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Docker Container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21E856-BB8E-4656-850C-FA5485C663D1}"/>
              </a:ext>
            </a:extLst>
          </p:cNvPr>
          <p:cNvSpPr/>
          <p:nvPr/>
        </p:nvSpPr>
        <p:spPr>
          <a:xfrm>
            <a:off x="3625736" y="3373607"/>
            <a:ext cx="723375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Metrics Service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4D2A41-7768-4760-AAEC-157425E0AD93}"/>
              </a:ext>
            </a:extLst>
          </p:cNvPr>
          <p:cNvSpPr txBox="1"/>
          <p:nvPr/>
        </p:nvSpPr>
        <p:spPr>
          <a:xfrm>
            <a:off x="3680352" y="313186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924D7-7D2D-4BD4-813D-D1A32E39EA27}"/>
              </a:ext>
            </a:extLst>
          </p:cNvPr>
          <p:cNvCxnSpPr>
            <a:cxnSpLocks/>
          </p:cNvCxnSpPr>
          <p:nvPr/>
        </p:nvCxnSpPr>
        <p:spPr>
          <a:xfrm>
            <a:off x="4216274" y="305845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F71EF4B-E004-46B8-8753-BCCAE09B6ACC}"/>
              </a:ext>
            </a:extLst>
          </p:cNvPr>
          <p:cNvSpPr txBox="1"/>
          <p:nvPr/>
        </p:nvSpPr>
        <p:spPr>
          <a:xfrm>
            <a:off x="5974609" y="4697849"/>
            <a:ext cx="145905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(Optional, off by default)</a:t>
            </a:r>
          </a:p>
        </p:txBody>
      </p:sp>
      <p:pic>
        <p:nvPicPr>
          <p:cNvPr id="118" name="Picture 4" descr="Creating Smaller Docker Images - Ian Lewis">
            <a:extLst>
              <a:ext uri="{FF2B5EF4-FFF2-40B4-BE49-F238E27FC236}">
                <a16:creationId xmlns:a16="http://schemas.microsoft.com/office/drawing/2014/main" id="{EE8515E0-C9EE-46DB-9A5A-5CABF46E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86" y="3235408"/>
            <a:ext cx="675530" cy="6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278F128-E485-4C1D-BC41-AF28476CB110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CDB2D42-D175-4250-AB69-9259487437EF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BE9BD7-4826-415A-9A9C-536DC0350C0B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56">
            <a:extLst>
              <a:ext uri="{FF2B5EF4-FFF2-40B4-BE49-F238E27FC236}">
                <a16:creationId xmlns:a16="http://schemas.microsoft.com/office/drawing/2014/main" id="{8FE49208-9E16-418A-B219-F39C041D8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9" y="4728714"/>
            <a:ext cx="1798937" cy="658139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6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A959CE9-900B-4075-8F9A-EA73AD988E95}"/>
              </a:ext>
            </a:extLst>
          </p:cNvPr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F2F5E-20AF-4D1E-AD5A-A6CC024D83F7}"/>
              </a:ext>
            </a:extLst>
          </p:cNvPr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FA4CE29-2E57-4B25-9237-5681B1B69AAC}"/>
              </a:ext>
            </a:extLst>
          </p:cNvPr>
          <p:cNvSpPr/>
          <p:nvPr/>
        </p:nvSpPr>
        <p:spPr>
          <a:xfrm>
            <a:off x="6702267" y="4206446"/>
            <a:ext cx="527861" cy="33723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solidFill>
                <a:schemeClr val="tx1"/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2C397E-E7B2-4B8D-A038-C325D0C586EC}"/>
              </a:ext>
            </a:extLst>
          </p:cNvPr>
          <p:cNvSpPr/>
          <p:nvPr/>
        </p:nvSpPr>
        <p:spPr>
          <a:xfrm>
            <a:off x="6119880" y="4201006"/>
            <a:ext cx="527861" cy="33723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solidFill>
                <a:schemeClr val="tx1"/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id="{EF2CB92F-CDC3-4C4E-93E7-FCF06F0D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49" y="3244290"/>
            <a:ext cx="1500716" cy="2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CE2B34E-7279-4713-984B-4A550EF3DA3C}"/>
              </a:ext>
            </a:extLst>
          </p:cNvPr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Workspace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002B803-C181-4546-A4C5-75575D1FB2D1}"/>
              </a:ext>
            </a:extLst>
          </p:cNvPr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DD3F6A7-E761-46C5-B25C-4B762CFB4E00}"/>
              </a:ext>
            </a:extLst>
          </p:cNvPr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Deployment/Service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9A200E-34DC-4567-AF96-74484B6799E3}"/>
              </a:ext>
            </a:extLst>
          </p:cNvPr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54331F-0E23-4329-A276-1C719FBD0A0C}"/>
              </a:ext>
            </a:extLst>
          </p:cNvPr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-launch-scripts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F564DE2-327D-4428-B656-C1F504B319FE}"/>
              </a:ext>
            </a:extLst>
          </p:cNvPr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initContainers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2C3566F-A122-4B0D-A826-A2D58B946E22}"/>
              </a:ext>
            </a:extLst>
          </p:cNvPr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-config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4E0C07C-B89E-4CAB-997E-2B4BF72B3AE6}"/>
              </a:ext>
            </a:extLst>
          </p:cNvPr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CDB05A8-7045-478B-BB2D-95E4238496D2}"/>
              </a:ext>
            </a:extLst>
          </p:cNvPr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-certificates-cm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653C00-8469-4F2B-B953-FD06C44595AD}"/>
              </a:ext>
            </a:extLst>
          </p:cNvPr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DA63D96-C113-42DE-A78A-FD64B2B0DE03}"/>
              </a:ext>
            </a:extLst>
          </p:cNvPr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-certificates-secret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40A3A66-8C51-4681-8087-B2C047F1C599}"/>
              </a:ext>
            </a:extLst>
          </p:cNvPr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Secret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929E93-68B7-4CF7-A0B8-DA0D2B28F8DF}"/>
              </a:ext>
            </a:extLst>
          </p:cNvPr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Namespace: </a:t>
            </a:r>
            <a:r>
              <a:rPr lang="en-US" sz="800" dirty="0" err="1">
                <a:solidFill>
                  <a:srgbClr val="C00000"/>
                </a:solidFill>
              </a:rPr>
              <a:t>zowe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772EFF3-2EBF-4FC4-9D33-7B15D97A2F77}"/>
              </a:ext>
            </a:extLst>
          </p:cNvPr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zowe-sa</a:t>
            </a:r>
            <a:endParaRPr lang="en-US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5B11B13-80E1-4BBF-98CB-4EDBDFC9D494}"/>
              </a:ext>
            </a:extLst>
          </p:cNvPr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ServiceAccount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153605" y="4247506"/>
            <a:ext cx="517682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732723" y="4247506"/>
            <a:ext cx="498855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585857" y="3069751"/>
            <a:ext cx="169" cy="109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123017" y="3972084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  <a:endParaRPr lang="en-US" sz="1067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 flipH="1">
            <a:off x="6787821" y="3045566"/>
            <a:ext cx="6747" cy="1122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789781" y="397787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6082170" y="3974491"/>
            <a:ext cx="1243933" cy="711947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Kubernetes Cluster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4D2A41-7768-4760-AAEC-157425E0AD93}"/>
              </a:ext>
            </a:extLst>
          </p:cNvPr>
          <p:cNvSpPr txBox="1"/>
          <p:nvPr/>
        </p:nvSpPr>
        <p:spPr>
          <a:xfrm>
            <a:off x="3680352" y="313186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924D7-7D2D-4BD4-813D-D1A32E39EA27}"/>
              </a:ext>
            </a:extLst>
          </p:cNvPr>
          <p:cNvCxnSpPr>
            <a:cxnSpLocks/>
          </p:cNvCxnSpPr>
          <p:nvPr/>
        </p:nvCxnSpPr>
        <p:spPr>
          <a:xfrm>
            <a:off x="4216274" y="305845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F71EF4B-E004-46B8-8753-BCCAE09B6ACC}"/>
              </a:ext>
            </a:extLst>
          </p:cNvPr>
          <p:cNvSpPr txBox="1"/>
          <p:nvPr/>
        </p:nvSpPr>
        <p:spPr>
          <a:xfrm>
            <a:off x="5974609" y="4697849"/>
            <a:ext cx="145905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(Optional, off by default)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278F128-E485-4C1D-BC41-AF28476CB110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CDB2D42-D175-4250-AB69-9259487437EF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BE9BD7-4826-415A-9A9C-536DC0350C0B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56">
            <a:extLst>
              <a:ext uri="{FF2B5EF4-FFF2-40B4-BE49-F238E27FC236}">
                <a16:creationId xmlns:a16="http://schemas.microsoft.com/office/drawing/2014/main" id="{8FE49208-9E16-418A-B219-F39C041D8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9" y="4728714"/>
            <a:ext cx="1798937" cy="658139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77116A9-B35A-4830-8191-70752441F911}"/>
              </a:ext>
            </a:extLst>
          </p:cNvPr>
          <p:cNvSpPr txBox="1"/>
          <p:nvPr/>
        </p:nvSpPr>
        <p:spPr>
          <a:xfrm>
            <a:off x="678572" y="2242704"/>
            <a:ext cx="307777" cy="111184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Persistent Volume Claim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CFBD743-F215-4065-9E8B-620480A17052}"/>
              </a:ext>
            </a:extLst>
          </p:cNvPr>
          <p:cNvSpPr/>
          <p:nvPr/>
        </p:nvSpPr>
        <p:spPr>
          <a:xfrm>
            <a:off x="4227086" y="3975384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CBA3578-FCE6-4BEE-93B5-D6838C32AC62}"/>
              </a:ext>
            </a:extLst>
          </p:cNvPr>
          <p:cNvSpPr/>
          <p:nvPr/>
        </p:nvSpPr>
        <p:spPr>
          <a:xfrm>
            <a:off x="4274097" y="402086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AC07E79-4895-4EFA-84D8-AB2CC9B8BF6D}"/>
              </a:ext>
            </a:extLst>
          </p:cNvPr>
          <p:cNvSpPr/>
          <p:nvPr/>
        </p:nvSpPr>
        <p:spPr>
          <a:xfrm>
            <a:off x="5021993" y="4708161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D9AAC7-1AE6-4DAA-8E06-ACE12D1F213D}"/>
              </a:ext>
            </a:extLst>
          </p:cNvPr>
          <p:cNvSpPr/>
          <p:nvPr/>
        </p:nvSpPr>
        <p:spPr>
          <a:xfrm>
            <a:off x="4985905" y="4274511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D230F0-6B31-467C-AC5A-962B981DFD26}"/>
              </a:ext>
            </a:extLst>
          </p:cNvPr>
          <p:cNvSpPr/>
          <p:nvPr/>
        </p:nvSpPr>
        <p:spPr>
          <a:xfrm>
            <a:off x="4345234" y="456367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6400C2F-B016-461F-A6E2-811401309A35}"/>
              </a:ext>
            </a:extLst>
          </p:cNvPr>
          <p:cNvSpPr/>
          <p:nvPr/>
        </p:nvSpPr>
        <p:spPr>
          <a:xfrm>
            <a:off x="4336936" y="4074685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50718E0-58C1-496A-A7EF-0FA7B0B337C6}"/>
              </a:ext>
            </a:extLst>
          </p:cNvPr>
          <p:cNvSpPr txBox="1"/>
          <p:nvPr/>
        </p:nvSpPr>
        <p:spPr>
          <a:xfrm>
            <a:off x="4277634" y="4292481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7B34912-F1D5-4E36-85D4-6C8545186F21}"/>
              </a:ext>
            </a:extLst>
          </p:cNvPr>
          <p:cNvSpPr/>
          <p:nvPr/>
        </p:nvSpPr>
        <p:spPr>
          <a:xfrm>
            <a:off x="3848617" y="338329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0C28B7A-39D3-47A3-B717-373A39BB9F2F}"/>
              </a:ext>
            </a:extLst>
          </p:cNvPr>
          <p:cNvSpPr/>
          <p:nvPr/>
        </p:nvSpPr>
        <p:spPr>
          <a:xfrm>
            <a:off x="2061127" y="3379469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7E90F8D-10DA-4544-8163-AC268080E486}"/>
              </a:ext>
            </a:extLst>
          </p:cNvPr>
          <p:cNvSpPr/>
          <p:nvPr/>
        </p:nvSpPr>
        <p:spPr>
          <a:xfrm>
            <a:off x="1165958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FF11B4F-9E44-4CDF-B217-E8B2FD0D15E1}"/>
              </a:ext>
            </a:extLst>
          </p:cNvPr>
          <p:cNvSpPr/>
          <p:nvPr/>
        </p:nvSpPr>
        <p:spPr>
          <a:xfrm>
            <a:off x="1221246" y="3415709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C06FBB0-E177-4C6C-B732-D7D18EA31A31}"/>
              </a:ext>
            </a:extLst>
          </p:cNvPr>
          <p:cNvSpPr/>
          <p:nvPr/>
        </p:nvSpPr>
        <p:spPr>
          <a:xfrm>
            <a:off x="3897608" y="3418416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Metrics Service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17DB603-9C4F-4528-8CCD-207BA4985842}"/>
              </a:ext>
            </a:extLst>
          </p:cNvPr>
          <p:cNvSpPr/>
          <p:nvPr/>
        </p:nvSpPr>
        <p:spPr>
          <a:xfrm>
            <a:off x="2103743" y="3415687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F335FF2-62B2-4D01-8DD8-A1D2D26421FE}"/>
              </a:ext>
            </a:extLst>
          </p:cNvPr>
          <p:cNvSpPr/>
          <p:nvPr/>
        </p:nvSpPr>
        <p:spPr>
          <a:xfrm>
            <a:off x="3814956" y="3319311"/>
            <a:ext cx="777830" cy="521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C2224B1-8E89-47D8-A6CF-5788A3BF4724}"/>
              </a:ext>
            </a:extLst>
          </p:cNvPr>
          <p:cNvSpPr txBox="1"/>
          <p:nvPr/>
        </p:nvSpPr>
        <p:spPr>
          <a:xfrm>
            <a:off x="3633293" y="3786316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Deployment/Service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FAA17BD-F619-415F-8A93-C1CBBA7F9979}"/>
              </a:ext>
            </a:extLst>
          </p:cNvPr>
          <p:cNvSpPr txBox="1"/>
          <p:nvPr/>
        </p:nvSpPr>
        <p:spPr>
          <a:xfrm>
            <a:off x="1997322" y="3785400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StatefulSet</a:t>
            </a:r>
            <a:r>
              <a:rPr lang="en-US" sz="800" dirty="0">
                <a:solidFill>
                  <a:srgbClr val="C00000"/>
                </a:solidFill>
              </a:rPr>
              <a:t>/Service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3E3944-35EB-4313-BB4E-C9C2B310621F}"/>
              </a:ext>
            </a:extLst>
          </p:cNvPr>
          <p:cNvSpPr/>
          <p:nvPr/>
        </p:nvSpPr>
        <p:spPr>
          <a:xfrm>
            <a:off x="2972311" y="33832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D810DAC-9AB5-4CDD-90DD-9068FB19B57A}"/>
              </a:ext>
            </a:extLst>
          </p:cNvPr>
          <p:cNvSpPr/>
          <p:nvPr/>
        </p:nvSpPr>
        <p:spPr>
          <a:xfrm>
            <a:off x="3021302" y="3418413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7D13CEB-C4F7-46F4-9CE6-0C21D79ED3C0}"/>
              </a:ext>
            </a:extLst>
          </p:cNvPr>
          <p:cNvSpPr/>
          <p:nvPr/>
        </p:nvSpPr>
        <p:spPr>
          <a:xfrm>
            <a:off x="2938650" y="3319308"/>
            <a:ext cx="777830" cy="521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0E5BC8C-C193-4E79-98BC-140ED213E88D}"/>
              </a:ext>
            </a:extLst>
          </p:cNvPr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91607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542920" y="1779746"/>
            <a:ext cx="0" cy="1174365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649521" y="257318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532" y="1441653"/>
            <a:ext cx="496666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89620" y="295411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9CB831-7663-EF42-A2E0-9783F299621D}"/>
              </a:ext>
            </a:extLst>
          </p:cNvPr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162A9C8-9572-9347-8594-735CB7609A72}"/>
              </a:ext>
            </a:extLst>
          </p:cNvPr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751F66-4FC6-3C4B-9AA2-A8BFC7AEEA76}"/>
              </a:ext>
            </a:extLst>
          </p:cNvPr>
          <p:cNvSpPr/>
          <p:nvPr/>
        </p:nvSpPr>
        <p:spPr>
          <a:xfrm>
            <a:off x="8324578" y="378243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E9B0E20-0FAE-AA4F-92DF-A609A5E3782B}"/>
              </a:ext>
            </a:extLst>
          </p:cNvPr>
          <p:cNvCxnSpPr>
            <a:cxnSpLocks/>
          </p:cNvCxnSpPr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B3EC2E-EC7C-8546-A193-08D1F0D44B2A}"/>
              </a:ext>
            </a:extLst>
          </p:cNvPr>
          <p:cNvCxnSpPr>
            <a:cxnSpLocks/>
          </p:cNvCxnSpPr>
          <p:nvPr/>
        </p:nvCxnSpPr>
        <p:spPr>
          <a:xfrm>
            <a:off x="8749815" y="1776034"/>
            <a:ext cx="0" cy="202864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E47C89-3CD3-8840-A352-4A54D9AC5FCB}"/>
              </a:ext>
            </a:extLst>
          </p:cNvPr>
          <p:cNvCxnSpPr>
            <a:cxnSpLocks/>
          </p:cNvCxnSpPr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840878C-27CD-D249-B0A7-96A9E48BFAB8}"/>
              </a:ext>
            </a:extLst>
          </p:cNvPr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EB5E1F-527D-F541-A3F3-A8936D146DCE}"/>
              </a:ext>
            </a:extLst>
          </p:cNvPr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AA536B-B480-CB4C-9CE1-BDEC93381877}"/>
              </a:ext>
            </a:extLst>
          </p:cNvPr>
          <p:cNvSpPr txBox="1"/>
          <p:nvPr/>
        </p:nvSpPr>
        <p:spPr>
          <a:xfrm>
            <a:off x="8261704" y="354307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0F8463-2886-C744-932C-7326A344D09C}"/>
              </a:ext>
            </a:extLst>
          </p:cNvPr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955236-0A42-454E-B0D2-927DA30A5A66}"/>
              </a:ext>
            </a:extLst>
          </p:cNvPr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168587-EC04-9840-9DAB-F4C5FC59CA54}"/>
              </a:ext>
            </a:extLst>
          </p:cNvPr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58DD63-AFE8-9E4F-A6FA-6B052F216DFC}"/>
              </a:ext>
            </a:extLst>
          </p:cNvPr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4CB264D-5658-6145-B8AC-860BAE4A8776}"/>
              </a:ext>
            </a:extLst>
          </p:cNvPr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C6CEDA-3DFB-AE46-A0B2-90FFB4F20A37}"/>
              </a:ext>
            </a:extLst>
          </p:cNvPr>
          <p:cNvCxnSpPr>
            <a:cxnSpLocks/>
          </p:cNvCxnSpPr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228C2C5-7DD3-8741-AC80-A11E1ADD57E3}"/>
              </a:ext>
            </a:extLst>
          </p:cNvPr>
          <p:cNvCxnSpPr>
            <a:cxnSpLocks/>
          </p:cNvCxnSpPr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DDF5A2-5F82-814B-A345-1B15D4AE7038}"/>
              </a:ext>
            </a:extLst>
          </p:cNvPr>
          <p:cNvCxnSpPr>
            <a:endCxn id="159" idx="3"/>
          </p:cNvCxnSpPr>
          <p:nvPr/>
        </p:nvCxnSpPr>
        <p:spPr>
          <a:xfrm rot="10800000" flipV="1">
            <a:off x="5400193" y="1730693"/>
            <a:ext cx="1064738" cy="545520"/>
          </a:xfrm>
          <a:prstGeom prst="bentConnector3">
            <a:avLst>
              <a:gd name="adj1" fmla="val -190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FDEA638-0EAE-6446-A3B2-75F8D51C142D}"/>
              </a:ext>
            </a:extLst>
          </p:cNvPr>
          <p:cNvCxnSpPr>
            <a:cxnSpLocks/>
          </p:cNvCxnSpPr>
          <p:nvPr/>
        </p:nvCxnSpPr>
        <p:spPr>
          <a:xfrm>
            <a:off x="4329547" y="1751556"/>
            <a:ext cx="2072758" cy="936082"/>
          </a:xfrm>
          <a:prstGeom prst="bentConnector3">
            <a:avLst>
              <a:gd name="adj1" fmla="val 103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0F325C6-3D57-6743-A0CD-5379697875EA}"/>
              </a:ext>
            </a:extLst>
          </p:cNvPr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8E622CE0-35CF-9446-A3BB-1361A62A63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5638" y="1751556"/>
            <a:ext cx="3250672" cy="1291225"/>
          </a:xfrm>
          <a:prstGeom prst="bentConnector3">
            <a:avLst>
              <a:gd name="adj1" fmla="val 23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3853B250-D1EB-434C-9B59-301EF304A876}"/>
              </a:ext>
            </a:extLst>
          </p:cNvPr>
          <p:cNvCxnSpPr>
            <a:cxnSpLocks/>
          </p:cNvCxnSpPr>
          <p:nvPr/>
        </p:nvCxnSpPr>
        <p:spPr>
          <a:xfrm>
            <a:off x="3080215" y="1755404"/>
            <a:ext cx="4368938" cy="1770449"/>
          </a:xfrm>
          <a:prstGeom prst="bentConnector3">
            <a:avLst>
              <a:gd name="adj1" fmla="val -13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>
            <a:extLst>
              <a:ext uri="{FF2B5EF4-FFF2-40B4-BE49-F238E27FC236}">
                <a16:creationId xmlns:a16="http://schemas.microsoft.com/office/drawing/2014/main" id="{E718BD0A-10B3-3747-AD3B-99B0F56A4068}"/>
              </a:ext>
            </a:extLst>
          </p:cNvPr>
          <p:cNvSpPr/>
          <p:nvPr/>
        </p:nvSpPr>
        <p:spPr>
          <a:xfrm>
            <a:off x="5599678" y="2380030"/>
            <a:ext cx="579559" cy="2234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VSAM</a:t>
            </a:r>
          </a:p>
        </p:txBody>
      </p: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55ECF99E-80CA-404F-8EB4-A595398768C5}"/>
              </a:ext>
            </a:extLst>
          </p:cNvPr>
          <p:cNvCxnSpPr>
            <a:cxnSpLocks/>
          </p:cNvCxnSpPr>
          <p:nvPr/>
        </p:nvCxnSpPr>
        <p:spPr>
          <a:xfrm>
            <a:off x="2824522" y="1771290"/>
            <a:ext cx="5500056" cy="2138467"/>
          </a:xfrm>
          <a:prstGeom prst="bentConnector3">
            <a:avLst>
              <a:gd name="adj1" fmla="val 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C050895F-85AF-0C4A-A35C-82475B58C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2079" y="1725153"/>
            <a:ext cx="6468693" cy="2543180"/>
          </a:xfrm>
          <a:prstGeom prst="bentConnector3">
            <a:avLst>
              <a:gd name="adj1" fmla="val 4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3668EED-9672-BF42-A8D9-470E9FD56468}"/>
              </a:ext>
            </a:extLst>
          </p:cNvPr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C6C84B-FBE6-C348-A714-84A683B26736}"/>
              </a:ext>
            </a:extLst>
          </p:cNvPr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58A2B4-233D-0342-A19B-AB7AD575E4FD}"/>
              </a:ext>
            </a:extLst>
          </p:cNvPr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A5E4BBF-2F46-C141-B01F-192D7DAF9D0E}"/>
              </a:ext>
            </a:extLst>
          </p:cNvPr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3CCB7D6-2D9C-6648-84E2-FA23E285EDCC}"/>
              </a:ext>
            </a:extLst>
          </p:cNvPr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AD4E3D-FCDB-1C44-9F3F-CE6F1A900D88}"/>
              </a:ext>
            </a:extLst>
          </p:cNvPr>
          <p:cNvSpPr txBox="1"/>
          <p:nvPr/>
        </p:nvSpPr>
        <p:spPr>
          <a:xfrm>
            <a:off x="711004" y="4478692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28736EA-29EB-4B4A-B0E5-E83A3C36F6D2}"/>
              </a:ext>
            </a:extLst>
          </p:cNvPr>
          <p:cNvCxnSpPr>
            <a:cxnSpLocks/>
          </p:cNvCxnSpPr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C27C2D3-2413-CE4E-8AF4-D3032B98CC8B}"/>
              </a:ext>
            </a:extLst>
          </p:cNvPr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6B7DDD4-B177-854F-B983-158969FF13FA}"/>
              </a:ext>
            </a:extLst>
          </p:cNvPr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AF0B84-E2C0-F345-91D9-18A3E47985C3}"/>
              </a:ext>
            </a:extLst>
          </p:cNvPr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AD0FF9D-5D61-9648-983F-01EE2AAFEA6A}"/>
              </a:ext>
            </a:extLst>
          </p:cNvPr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F7AF19-C042-F14D-BD44-33CB90F5E778}"/>
              </a:ext>
            </a:extLst>
          </p:cNvPr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B10659F-F09F-CD4A-9BC7-897189FF9696}"/>
              </a:ext>
            </a:extLst>
          </p:cNvPr>
          <p:cNvSpPr txBox="1"/>
          <p:nvPr/>
        </p:nvSpPr>
        <p:spPr>
          <a:xfrm>
            <a:off x="9567338" y="4332444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72DC41-91A3-3A42-BA85-624CF14C84BB}"/>
              </a:ext>
            </a:extLst>
          </p:cNvPr>
          <p:cNvCxnSpPr>
            <a:cxnSpLocks/>
          </p:cNvCxnSpPr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563CA3DA-6EC8-BB4B-9DBD-EF4E8281534A}"/>
              </a:ext>
            </a:extLst>
          </p:cNvPr>
          <p:cNvCxnSpPr>
            <a:cxnSpLocks/>
          </p:cNvCxnSpPr>
          <p:nvPr/>
        </p:nvCxnSpPr>
        <p:spPr>
          <a:xfrm>
            <a:off x="2160045" y="1745760"/>
            <a:ext cx="7369458" cy="2891905"/>
          </a:xfrm>
          <a:prstGeom prst="bentConnector3">
            <a:avLst>
              <a:gd name="adj1" fmla="val 368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C21A1E3-75A0-F646-9B6A-31E962C3B20A}"/>
              </a:ext>
            </a:extLst>
          </p:cNvPr>
          <p:cNvCxnSpPr/>
          <p:nvPr/>
        </p:nvCxnSpPr>
        <p:spPr>
          <a:xfrm rot="10800000" flipV="1">
            <a:off x="2085277" y="1738944"/>
            <a:ext cx="9116450" cy="3399232"/>
          </a:xfrm>
          <a:prstGeom prst="bentConnector3">
            <a:avLst>
              <a:gd name="adj1" fmla="val 13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63F1CD4-CD02-B14F-8A76-4C49E88E5965}"/>
              </a:ext>
            </a:extLst>
          </p:cNvPr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0CE4968-F6CF-8E49-ADD2-D4BEA59A42F3}"/>
              </a:ext>
            </a:extLst>
          </p:cNvPr>
          <p:cNvCxnSpPr>
            <a:cxnSpLocks/>
          </p:cNvCxnSpPr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D8CF035-BAFE-2146-B94A-9FA100D5D47C}"/>
              </a:ext>
            </a:extLst>
          </p:cNvPr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7B3FB1-88E0-2A4A-9926-C7B232639B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8786" y="471875"/>
            <a:ext cx="1634920" cy="6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3BAD18-CB55-C843-89F6-26793A17B2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33002" y="461083"/>
            <a:ext cx="2839047" cy="107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771CF5-C078-8241-95C0-6E3D315E414D}"/>
              </a:ext>
            </a:extLst>
          </p:cNvPr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" dirty="0" err="1"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 Distributor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AEE597-32B8-2142-93EE-C39F9904A456}"/>
              </a:ext>
            </a:extLst>
          </p:cNvPr>
          <p:cNvCxnSpPr>
            <a:cxnSpLocks/>
          </p:cNvCxnSpPr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2AFA6-DF12-2949-AB38-96C1DB011F32}"/>
              </a:ext>
            </a:extLst>
          </p:cNvPr>
          <p:cNvCxnSpPr>
            <a:cxnSpLocks/>
          </p:cNvCxnSpPr>
          <p:nvPr/>
        </p:nvCxnSpPr>
        <p:spPr>
          <a:xfrm flipH="1" flipV="1">
            <a:off x="6176700" y="2471718"/>
            <a:ext cx="290553" cy="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520F17-65C5-B541-B340-6427C9CF5A2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98354" y="74774"/>
            <a:ext cx="0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3847E2-CD27-D14C-B52D-FAE4E66E0E74}"/>
              </a:ext>
            </a:extLst>
          </p:cNvPr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port sharing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1E79B2-3918-5643-97B4-DF1C770B2E06}"/>
              </a:ext>
            </a:extLst>
          </p:cNvPr>
          <p:cNvCxnSpPr>
            <a:cxnSpLocks/>
          </p:cNvCxnSpPr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7D8-E3CF-2C4E-A66C-D8FCA1513BAE}"/>
              </a:ext>
            </a:extLst>
          </p:cNvPr>
          <p:cNvCxnSpPr>
            <a:cxnSpLocks/>
          </p:cNvCxnSpPr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98D8-DD6B-6744-9F0C-123AE9D504BA}"/>
              </a:ext>
            </a:extLst>
          </p:cNvPr>
          <p:cNvCxnSpPr>
            <a:cxnSpLocks/>
          </p:cNvCxnSpPr>
          <p:nvPr/>
        </p:nvCxnSpPr>
        <p:spPr>
          <a:xfrm>
            <a:off x="571668" y="5354710"/>
            <a:ext cx="10016209" cy="0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8DF348-340F-1B48-912E-EF1507D5D066}"/>
              </a:ext>
            </a:extLst>
          </p:cNvPr>
          <p:cNvCxnSpPr>
            <a:cxnSpLocks/>
          </p:cNvCxnSpPr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492EF2-C798-1D4A-8868-B9C84486DD40}"/>
              </a:ext>
            </a:extLst>
          </p:cNvPr>
          <p:cNvCxnSpPr>
            <a:cxnSpLocks/>
          </p:cNvCxnSpPr>
          <p:nvPr/>
        </p:nvCxnSpPr>
        <p:spPr>
          <a:xfrm>
            <a:off x="1540022" y="5814681"/>
            <a:ext cx="10397031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421FF9D-1ADE-0242-9413-34AAFC38AD02}"/>
              </a:ext>
            </a:extLst>
          </p:cNvPr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9B4204-DB49-544B-948C-D2C21989690D}"/>
              </a:ext>
            </a:extLst>
          </p:cNvPr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7603BE-D139-B247-9092-F567F1CB10BB}"/>
              </a:ext>
            </a:extLst>
          </p:cNvPr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38F778-C540-A142-A6C0-497287E7F277}"/>
              </a:ext>
            </a:extLst>
          </p:cNvPr>
          <p:cNvCxnSpPr>
            <a:cxnSpLocks/>
          </p:cNvCxnSpPr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BC10B-F9CB-564A-95BC-D8A4971AF506}"/>
              </a:ext>
            </a:extLst>
          </p:cNvPr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9577BB-A391-6041-A2E0-154384207EF8}"/>
              </a:ext>
            </a:extLst>
          </p:cNvPr>
          <p:cNvCxnSpPr>
            <a:cxnSpLocks/>
            <a:endCxn id="125" idx="0"/>
          </p:cNvCxnSpPr>
          <p:nvPr/>
        </p:nvCxnSpPr>
        <p:spPr>
          <a:xfrm flipV="1">
            <a:off x="6402305" y="1430770"/>
            <a:ext cx="5609588" cy="632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CFAE7-0317-9E47-8519-9F25EBE9C1AC}"/>
              </a:ext>
            </a:extLst>
          </p:cNvPr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EE9E0-AC27-9E4E-90CE-7CED6BBD54E7}"/>
              </a:ext>
            </a:extLst>
          </p:cNvPr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6C1A43-388A-144B-BF15-B6BD13BDD890}"/>
              </a:ext>
            </a:extLst>
          </p:cNvPr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4CCF7-A681-824C-B25C-43AA6ED545FC}"/>
              </a:ext>
            </a:extLst>
          </p:cNvPr>
          <p:cNvCxnSpPr>
            <a:cxnSpLocks/>
          </p:cNvCxnSpPr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27D1778-8EC2-F140-8794-8632CD463F96}"/>
              </a:ext>
            </a:extLst>
          </p:cNvPr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(Can be on different </a:t>
            </a:r>
            <a:r>
              <a:rPr lang="en-US" sz="1200" dirty="0" err="1"/>
              <a:t>sysplex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38326</TotalTime>
  <Words>651</Words>
  <Application>Microsoft Office PowerPoint</Application>
  <PresentationFormat>Widescreen</PresentationFormat>
  <Paragraphs>389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Menlo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Sean Grady</cp:lastModifiedBy>
  <cp:revision>119</cp:revision>
  <cp:lastPrinted>2019-01-15T13:25:18Z</cp:lastPrinted>
  <dcterms:created xsi:type="dcterms:W3CDTF">2019-01-10T12:40:48Z</dcterms:created>
  <dcterms:modified xsi:type="dcterms:W3CDTF">2022-01-13T21:55:27Z</dcterms:modified>
</cp:coreProperties>
</file>