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  <p:sldId id="259" r:id="rId4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C1D"/>
    <a:srgbClr val="0388E0"/>
    <a:srgbClr val="FFC200"/>
    <a:srgbClr val="FFF2CC"/>
    <a:srgbClr val="C7EFEB"/>
    <a:srgbClr val="D1E6F9"/>
    <a:srgbClr val="DEECF8"/>
    <a:srgbClr val="B5D7EF"/>
    <a:srgbClr val="EBCEEC"/>
    <a:srgbClr val="FFD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/>
    <p:restoredTop sz="96327"/>
  </p:normalViewPr>
  <p:slideViewPr>
    <p:cSldViewPr snapToGrid="0" snapToObjects="1">
      <p:cViewPr>
        <p:scale>
          <a:sx n="125" d="100"/>
          <a:sy n="125" d="100"/>
        </p:scale>
        <p:origin x="90" y="-3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843145" y="2571249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971294" y="2518531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992285" y="3079389"/>
            <a:ext cx="1958008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626030" y="3958662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681450" y="449208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6171775" y="4464327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5276409" y="5148193"/>
            <a:ext cx="2243289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917556" y="5148193"/>
            <a:ext cx="225065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5275902" y="5936640"/>
            <a:ext cx="224328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275900" y="6698844"/>
            <a:ext cx="4087766" cy="947863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917556" y="5936640"/>
            <a:ext cx="2250651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3038085" y="8096242"/>
            <a:ext cx="5165215" cy="116148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681450" y="5723655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6171775" y="573446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6171775" y="6485860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6058178" y="7456814"/>
            <a:ext cx="0" cy="6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920167" y="6506413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905896" y="3638357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478218" y="4602290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175591" y="4602290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3044878" y="9598057"/>
            <a:ext cx="5165207" cy="110058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640469" y="925772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987484" y="11164341"/>
            <a:ext cx="1047242" cy="920904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3031539" y="11037968"/>
            <a:ext cx="5178545" cy="92090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3044878" y="13373690"/>
            <a:ext cx="5158421" cy="55897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3038085" y="12366001"/>
            <a:ext cx="5171999" cy="64182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1163866" y="7748458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1163863" y="2464922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921570" y="2782132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002258" y="1609008"/>
            <a:ext cx="1958008" cy="558971"/>
          </a:xfrm>
          <a:prstGeom prst="rect">
            <a:avLst/>
          </a:prstGeom>
          <a:solidFill>
            <a:srgbClr val="B4D7EE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921570" y="221542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1074221" y="1257693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1074221" y="2532843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1074221" y="7798658"/>
            <a:ext cx="18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1163866" y="14148216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038085" y="14451861"/>
            <a:ext cx="5171997" cy="558971"/>
          </a:xfrm>
          <a:prstGeom prst="rect">
            <a:avLst/>
          </a:prstGeom>
          <a:solidFill>
            <a:srgbClr val="B4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1074221" y="14165145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043743" y="415583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1163863" y="1257689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956223" y="6731894"/>
            <a:ext cx="2317702" cy="503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956223" y="7280545"/>
            <a:ext cx="231770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3146093" y="10072357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738057" y="10072287"/>
            <a:ext cx="2361039" cy="499558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3120706" y="8610886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697519" y="8601370"/>
            <a:ext cx="2401577" cy="509885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3165873" y="11353805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760147" y="11351003"/>
            <a:ext cx="2338949" cy="515061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584741-C0CA-8844-A96F-8DFB5F6261FA}"/>
              </a:ext>
            </a:extLst>
          </p:cNvPr>
          <p:cNvCxnSpPr>
            <a:cxnSpLocks/>
          </p:cNvCxnSpPr>
          <p:nvPr/>
        </p:nvCxnSpPr>
        <p:spPr>
          <a:xfrm>
            <a:off x="5624306" y="10711266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AE51-8321-614B-9F78-E711328B7082}"/>
              </a:ext>
            </a:extLst>
          </p:cNvPr>
          <p:cNvCxnSpPr>
            <a:cxnSpLocks/>
          </p:cNvCxnSpPr>
          <p:nvPr/>
        </p:nvCxnSpPr>
        <p:spPr>
          <a:xfrm>
            <a:off x="5596089" y="11958870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624AB8-1AEC-0B4E-9CB1-79D29B4301AE}"/>
              </a:ext>
            </a:extLst>
          </p:cNvPr>
          <p:cNvCxnSpPr>
            <a:cxnSpLocks/>
          </p:cNvCxnSpPr>
          <p:nvPr/>
        </p:nvCxnSpPr>
        <p:spPr>
          <a:xfrm>
            <a:off x="5580062" y="13007819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566593" y="13978051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168496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29127" y="10890000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5122752" y="12677866"/>
            <a:ext cx="1047242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35231" y="1287000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29127" y="13765789"/>
            <a:ext cx="4663349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ZWESVSTC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35231" y="11880000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194748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592735" y="1089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security certificates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ZWEWRF05.xml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592735" y="990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manager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586631" y="1188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cross memory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9127" y="9900000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20" idx="0"/>
          </p:cNvCxnSpPr>
          <p:nvPr/>
        </p:nvCxnSpPr>
        <p:spPr>
          <a:xfrm rot="10800000" flipV="1">
            <a:off x="3054697" y="8925236"/>
            <a:ext cx="1308747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1869312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520635" y="9377178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7545615" y="9406916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stCxn id="19" idx="2"/>
          </p:cNvCxnSpPr>
          <p:nvPr/>
        </p:nvCxnSpPr>
        <p:spPr>
          <a:xfrm>
            <a:off x="1601804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stCxn id="82" idx="2"/>
          </p:cNvCxnSpPr>
          <p:nvPr/>
        </p:nvCxnSpPr>
        <p:spPr>
          <a:xfrm flipH="1">
            <a:off x="4193734" y="7137872"/>
            <a:ext cx="6879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18423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stCxn id="85" idx="2"/>
          </p:cNvCxnSpPr>
          <p:nvPr/>
        </p:nvCxnSpPr>
        <p:spPr>
          <a:xfrm>
            <a:off x="9335871" y="7123650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  <a:endCxn id="99" idx="0"/>
          </p:cNvCxnSpPr>
          <p:nvPr/>
        </p:nvCxnSpPr>
        <p:spPr>
          <a:xfrm>
            <a:off x="5451250" y="8088936"/>
            <a:ext cx="1460" cy="4316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014131-E5D3-9C4D-891A-C36C6759CE58}"/>
              </a:ext>
            </a:extLst>
          </p:cNvPr>
          <p:cNvSpPr/>
          <p:nvPr/>
        </p:nvSpPr>
        <p:spPr>
          <a:xfrm>
            <a:off x="9976742" y="12677866"/>
            <a:ext cx="1047242" cy="660202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586631" y="12870000"/>
            <a:ext cx="3643211" cy="5544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and start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started task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ZWEWRF03.xml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3054696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62A517-8375-4846-8567-17431BDBB69A}"/>
              </a:ext>
            </a:extLst>
          </p:cNvPr>
          <p:cNvCxnSpPr>
            <a:cxnSpLocks/>
            <a:stCxn id="49" idx="2"/>
            <a:endCxn id="41" idx="0"/>
          </p:cNvCxnSpPr>
          <p:nvPr/>
        </p:nvCxnSpPr>
        <p:spPr>
          <a:xfrm flipH="1">
            <a:off x="3060801" y="12517200"/>
            <a:ext cx="1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212CAA5-4B4F-3D48-81DE-F765EACFE45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3054696" y="11527200"/>
            <a:ext cx="6106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0B0EC-C110-604C-B359-EE4D5383D4E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060801" y="13425226"/>
            <a:ext cx="1" cy="340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411289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B100F-8DE9-2E42-A001-B2EA6BEDD509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8405185" y="11527200"/>
            <a:ext cx="6104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5F44EB1-1D38-1E4E-B459-C5300098B489}"/>
              </a:ext>
            </a:extLst>
          </p:cNvPr>
          <p:cNvCxnSpPr>
            <a:cxnSpLocks/>
            <a:stCxn id="77" idx="2"/>
            <a:endCxn id="56" idx="0"/>
          </p:cNvCxnSpPr>
          <p:nvPr/>
        </p:nvCxnSpPr>
        <p:spPr>
          <a:xfrm>
            <a:off x="8405185" y="12517200"/>
            <a:ext cx="3052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3889032" y="13574759"/>
            <a:ext cx="791759" cy="24482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71C4AA7-F70C-1C42-88BD-E7CE736EEF46}"/>
              </a:ext>
            </a:extLst>
          </p:cNvPr>
          <p:cNvCxnSpPr>
            <a:cxnSpLocks/>
          </p:cNvCxnSpPr>
          <p:nvPr/>
        </p:nvCxnSpPr>
        <p:spPr>
          <a:xfrm rot="5400000">
            <a:off x="6253200" y="13041000"/>
            <a:ext cx="1771200" cy="25380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545988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38076" y="10213541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VSAM data set for Caching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ZWECSVSM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41787" y="1301347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43598" y="14634420"/>
            <a:ext cx="4651200" cy="5544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ZWESLSTC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41784" y="12076949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572240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6470" y="9284331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configuration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71535" y="823733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16828" y="842101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3107815" y="8642016"/>
            <a:ext cx="1263720" cy="627528"/>
          </a:xfrm>
          <a:prstGeom prst="bentConnector3">
            <a:avLst>
              <a:gd name="adj1" fmla="val 999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617461" y="8805462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392895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Zowe High Availability runtime and start Zowe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01804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</p:cNvCxnSpPr>
          <p:nvPr/>
        </p:nvCxnSpPr>
        <p:spPr>
          <a:xfrm>
            <a:off x="5451250" y="7902820"/>
            <a:ext cx="0" cy="3105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052037" y="9921531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4097399" y="14160619"/>
            <a:ext cx="383420" cy="24398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C1771-1C99-4CF8-9E02-7F1B523FAAA3}"/>
              </a:ext>
            </a:extLst>
          </p:cNvPr>
          <p:cNvSpPr/>
          <p:nvPr/>
        </p:nvSpPr>
        <p:spPr>
          <a:xfrm>
            <a:off x="741338" y="11151373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CC8DC4-EF94-4AA1-A291-886F0A70E934}"/>
              </a:ext>
            </a:extLst>
          </p:cNvPr>
          <p:cNvCxnSpPr>
            <a:cxnSpLocks/>
          </p:cNvCxnSpPr>
          <p:nvPr/>
        </p:nvCxnSpPr>
        <p:spPr>
          <a:xfrm flipH="1">
            <a:off x="3052035" y="10855277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D3F05B-58D4-4E69-9E51-5CC9C33D0E56}"/>
              </a:ext>
            </a:extLst>
          </p:cNvPr>
          <p:cNvCxnSpPr>
            <a:cxnSpLocks/>
          </p:cNvCxnSpPr>
          <p:nvPr/>
        </p:nvCxnSpPr>
        <p:spPr>
          <a:xfrm flipH="1">
            <a:off x="3052024" y="11799224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1A5C90-644B-4E5F-8F2A-1EEFA1043375}"/>
              </a:ext>
            </a:extLst>
          </p:cNvPr>
          <p:cNvCxnSpPr>
            <a:cxnSpLocks/>
          </p:cNvCxnSpPr>
          <p:nvPr/>
        </p:nvCxnSpPr>
        <p:spPr>
          <a:xfrm flipH="1">
            <a:off x="3043910" y="1272456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9733B6-F28A-46F6-B64E-D0B8A7944CA1}"/>
              </a:ext>
            </a:extLst>
          </p:cNvPr>
          <p:cNvCxnSpPr>
            <a:cxnSpLocks/>
          </p:cNvCxnSpPr>
          <p:nvPr/>
        </p:nvCxnSpPr>
        <p:spPr>
          <a:xfrm>
            <a:off x="4167217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31F78E-0F3F-4D7A-878A-1353EA559CD6}"/>
              </a:ext>
            </a:extLst>
          </p:cNvPr>
          <p:cNvCxnSpPr>
            <a:cxnSpLocks/>
          </p:cNvCxnSpPr>
          <p:nvPr/>
        </p:nvCxnSpPr>
        <p:spPr>
          <a:xfrm>
            <a:off x="6718424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2A888A-F6D8-43D7-AF69-24D2A327EBB5}"/>
              </a:ext>
            </a:extLst>
          </p:cNvPr>
          <p:cNvCxnSpPr>
            <a:cxnSpLocks/>
          </p:cNvCxnSpPr>
          <p:nvPr/>
        </p:nvCxnSpPr>
        <p:spPr>
          <a:xfrm>
            <a:off x="9335872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83EAC19-E59F-451E-B165-BF10549771F1}"/>
              </a:ext>
            </a:extLst>
          </p:cNvPr>
          <p:cNvSpPr/>
          <p:nvPr/>
        </p:nvSpPr>
        <p:spPr>
          <a:xfrm>
            <a:off x="741337" y="13839065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CA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instance.env</a:t>
            </a:r>
            <a:r>
              <a:rPr lang="en-CA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zowe.yaml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&lt;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nstance-dir</a:t>
            </a:r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&gt;/bin/utils/convert-to-zowe-yaml.sh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B1659B-E1E1-44E5-AA97-BD8DB7E195FF}"/>
              </a:ext>
            </a:extLst>
          </p:cNvPr>
          <p:cNvCxnSpPr>
            <a:cxnSpLocks/>
          </p:cNvCxnSpPr>
          <p:nvPr/>
        </p:nvCxnSpPr>
        <p:spPr>
          <a:xfrm flipH="1">
            <a:off x="3043910" y="1356145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D0A9A3-4041-4791-87D3-5BB26B691B86}"/>
              </a:ext>
            </a:extLst>
          </p:cNvPr>
          <p:cNvCxnSpPr>
            <a:cxnSpLocks/>
          </p:cNvCxnSpPr>
          <p:nvPr/>
        </p:nvCxnSpPr>
        <p:spPr>
          <a:xfrm flipH="1">
            <a:off x="3043910" y="14386263"/>
            <a:ext cx="2" cy="230400"/>
          </a:xfrm>
          <a:prstGeom prst="straightConnector1">
            <a:avLst/>
          </a:prstGeom>
          <a:ln w="508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4620</TotalTime>
  <Words>904</Words>
  <Application>Microsoft Office PowerPoint</Application>
  <PresentationFormat>Custom</PresentationFormat>
  <Paragraphs>151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NAYER NAJAFI</cp:lastModifiedBy>
  <cp:revision>159</cp:revision>
  <dcterms:created xsi:type="dcterms:W3CDTF">2020-01-21T03:40:39Z</dcterms:created>
  <dcterms:modified xsi:type="dcterms:W3CDTF">2021-06-01T21:09:17Z</dcterms:modified>
</cp:coreProperties>
</file>