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76"/>
  </p:normalViewPr>
  <p:slideViewPr>
    <p:cSldViewPr snapToGrid="0" snapToObjects="1">
      <p:cViewPr varScale="1">
        <p:scale>
          <a:sx n="98" d="100"/>
          <a:sy n="98" d="100"/>
        </p:scale>
        <p:origin x="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A982B-41A8-AC4B-ADFE-5F456E94E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3D087-26D9-EA4E-8356-065CAA233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9B511-3647-DB41-A347-34135239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D8AC4-4781-814D-8AE0-30C0FA13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B587-E631-E340-A866-EC6B86EC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7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7DC8-10E9-E24F-8EFC-3FD9FC2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31A8C-4A34-D843-9652-6BAD18002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C00B-27D9-7941-95B6-CC8DD968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C67-BDBF-BB42-ADEA-D7E16B6E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A0270-4CB7-FE46-AC9C-03D1383C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3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2C17E7-98F1-7941-93D9-C3CC016D4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AFDB4-E797-0644-A9B4-B1CA478A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5D6F-B450-5849-9EAD-655F284E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72D50-F64C-2747-AFAC-F907D682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CABD-E8F4-1D43-BB38-15C5DED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7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634A7-FEC4-0845-801E-404BAD26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02597-4203-3B4A-BE96-C5DA93D4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3E491-0C00-8744-90E0-29282DA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E5058-F118-0647-940C-F2F23667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DD024-144F-AE43-945F-E0E8DB89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6B8C-6E44-4D4F-BF26-1DB7E59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0A013-9D73-A645-92B3-CD58222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B24B9-6AA7-C34C-851B-795B67B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6D409-DB6C-5D47-B431-53ECAE1E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534F-FE7A-ED48-90A7-D839D20E1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7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8DE2-BEED-E046-A587-5F655E9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5FDC-7347-2344-9A87-50DB19F3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8A95C-C6B0-5C48-A51C-63DCF545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E1DF9-B760-7140-ABB8-DC76FDA4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6ADCE-5069-8B4B-9D86-44D0CC3F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0A3DB-EFE6-D943-8538-D3FDB0B2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64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05F2-9C52-F143-A561-DD085196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21F23-19C2-8A4D-91A5-14C05FB46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F4B8E-A4E8-EA41-AEDF-193D34498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44B25-81FD-824E-AAAD-5599415E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9991C-1B1D-D44F-9301-707FE543D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97B27-A0B7-E746-A49D-F7B61763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ABB41-66F7-9A40-AACB-4D6BC038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4C74C-FC58-9649-AA96-F535C51D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1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429-6524-4F45-AB3B-DFBEAE87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184B-0FCE-5E4B-A1CB-9847755B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1A9B1-6EC6-6B42-81EE-330A6EBF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DBC86-17DF-4B4A-87D1-56BB7441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BAA79-D9B0-AA4C-BC41-50F888F3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1A8F1-67EF-EB40-AA08-85CEEB32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C19B3-044B-B84D-853B-633979EC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1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F5E9-59ED-774E-81A5-B52F5C8E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5539-2B19-2744-AEB3-18652CE3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91BD-DB24-674E-B9A3-C8550C1D2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8BD73-7FD1-C445-A67B-FD9CD3B8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4B10-BB40-3F43-A7C2-D2C022D95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C4059-A6FE-134E-A4D0-7CE9BDF7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6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71E9-D2E4-3F44-9E71-A42B12CB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AB594-D83A-284E-A118-79B87AD09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3E5D2-FD2F-D842-AA16-7E3D57649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FC1B1-B517-A747-98E2-2EAF69B8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BE8-3F77-D044-8747-9903AC5CD86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67AEA-B628-6448-AEAE-B45B05533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A3527-20D1-B14D-AFB1-6DCA7639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C29777-9271-BF42-B3C9-A56C6D89C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8B6CE-13EF-C547-A419-4FF30B800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E304F-D752-6A44-A6FD-5781A5843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B1BE8-3F77-D044-8747-9903AC5CD86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1C73-0E4D-E04D-8F02-50FB44166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A4748-414C-DF4F-B5EC-125C6DA1F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53C9D-4F69-294D-A9B7-D232AB9A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D15F96E-A557-DF44-846E-CF9DB40F860F}"/>
              </a:ext>
            </a:extLst>
          </p:cNvPr>
          <p:cNvSpPr/>
          <p:nvPr/>
        </p:nvSpPr>
        <p:spPr>
          <a:xfrm>
            <a:off x="268287" y="1726622"/>
            <a:ext cx="1853106" cy="4682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2706A7-6900-E64C-BE96-7182DCECA85C}"/>
              </a:ext>
            </a:extLst>
          </p:cNvPr>
          <p:cNvSpPr/>
          <p:nvPr/>
        </p:nvSpPr>
        <p:spPr>
          <a:xfrm>
            <a:off x="3220496" y="1198288"/>
            <a:ext cx="818941" cy="39129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CB7BAC-0ADB-5648-BB1D-0A53C9E60EB4}"/>
              </a:ext>
            </a:extLst>
          </p:cNvPr>
          <p:cNvSpPr/>
          <p:nvPr/>
        </p:nvSpPr>
        <p:spPr>
          <a:xfrm>
            <a:off x="3220495" y="1198289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Gateway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4A9C38-1845-AE40-8ADA-802B8827ECDD}"/>
              </a:ext>
            </a:extLst>
          </p:cNvPr>
          <p:cNvSpPr/>
          <p:nvPr/>
        </p:nvSpPr>
        <p:spPr>
          <a:xfrm>
            <a:off x="4865075" y="1198290"/>
            <a:ext cx="1128765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Discovery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94565-CBC3-E041-A669-363E3EA2D2C2}"/>
              </a:ext>
            </a:extLst>
          </p:cNvPr>
          <p:cNvSpPr/>
          <p:nvPr/>
        </p:nvSpPr>
        <p:spPr>
          <a:xfrm>
            <a:off x="4865075" y="1833011"/>
            <a:ext cx="1128765" cy="4923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Catalog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BB72C0-F13C-674F-BA76-78B2067DC8C6}"/>
              </a:ext>
            </a:extLst>
          </p:cNvPr>
          <p:cNvSpPr/>
          <p:nvPr/>
        </p:nvSpPr>
        <p:spPr>
          <a:xfrm>
            <a:off x="4860051" y="2581604"/>
            <a:ext cx="1128765" cy="296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UI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CD440-5527-A04E-8836-40344C303D8A}"/>
              </a:ext>
            </a:extLst>
          </p:cNvPr>
          <p:cNvSpPr/>
          <p:nvPr/>
        </p:nvSpPr>
        <p:spPr>
          <a:xfrm>
            <a:off x="4860051" y="3006595"/>
            <a:ext cx="1128765" cy="2968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25D3F-7A82-364D-A634-C3318F5EFD6C}"/>
              </a:ext>
            </a:extLst>
          </p:cNvPr>
          <p:cNvSpPr/>
          <p:nvPr/>
        </p:nvSpPr>
        <p:spPr>
          <a:xfrm>
            <a:off x="4860051" y="3624116"/>
            <a:ext cx="1128765" cy="296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UI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CE3848-E8F1-8A4D-A221-8C70EF90EC1B}"/>
              </a:ext>
            </a:extLst>
          </p:cNvPr>
          <p:cNvSpPr/>
          <p:nvPr/>
        </p:nvSpPr>
        <p:spPr>
          <a:xfrm>
            <a:off x="4860053" y="4000921"/>
            <a:ext cx="1128765" cy="2968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AF9D4-A439-E447-9655-54D0C5959D84}"/>
              </a:ext>
            </a:extLst>
          </p:cNvPr>
          <p:cNvSpPr/>
          <p:nvPr/>
        </p:nvSpPr>
        <p:spPr>
          <a:xfrm>
            <a:off x="4860053" y="4618896"/>
            <a:ext cx="1128765" cy="2968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 UI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64B663-728E-984E-B3ED-CEFDE68E4955}"/>
              </a:ext>
            </a:extLst>
          </p:cNvPr>
          <p:cNvSpPr/>
          <p:nvPr/>
        </p:nvSpPr>
        <p:spPr>
          <a:xfrm>
            <a:off x="4860052" y="5236870"/>
            <a:ext cx="1128765" cy="1435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5C5E09-D865-F64F-BD53-2026CC8FDD88}"/>
              </a:ext>
            </a:extLst>
          </p:cNvPr>
          <p:cNvSpPr/>
          <p:nvPr/>
        </p:nvSpPr>
        <p:spPr>
          <a:xfrm>
            <a:off x="1137975" y="3133412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MVS Explorer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E78782-BDE8-4246-B833-2A630E577674}"/>
              </a:ext>
            </a:extLst>
          </p:cNvPr>
          <p:cNvSpPr/>
          <p:nvPr/>
        </p:nvSpPr>
        <p:spPr>
          <a:xfrm>
            <a:off x="1137974" y="3731292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JES Explorer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F7DECA-EF9C-594E-B4AE-69F349DA7588}"/>
              </a:ext>
            </a:extLst>
          </p:cNvPr>
          <p:cNvSpPr/>
          <p:nvPr/>
        </p:nvSpPr>
        <p:spPr>
          <a:xfrm>
            <a:off x="1137974" y="4305728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USS Explorer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7FD882-E9A5-CF45-B31B-1A2B9B9F78F7}"/>
              </a:ext>
            </a:extLst>
          </p:cNvPr>
          <p:cNvSpPr/>
          <p:nvPr/>
        </p:nvSpPr>
        <p:spPr>
          <a:xfrm>
            <a:off x="1137974" y="5176603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TN3270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5D1C91-D07C-6A4F-AE8D-4667E7F189A9}"/>
              </a:ext>
            </a:extLst>
          </p:cNvPr>
          <p:cNvSpPr/>
          <p:nvPr/>
        </p:nvSpPr>
        <p:spPr>
          <a:xfrm>
            <a:off x="1137973" y="5822200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036137-5B9D-9346-8427-CFC5E80F2266}"/>
              </a:ext>
            </a:extLst>
          </p:cNvPr>
          <p:cNvSpPr/>
          <p:nvPr/>
        </p:nvSpPr>
        <p:spPr>
          <a:xfrm>
            <a:off x="5315578" y="5985464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TN3270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9DCE57-15E8-C846-81F6-93F4875866C0}"/>
              </a:ext>
            </a:extLst>
          </p:cNvPr>
          <p:cNvSpPr/>
          <p:nvPr/>
        </p:nvSpPr>
        <p:spPr>
          <a:xfrm>
            <a:off x="5315578" y="6306559"/>
            <a:ext cx="673240" cy="32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C104D71-4326-7D43-BD33-3DB0D282570A}"/>
              </a:ext>
            </a:extLst>
          </p:cNvPr>
          <p:cNvSpPr/>
          <p:nvPr/>
        </p:nvSpPr>
        <p:spPr>
          <a:xfrm>
            <a:off x="7303476" y="5248599"/>
            <a:ext cx="1128765" cy="492369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zssServer</a:t>
            </a:r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628FF6-AD87-3044-B75F-615570D21502}"/>
              </a:ext>
            </a:extLst>
          </p:cNvPr>
          <p:cNvSpPr/>
          <p:nvPr/>
        </p:nvSpPr>
        <p:spPr>
          <a:xfrm>
            <a:off x="10349801" y="5236870"/>
            <a:ext cx="1128765" cy="913147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ZWESIS01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APF Auth load Lib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891715-8DB8-4846-87AE-2CAA54F2E9C4}"/>
              </a:ext>
            </a:extLst>
          </p:cNvPr>
          <p:cNvCxnSpPr>
            <a:cxnSpLocks/>
          </p:cNvCxnSpPr>
          <p:nvPr/>
        </p:nvCxnSpPr>
        <p:spPr>
          <a:xfrm>
            <a:off x="1956914" y="3406391"/>
            <a:ext cx="168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6AE9E49-38BC-674A-B54A-24A93E4727C5}"/>
              </a:ext>
            </a:extLst>
          </p:cNvPr>
          <p:cNvCxnSpPr>
            <a:cxnSpLocks/>
          </p:cNvCxnSpPr>
          <p:nvPr/>
        </p:nvCxnSpPr>
        <p:spPr>
          <a:xfrm flipV="1">
            <a:off x="3758084" y="2750283"/>
            <a:ext cx="1101967" cy="65417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3E736C-0428-544C-AF42-CED2CB1ACC5A}"/>
              </a:ext>
            </a:extLst>
          </p:cNvPr>
          <p:cNvCxnSpPr>
            <a:cxnSpLocks/>
          </p:cNvCxnSpPr>
          <p:nvPr/>
        </p:nvCxnSpPr>
        <p:spPr>
          <a:xfrm>
            <a:off x="1949376" y="3528646"/>
            <a:ext cx="168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FC20179-9397-004F-96C9-64C5A5AA5F6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771483" y="3155035"/>
            <a:ext cx="1088568" cy="377624"/>
          </a:xfrm>
          <a:prstGeom prst="bentConnector3">
            <a:avLst>
              <a:gd name="adj1" fmla="val 6846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EEA887-86E7-6544-BDC0-D16FDDC15CFA}"/>
              </a:ext>
            </a:extLst>
          </p:cNvPr>
          <p:cNvCxnSpPr>
            <a:cxnSpLocks/>
          </p:cNvCxnSpPr>
          <p:nvPr/>
        </p:nvCxnSpPr>
        <p:spPr>
          <a:xfrm>
            <a:off x="1949375" y="4149360"/>
            <a:ext cx="168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B2671E-62D7-D742-BF96-3C5F92A5DDA0}"/>
              </a:ext>
            </a:extLst>
          </p:cNvPr>
          <p:cNvCxnSpPr>
            <a:cxnSpLocks/>
          </p:cNvCxnSpPr>
          <p:nvPr/>
        </p:nvCxnSpPr>
        <p:spPr>
          <a:xfrm>
            <a:off x="1956914" y="4022695"/>
            <a:ext cx="168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942E02E1-224F-E440-9AF9-AF87EC04B9A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90385" y="3772556"/>
            <a:ext cx="969666" cy="2566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15791C-6429-2E4F-B390-5EEF4003BAF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964910" y="4149361"/>
            <a:ext cx="895143" cy="1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5F16A1F-43FE-1B45-A470-3B36911710B7}"/>
              </a:ext>
            </a:extLst>
          </p:cNvPr>
          <p:cNvSpPr/>
          <p:nvPr/>
        </p:nvSpPr>
        <p:spPr>
          <a:xfrm>
            <a:off x="10349801" y="1198288"/>
            <a:ext cx="1128765" cy="25330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z/OSMF</a:t>
            </a:r>
          </a:p>
          <a:p>
            <a:pPr algn="ctr"/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REST API</a:t>
            </a:r>
          </a:p>
        </p:txBody>
      </p: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CB79452C-4099-A640-8BBA-BA67C7D9251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1948537" y="5500552"/>
            <a:ext cx="3367041" cy="64946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A970A43F-C6C1-624E-A88E-4B65FC4DF9B3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956914" y="6055073"/>
            <a:ext cx="3358664" cy="4160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AC796FA-5AFA-C846-B091-9CE7E8FE0611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988816" y="5494784"/>
            <a:ext cx="1314660" cy="14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8C01909-0974-2B46-AEA1-A685CCDE503C}"/>
              </a:ext>
            </a:extLst>
          </p:cNvPr>
          <p:cNvCxnSpPr>
            <a:cxnSpLocks/>
          </p:cNvCxnSpPr>
          <p:nvPr/>
        </p:nvCxnSpPr>
        <p:spPr>
          <a:xfrm>
            <a:off x="8432241" y="5490799"/>
            <a:ext cx="1912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275367-E870-2E4F-AF18-C263F1841901}"/>
              </a:ext>
            </a:extLst>
          </p:cNvPr>
          <p:cNvCxnSpPr>
            <a:cxnSpLocks/>
          </p:cNvCxnSpPr>
          <p:nvPr/>
        </p:nvCxnSpPr>
        <p:spPr>
          <a:xfrm>
            <a:off x="5988816" y="3202997"/>
            <a:ext cx="43559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6F7068B-6C79-C042-85E7-02B356BADDF1}"/>
              </a:ext>
            </a:extLst>
          </p:cNvPr>
          <p:cNvSpPr/>
          <p:nvPr/>
        </p:nvSpPr>
        <p:spPr>
          <a:xfrm>
            <a:off x="10349800" y="1198288"/>
            <a:ext cx="1128765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z/OSMF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C05BD4C2-2236-1142-B249-45F685B38049}"/>
              </a:ext>
            </a:extLst>
          </p:cNvPr>
          <p:cNvCxnSpPr>
            <a:cxnSpLocks/>
          </p:cNvCxnSpPr>
          <p:nvPr/>
        </p:nvCxnSpPr>
        <p:spPr>
          <a:xfrm flipV="1">
            <a:off x="6005562" y="3624116"/>
            <a:ext cx="4339215" cy="1179277"/>
          </a:xfrm>
          <a:prstGeom prst="bentConnector3">
            <a:avLst>
              <a:gd name="adj1" fmla="val 5903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7EB1B2E-629D-5D4C-9B49-14C14AD6F0E7}"/>
              </a:ext>
            </a:extLst>
          </p:cNvPr>
          <p:cNvCxnSpPr>
            <a:cxnSpLocks/>
          </p:cNvCxnSpPr>
          <p:nvPr/>
        </p:nvCxnSpPr>
        <p:spPr>
          <a:xfrm>
            <a:off x="1956914" y="4718159"/>
            <a:ext cx="168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0699966-4B4C-D747-B4C6-031F62BA5E5F}"/>
              </a:ext>
            </a:extLst>
          </p:cNvPr>
          <p:cNvCxnSpPr>
            <a:cxnSpLocks/>
          </p:cNvCxnSpPr>
          <p:nvPr/>
        </p:nvCxnSpPr>
        <p:spPr>
          <a:xfrm>
            <a:off x="3890385" y="4723641"/>
            <a:ext cx="969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E2B05BA1-04D8-6E41-BF1B-1E2BD38887DB}"/>
              </a:ext>
            </a:extLst>
          </p:cNvPr>
          <p:cNvSpPr/>
          <p:nvPr/>
        </p:nvSpPr>
        <p:spPr>
          <a:xfrm>
            <a:off x="1137973" y="2150846"/>
            <a:ext cx="818941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 Catalog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0F2EA68-BB27-4E41-8A1A-74EAA3914153}"/>
              </a:ext>
            </a:extLst>
          </p:cNvPr>
          <p:cNvCxnSpPr>
            <a:cxnSpLocks/>
          </p:cNvCxnSpPr>
          <p:nvPr/>
        </p:nvCxnSpPr>
        <p:spPr>
          <a:xfrm>
            <a:off x="1956914" y="2357200"/>
            <a:ext cx="168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221A1BCE-8712-7C40-98BA-B11D6BF80BE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771483" y="2079196"/>
            <a:ext cx="1093592" cy="2813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360F690-8E65-454C-B55F-E96FD6B2D168}"/>
              </a:ext>
            </a:extLst>
          </p:cNvPr>
          <p:cNvCxnSpPr>
            <a:stCxn id="7" idx="3"/>
          </p:cNvCxnSpPr>
          <p:nvPr/>
        </p:nvCxnSpPr>
        <p:spPr>
          <a:xfrm flipV="1">
            <a:off x="5993840" y="2079195"/>
            <a:ext cx="43509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D55D158-47CA-854B-92F0-2F64730327A2}"/>
              </a:ext>
            </a:extLst>
          </p:cNvPr>
          <p:cNvSpPr txBox="1"/>
          <p:nvPr/>
        </p:nvSpPr>
        <p:spPr>
          <a:xfrm>
            <a:off x="7154906" y="1823462"/>
            <a:ext cx="1425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SSO – generate JWT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E2512BD-677A-8744-BE43-6A5EE4F0FDD0}"/>
              </a:ext>
            </a:extLst>
          </p:cNvPr>
          <p:cNvSpPr/>
          <p:nvPr/>
        </p:nvSpPr>
        <p:spPr>
          <a:xfrm>
            <a:off x="300611" y="130629"/>
            <a:ext cx="1808704" cy="743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Zowe</a:t>
            </a:r>
            <a:r>
              <a:rPr lang="en-US" dirty="0">
                <a:solidFill>
                  <a:schemeClr val="tx1"/>
                </a:solidFill>
              </a:rPr>
              <a:t> CLI</a:t>
            </a:r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16DE48DC-FA0A-9043-9527-9DFBB6D3156D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2109315" y="367326"/>
            <a:ext cx="8804868" cy="8309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3552528B-EB56-C14A-84DF-71D4F3A4D5D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827828" y="1444475"/>
            <a:ext cx="1037247" cy="43478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Left Brace 97">
            <a:extLst>
              <a:ext uri="{FF2B5EF4-FFF2-40B4-BE49-F238E27FC236}">
                <a16:creationId xmlns:a16="http://schemas.microsoft.com/office/drawing/2014/main" id="{E9A6B2FC-5545-C94A-94FC-8879BF8AA844}"/>
              </a:ext>
            </a:extLst>
          </p:cNvPr>
          <p:cNvSpPr/>
          <p:nvPr/>
        </p:nvSpPr>
        <p:spPr>
          <a:xfrm rot="5400000">
            <a:off x="5669104" y="-1787161"/>
            <a:ext cx="382058" cy="558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3D0E5E-B6F5-B545-BEDA-A913DE31E6A7}"/>
              </a:ext>
            </a:extLst>
          </p:cNvPr>
          <p:cNvSpPr txBox="1"/>
          <p:nvPr/>
        </p:nvSpPr>
        <p:spPr>
          <a:xfrm>
            <a:off x="4375218" y="431793"/>
            <a:ext cx="3640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/S ZOWESVR runs under IZUUSR:IZUADMIN</a:t>
            </a:r>
          </a:p>
          <a:p>
            <a:r>
              <a:rPr lang="en-US" sz="1200" dirty="0"/>
              <a:t>Installed by </a:t>
            </a:r>
            <a:r>
              <a:rPr lang="en-US" sz="1200" b="1" dirty="0" err="1"/>
              <a:t>zowe-install.s</a:t>
            </a:r>
            <a:r>
              <a:rPr lang="en-US" sz="1200" dirty="0" err="1"/>
              <a:t>h</a:t>
            </a:r>
            <a:r>
              <a:rPr lang="en-US" sz="1200" dirty="0"/>
              <a:t> driven </a:t>
            </a:r>
            <a:r>
              <a:rPr lang="en-US" sz="1200" b="1" dirty="0"/>
              <a:t>by </a:t>
            </a:r>
            <a:r>
              <a:rPr lang="en-US" sz="1200" b="1" dirty="0" err="1"/>
              <a:t>zowe-install.yaml</a:t>
            </a:r>
            <a:endParaRPr lang="en-US" sz="12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8C13A1-6889-404A-945D-A3B6D581F28B}"/>
              </a:ext>
            </a:extLst>
          </p:cNvPr>
          <p:cNvSpPr/>
          <p:nvPr/>
        </p:nvSpPr>
        <p:spPr>
          <a:xfrm>
            <a:off x="4860053" y="5236871"/>
            <a:ext cx="1128765" cy="4923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ZLUX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18217B6-1B06-B54E-91B9-B3D25266E3B5}"/>
              </a:ext>
            </a:extLst>
          </p:cNvPr>
          <p:cNvSpPr/>
          <p:nvPr/>
        </p:nvSpPr>
        <p:spPr>
          <a:xfrm>
            <a:off x="7303477" y="6426627"/>
            <a:ext cx="168742" cy="1645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A5C7C71-E63B-E748-89AD-3554F94D1C41}"/>
              </a:ext>
            </a:extLst>
          </p:cNvPr>
          <p:cNvSpPr/>
          <p:nvPr/>
        </p:nvSpPr>
        <p:spPr>
          <a:xfrm>
            <a:off x="7303474" y="6645263"/>
            <a:ext cx="168745" cy="1469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4453020-E49E-8343-9E4E-B5E24383F73A}"/>
              </a:ext>
            </a:extLst>
          </p:cNvPr>
          <p:cNvSpPr/>
          <p:nvPr/>
        </p:nvSpPr>
        <p:spPr>
          <a:xfrm>
            <a:off x="7303474" y="6194853"/>
            <a:ext cx="168745" cy="188883"/>
          </a:xfrm>
          <a:prstGeom prst="rect">
            <a:avLst/>
          </a:prstGeom>
          <a:solidFill>
            <a:srgbClr val="F3A4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6C0EC33-59BA-8241-BFB6-0518F35EEDB7}"/>
              </a:ext>
            </a:extLst>
          </p:cNvPr>
          <p:cNvSpPr txBox="1"/>
          <p:nvPr/>
        </p:nvSpPr>
        <p:spPr>
          <a:xfrm>
            <a:off x="7462217" y="6169372"/>
            <a:ext cx="667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Metal 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E73A774-4518-B449-935D-8B00B4C29E36}"/>
              </a:ext>
            </a:extLst>
          </p:cNvPr>
          <p:cNvSpPr txBox="1"/>
          <p:nvPr/>
        </p:nvSpPr>
        <p:spPr>
          <a:xfrm>
            <a:off x="7462217" y="6395105"/>
            <a:ext cx="1360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Springboot</a:t>
            </a:r>
            <a:r>
              <a:rPr lang="en-US" sz="1200" dirty="0"/>
              <a:t> Tomcat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339FAE8-75E3-A74A-957E-B819174DC5AF}"/>
              </a:ext>
            </a:extLst>
          </p:cNvPr>
          <p:cNvSpPr txBox="1"/>
          <p:nvPr/>
        </p:nvSpPr>
        <p:spPr>
          <a:xfrm>
            <a:off x="7462217" y="6587581"/>
            <a:ext cx="522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Node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DE7AC161-4EA5-1049-A499-37BAABFA93C8}"/>
              </a:ext>
            </a:extLst>
          </p:cNvPr>
          <p:cNvSpPr/>
          <p:nvPr/>
        </p:nvSpPr>
        <p:spPr>
          <a:xfrm rot="5400000">
            <a:off x="10692139" y="4014730"/>
            <a:ext cx="382058" cy="21150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D69BE0-45AF-BC49-A2EF-FA24DF0D3B6A}"/>
              </a:ext>
            </a:extLst>
          </p:cNvPr>
          <p:cNvSpPr txBox="1"/>
          <p:nvPr/>
        </p:nvSpPr>
        <p:spPr>
          <a:xfrm>
            <a:off x="8696888" y="4529282"/>
            <a:ext cx="1812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/S ZWESIS01 runs   IZUUSR:IZUADMIN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75FFE4-60E8-4045-AA1D-5E055A129BCE}"/>
              </a:ext>
            </a:extLst>
          </p:cNvPr>
          <p:cNvSpPr txBox="1"/>
          <p:nvPr/>
        </p:nvSpPr>
        <p:spPr>
          <a:xfrm>
            <a:off x="10079916" y="4183998"/>
            <a:ext cx="2148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Installed by</a:t>
            </a:r>
          </a:p>
          <a:p>
            <a:r>
              <a:rPr lang="en-US" sz="1200" b="1" dirty="0" err="1"/>
              <a:t>zowe</a:t>
            </a:r>
            <a:r>
              <a:rPr lang="en-US" sz="1200" b="1" dirty="0"/>
              <a:t>-install-</a:t>
            </a:r>
            <a:r>
              <a:rPr lang="en-US" sz="1200" b="1" dirty="0" err="1"/>
              <a:t>apf</a:t>
            </a:r>
            <a:r>
              <a:rPr lang="en-US" sz="1200" b="1" dirty="0"/>
              <a:t>-</a:t>
            </a:r>
            <a:r>
              <a:rPr lang="en-US" sz="1200" b="1" dirty="0" err="1"/>
              <a:t>server.sh</a:t>
            </a:r>
            <a:endParaRPr lang="en-US" sz="1200" b="1" dirty="0"/>
          </a:p>
          <a:p>
            <a:r>
              <a:rPr lang="en-US" sz="1200" dirty="0"/>
              <a:t>driven by </a:t>
            </a:r>
          </a:p>
          <a:p>
            <a:r>
              <a:rPr lang="en-US" sz="1200" b="1" dirty="0" err="1"/>
              <a:t>Zowe-install.apf-server.yaml</a:t>
            </a:r>
            <a:endParaRPr lang="en-US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33162-BC30-CF40-865B-5E4E7B1C2E1D}"/>
              </a:ext>
            </a:extLst>
          </p:cNvPr>
          <p:cNvSpPr txBox="1"/>
          <p:nvPr/>
        </p:nvSpPr>
        <p:spPr>
          <a:xfrm>
            <a:off x="312332" y="1749709"/>
            <a:ext cx="1746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Zowe</a:t>
            </a:r>
            <a:r>
              <a:rPr lang="en-US" sz="1400" dirty="0"/>
              <a:t> Virtual Desktop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EBA3BF85-7455-0E4C-86EC-C93BA54A1B81}"/>
              </a:ext>
            </a:extLst>
          </p:cNvPr>
          <p:cNvSpPr/>
          <p:nvPr/>
        </p:nvSpPr>
        <p:spPr>
          <a:xfrm rot="5400000">
            <a:off x="1047797" y="5447045"/>
            <a:ext cx="365760" cy="2138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BEA606-0698-1E43-8D2C-D9920BFAE901}"/>
              </a:ext>
            </a:extLst>
          </p:cNvPr>
          <p:cNvSpPr txBox="1"/>
          <p:nvPr/>
        </p:nvSpPr>
        <p:spPr>
          <a:xfrm>
            <a:off x="609976" y="6581001"/>
            <a:ext cx="1421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Desktop Browser UI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5261DF4-BCA6-564A-AD30-88AD86D6DD9A}"/>
              </a:ext>
            </a:extLst>
          </p:cNvPr>
          <p:cNvSpPr txBox="1"/>
          <p:nvPr/>
        </p:nvSpPr>
        <p:spPr>
          <a:xfrm>
            <a:off x="609976" y="893115"/>
            <a:ext cx="1322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Desktop node app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EE24CE-CC15-464B-83C0-B0B56FF7E231}"/>
              </a:ext>
            </a:extLst>
          </p:cNvPr>
          <p:cNvCxnSpPr>
            <a:cxnSpLocks/>
          </p:cNvCxnSpPr>
          <p:nvPr/>
        </p:nvCxnSpPr>
        <p:spPr>
          <a:xfrm>
            <a:off x="2646381" y="0"/>
            <a:ext cx="0" cy="67921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7CC2A6F-CC02-5348-BDB9-03EA08850EA5}"/>
              </a:ext>
            </a:extLst>
          </p:cNvPr>
          <p:cNvSpPr txBox="1"/>
          <p:nvPr/>
        </p:nvSpPr>
        <p:spPr>
          <a:xfrm>
            <a:off x="2646381" y="19793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z/OS</a:t>
            </a:r>
          </a:p>
        </p:txBody>
      </p:sp>
    </p:spTree>
    <p:extLst>
      <p:ext uri="{BB962C8B-B14F-4D97-AF65-F5344CB8AC3E}">
        <p14:creationId xmlns:p14="http://schemas.microsoft.com/office/powerpoint/2010/main" val="5450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20172</TotalTime>
  <Words>103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Menlo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 Winchester</dc:creator>
  <cp:lastModifiedBy>Li Ashley</cp:lastModifiedBy>
  <cp:revision>28</cp:revision>
  <cp:lastPrinted>2019-01-15T13:25:18Z</cp:lastPrinted>
  <dcterms:created xsi:type="dcterms:W3CDTF">2019-01-10T12:40:48Z</dcterms:created>
  <dcterms:modified xsi:type="dcterms:W3CDTF">2019-02-22T10:59:15Z</dcterms:modified>
</cp:coreProperties>
</file>