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3" autoAdjust="0"/>
    <p:restoredTop sz="94676"/>
  </p:normalViewPr>
  <p:slideViewPr>
    <p:cSldViewPr snapToGrid="0" snapToObjects="1">
      <p:cViewPr varScale="1">
        <p:scale>
          <a:sx n="108" d="100"/>
          <a:sy n="108" d="100"/>
        </p:scale>
        <p:origin x="21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6/21/19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6/21/19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68CAA2EB-FC5B-054F-B79C-91E24AB11FA1}"/>
              </a:ext>
            </a:extLst>
          </p:cNvPr>
          <p:cNvSpPr/>
          <p:nvPr/>
        </p:nvSpPr>
        <p:spPr>
          <a:xfrm>
            <a:off x="6846137" y="0"/>
            <a:ext cx="1397988" cy="474353"/>
          </a:xfrm>
          <a:prstGeom prst="rect">
            <a:avLst/>
          </a:prstGeom>
          <a:pattFill prst="pct20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63C5E49-921E-6E43-B468-6069E10CA099}"/>
              </a:ext>
            </a:extLst>
          </p:cNvPr>
          <p:cNvCxnSpPr>
            <a:cxnSpLocks/>
            <a:stCxn id="107" idx="2"/>
          </p:cNvCxnSpPr>
          <p:nvPr/>
        </p:nvCxnSpPr>
        <p:spPr>
          <a:xfrm rot="16200000" flipH="1">
            <a:off x="5430072" y="1416257"/>
            <a:ext cx="1141031" cy="92472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D63396-AC4D-5249-8BCF-E9058FDBA721}"/>
              </a:ext>
            </a:extLst>
          </p:cNvPr>
          <p:cNvSpPr/>
          <p:nvPr/>
        </p:nvSpPr>
        <p:spPr>
          <a:xfrm>
            <a:off x="512278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iFrame</a:t>
            </a:r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414DDB-8967-8D45-908D-A9FDFFB61FF7}"/>
              </a:ext>
            </a:extLst>
          </p:cNvPr>
          <p:cNvSpPr/>
          <p:nvPr/>
        </p:nvSpPr>
        <p:spPr>
          <a:xfrm>
            <a:off x="6878388" y="690378"/>
            <a:ext cx="5097850" cy="653826"/>
          </a:xfrm>
          <a:prstGeom prst="rect">
            <a:avLst/>
          </a:prstGeom>
          <a:pattFill prst="dkVert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67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                </a:t>
            </a: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BD38E5-B719-A040-961F-CB1DDA431BCD}"/>
              </a:ext>
            </a:extLst>
          </p:cNvPr>
          <p:cNvSpPr/>
          <p:nvPr/>
        </p:nvSpPr>
        <p:spPr>
          <a:xfrm rot="5400000">
            <a:off x="5035711" y="-532099"/>
            <a:ext cx="818941" cy="68012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196AA6-3EF6-D842-A7AC-4C65195FFE4F}"/>
              </a:ext>
            </a:extLst>
          </p:cNvPr>
          <p:cNvSpPr/>
          <p:nvPr/>
        </p:nvSpPr>
        <p:spPr>
          <a:xfrm>
            <a:off x="2056185" y="2459074"/>
            <a:ext cx="6789640" cy="281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Gateway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F582D8-88EE-2542-99A4-79D337267C65}"/>
              </a:ext>
            </a:extLst>
          </p:cNvPr>
          <p:cNvSpPr/>
          <p:nvPr/>
        </p:nvSpPr>
        <p:spPr>
          <a:xfrm>
            <a:off x="2044538" y="3740833"/>
            <a:ext cx="768237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3B60D4-E0F5-8544-BEFF-75487F8C5CB8}"/>
              </a:ext>
            </a:extLst>
          </p:cNvPr>
          <p:cNvSpPr/>
          <p:nvPr/>
        </p:nvSpPr>
        <p:spPr>
          <a:xfrm>
            <a:off x="2878262" y="3744798"/>
            <a:ext cx="918487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Discovery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316678-45F2-FC41-929D-9AFEFDB6D35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428656" y="327801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8525D1-5DD2-9144-B286-EB52E77203BE}"/>
              </a:ext>
            </a:extLst>
          </p:cNvPr>
          <p:cNvCxnSpPr>
            <a:cxnSpLocks/>
          </p:cNvCxnSpPr>
          <p:nvPr/>
        </p:nvCxnSpPr>
        <p:spPr>
          <a:xfrm>
            <a:off x="3296675" y="327801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2FFFBCF-6F96-BA4C-A2A8-04C04381BB79}"/>
              </a:ext>
            </a:extLst>
          </p:cNvPr>
          <p:cNvSpPr/>
          <p:nvPr/>
        </p:nvSpPr>
        <p:spPr>
          <a:xfrm>
            <a:off x="3864323" y="3751646"/>
            <a:ext cx="434690" cy="476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UI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3A7E9E-4BFA-7048-A93A-B226BC2CCB8D}"/>
              </a:ext>
            </a:extLst>
          </p:cNvPr>
          <p:cNvSpPr/>
          <p:nvPr/>
        </p:nvSpPr>
        <p:spPr>
          <a:xfrm>
            <a:off x="4461540" y="3753969"/>
            <a:ext cx="564732" cy="471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UI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830FD5-B0E7-304D-A162-42509A56C2A0}"/>
              </a:ext>
            </a:extLst>
          </p:cNvPr>
          <p:cNvSpPr/>
          <p:nvPr/>
        </p:nvSpPr>
        <p:spPr>
          <a:xfrm>
            <a:off x="5139454" y="3751543"/>
            <a:ext cx="647781" cy="476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2C7D56-E8C6-1042-9DF3-33D6754C7710}"/>
              </a:ext>
            </a:extLst>
          </p:cNvPr>
          <p:cNvSpPr/>
          <p:nvPr/>
        </p:nvSpPr>
        <p:spPr>
          <a:xfrm>
            <a:off x="3860713" y="4528999"/>
            <a:ext cx="537932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8B830-DC0B-A740-A36B-B958C1A572E0}"/>
              </a:ext>
            </a:extLst>
          </p:cNvPr>
          <p:cNvSpPr/>
          <p:nvPr/>
        </p:nvSpPr>
        <p:spPr>
          <a:xfrm>
            <a:off x="4548201" y="4527453"/>
            <a:ext cx="566396" cy="476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API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92E7B8-0947-C447-9E5E-CE36A08691A2}"/>
              </a:ext>
            </a:extLst>
          </p:cNvPr>
          <p:cNvCxnSpPr>
            <a:cxnSpLocks/>
          </p:cNvCxnSpPr>
          <p:nvPr/>
        </p:nvCxnSpPr>
        <p:spPr>
          <a:xfrm flipH="1">
            <a:off x="4398645" y="3294198"/>
            <a:ext cx="14526" cy="1233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AF651-50B6-6746-B692-A167727F149A}"/>
              </a:ext>
            </a:extLst>
          </p:cNvPr>
          <p:cNvCxnSpPr>
            <a:cxnSpLocks/>
          </p:cNvCxnSpPr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691BFB-2D24-0547-A69D-0918666B0AB3}"/>
              </a:ext>
            </a:extLst>
          </p:cNvPr>
          <p:cNvSpPr txBox="1"/>
          <p:nvPr/>
        </p:nvSpPr>
        <p:spPr>
          <a:xfrm>
            <a:off x="4514973" y="211286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52B5E6-D9E3-3B44-986D-749969DFF4EB}"/>
              </a:ext>
            </a:extLst>
          </p:cNvPr>
          <p:cNvSpPr txBox="1"/>
          <p:nvPr/>
        </p:nvSpPr>
        <p:spPr>
          <a:xfrm>
            <a:off x="1933902" y="34783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FE695A-EC51-3E41-9C73-F580614481B1}"/>
              </a:ext>
            </a:extLst>
          </p:cNvPr>
          <p:cNvSpPr txBox="1"/>
          <p:nvPr/>
        </p:nvSpPr>
        <p:spPr>
          <a:xfrm>
            <a:off x="2842525" y="347830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7553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4C4305-5BA2-1B43-A80B-DF777ED8E227}"/>
              </a:ext>
            </a:extLst>
          </p:cNvPr>
          <p:cNvSpPr txBox="1"/>
          <p:nvPr/>
        </p:nvSpPr>
        <p:spPr>
          <a:xfrm>
            <a:off x="3826461" y="4287090"/>
            <a:ext cx="51167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8D5EA7-D754-BD43-8ADC-13C0B2EE28C5}"/>
              </a:ext>
            </a:extLst>
          </p:cNvPr>
          <p:cNvCxnSpPr>
            <a:cxnSpLocks/>
          </p:cNvCxnSpPr>
          <p:nvPr/>
        </p:nvCxnSpPr>
        <p:spPr>
          <a:xfrm>
            <a:off x="5059795" y="3286064"/>
            <a:ext cx="0" cy="12413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22E71EC-E73F-8045-92CA-2E9B816D4A91}"/>
              </a:ext>
            </a:extLst>
          </p:cNvPr>
          <p:cNvSpPr txBox="1"/>
          <p:nvPr/>
        </p:nvSpPr>
        <p:spPr>
          <a:xfrm>
            <a:off x="4438383" y="427895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A6970D-339E-0D4A-9DB9-7098BFD59F0F}"/>
              </a:ext>
            </a:extLst>
          </p:cNvPr>
          <p:cNvCxnSpPr>
            <a:cxnSpLocks/>
          </p:cNvCxnSpPr>
          <p:nvPr/>
        </p:nvCxnSpPr>
        <p:spPr>
          <a:xfrm>
            <a:off x="4189184" y="3270740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FBBAF-5B9E-4043-B919-74BEA94D894E}"/>
              </a:ext>
            </a:extLst>
          </p:cNvPr>
          <p:cNvCxnSpPr>
            <a:cxnSpLocks/>
          </p:cNvCxnSpPr>
          <p:nvPr/>
        </p:nvCxnSpPr>
        <p:spPr>
          <a:xfrm>
            <a:off x="4918346" y="327878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D4C01E-B964-F74B-9D68-801D8A100C91}"/>
              </a:ext>
            </a:extLst>
          </p:cNvPr>
          <p:cNvCxnSpPr>
            <a:cxnSpLocks/>
          </p:cNvCxnSpPr>
          <p:nvPr/>
        </p:nvCxnSpPr>
        <p:spPr>
          <a:xfrm>
            <a:off x="5575140" y="3278787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9B2E554-4717-514F-83E2-19343201CDAF}"/>
              </a:ext>
            </a:extLst>
          </p:cNvPr>
          <p:cNvSpPr txBox="1"/>
          <p:nvPr/>
        </p:nvSpPr>
        <p:spPr>
          <a:xfrm>
            <a:off x="3725697" y="3502147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5230D4-C8AB-5346-8A04-2DC5533FDD62}"/>
              </a:ext>
            </a:extLst>
          </p:cNvPr>
          <p:cNvSpPr txBox="1"/>
          <p:nvPr/>
        </p:nvSpPr>
        <p:spPr>
          <a:xfrm>
            <a:off x="4428477" y="351444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51231D-A1BD-4944-AC97-EB35344659BC}"/>
              </a:ext>
            </a:extLst>
          </p:cNvPr>
          <p:cNvSpPr txBox="1"/>
          <p:nvPr/>
        </p:nvSpPr>
        <p:spPr>
          <a:xfrm>
            <a:off x="5100333" y="3510194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8550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DE1BCE-1CFC-1441-96B8-215353ACF262}"/>
              </a:ext>
            </a:extLst>
          </p:cNvPr>
          <p:cNvSpPr/>
          <p:nvPr/>
        </p:nvSpPr>
        <p:spPr>
          <a:xfrm>
            <a:off x="376506" y="3771032"/>
            <a:ext cx="1128765" cy="14352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2BC080-CDFD-1C40-9018-2717D47E1571}"/>
              </a:ext>
            </a:extLst>
          </p:cNvPr>
          <p:cNvSpPr/>
          <p:nvPr/>
        </p:nvSpPr>
        <p:spPr>
          <a:xfrm>
            <a:off x="832031" y="4519628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TN3270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56EF613-5B84-354E-925D-A378D66F1CF1}"/>
              </a:ext>
            </a:extLst>
          </p:cNvPr>
          <p:cNvSpPr/>
          <p:nvPr/>
        </p:nvSpPr>
        <p:spPr>
          <a:xfrm>
            <a:off x="832031" y="4840722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ADD677-D2DA-7F4A-AC17-74AA3E9225A1}"/>
              </a:ext>
            </a:extLst>
          </p:cNvPr>
          <p:cNvSpPr/>
          <p:nvPr/>
        </p:nvSpPr>
        <p:spPr>
          <a:xfrm>
            <a:off x="376507" y="3771034"/>
            <a:ext cx="1128765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ZLUX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12FD3A-B0DF-7746-BD53-0047BF61959E}"/>
              </a:ext>
            </a:extLst>
          </p:cNvPr>
          <p:cNvSpPr txBox="1"/>
          <p:nvPr/>
        </p:nvSpPr>
        <p:spPr>
          <a:xfrm>
            <a:off x="454836" y="350942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0C2438-F7B1-AA4F-85F2-E8948FBA6F32}"/>
              </a:ext>
            </a:extLst>
          </p:cNvPr>
          <p:cNvSpPr/>
          <p:nvPr/>
        </p:nvSpPr>
        <p:spPr>
          <a:xfrm>
            <a:off x="376504" y="5715002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zssServer</a:t>
            </a:r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C9C9C0-A1B2-754A-8AC7-11549460EE6B}"/>
              </a:ext>
            </a:extLst>
          </p:cNvPr>
          <p:cNvCxnSpPr>
            <a:cxnSpLocks/>
          </p:cNvCxnSpPr>
          <p:nvPr/>
        </p:nvCxnSpPr>
        <p:spPr>
          <a:xfrm>
            <a:off x="915053" y="5216206"/>
            <a:ext cx="0" cy="4628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B4D9C28-D784-F04E-A506-95C735B37F48}"/>
              </a:ext>
            </a:extLst>
          </p:cNvPr>
          <p:cNvSpPr txBox="1"/>
          <p:nvPr/>
        </p:nvSpPr>
        <p:spPr>
          <a:xfrm>
            <a:off x="420382" y="541695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8542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1D35DC-3E8F-BA43-878A-435AAA2C67B2}"/>
              </a:ext>
            </a:extLst>
          </p:cNvPr>
          <p:cNvSpPr/>
          <p:nvPr/>
        </p:nvSpPr>
        <p:spPr>
          <a:xfrm>
            <a:off x="376504" y="6483230"/>
            <a:ext cx="1128765" cy="276391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ZWESIS01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20CABF-D612-FA4C-92C8-04171C514818}"/>
              </a:ext>
            </a:extLst>
          </p:cNvPr>
          <p:cNvCxnSpPr>
            <a:cxnSpLocks/>
          </p:cNvCxnSpPr>
          <p:nvPr/>
        </p:nvCxnSpPr>
        <p:spPr>
          <a:xfrm>
            <a:off x="940887" y="5991392"/>
            <a:ext cx="0" cy="49183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0F200DC-F6DD-1040-B383-4FD5972148F5}"/>
              </a:ext>
            </a:extLst>
          </p:cNvPr>
          <p:cNvSpPr txBox="1"/>
          <p:nvPr/>
        </p:nvSpPr>
        <p:spPr>
          <a:xfrm>
            <a:off x="369877" y="6181234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X-MEM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407C455-D8CE-5944-91A4-CE85F241ACE2}"/>
              </a:ext>
            </a:extLst>
          </p:cNvPr>
          <p:cNvSpPr/>
          <p:nvPr/>
        </p:nvSpPr>
        <p:spPr>
          <a:xfrm>
            <a:off x="7035557" y="5292294"/>
            <a:ext cx="1586963" cy="484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1C7C1C-2A6C-8E40-8948-599036CFC2D3}"/>
              </a:ext>
            </a:extLst>
          </p:cNvPr>
          <p:cNvCxnSpPr>
            <a:cxnSpLocks/>
          </p:cNvCxnSpPr>
          <p:nvPr/>
        </p:nvCxnSpPr>
        <p:spPr>
          <a:xfrm>
            <a:off x="6510049" y="3270740"/>
            <a:ext cx="0" cy="1994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F06A9EE-10D3-3A4C-A679-0EA5B22E7C64}"/>
              </a:ext>
            </a:extLst>
          </p:cNvPr>
          <p:cNvSpPr/>
          <p:nvPr/>
        </p:nvSpPr>
        <p:spPr>
          <a:xfrm>
            <a:off x="801245" y="2459075"/>
            <a:ext cx="1220029" cy="818942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progress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88EDE4-E73F-5C40-9A6E-643A985DA5FA}"/>
              </a:ext>
            </a:extLst>
          </p:cNvPr>
          <p:cNvSpPr/>
          <p:nvPr/>
        </p:nvSpPr>
        <p:spPr>
          <a:xfrm>
            <a:off x="7035095" y="5776616"/>
            <a:ext cx="1587425" cy="9830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APIs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Workflows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TSO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Commands</a:t>
            </a:r>
          </a:p>
          <a:p>
            <a:r>
              <a:rPr lang="en-US" sz="1067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Files, USS, JES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FB5CBE-D9AB-1D46-89B6-FD697A720E44}"/>
              </a:ext>
            </a:extLst>
          </p:cNvPr>
          <p:cNvSpPr txBox="1"/>
          <p:nvPr/>
        </p:nvSpPr>
        <p:spPr>
          <a:xfrm>
            <a:off x="7270907" y="502391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7443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73CD6B-CAA9-1349-802C-B5EC05495080}"/>
              </a:ext>
            </a:extLst>
          </p:cNvPr>
          <p:cNvSpPr/>
          <p:nvPr/>
        </p:nvSpPr>
        <p:spPr>
          <a:xfrm>
            <a:off x="263534" y="1443112"/>
            <a:ext cx="5797065" cy="235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</a:t>
            </a:r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Desktop running in web browser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20A9C8-5545-034F-9052-581D243973EB}"/>
              </a:ext>
            </a:extLst>
          </p:cNvPr>
          <p:cNvSpPr/>
          <p:nvPr/>
        </p:nvSpPr>
        <p:spPr>
          <a:xfrm>
            <a:off x="2269173" y="715501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Explorer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B2FB1-7D11-D242-8A90-3D7D5F81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494" y="751616"/>
            <a:ext cx="594960" cy="335992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FDCFCB80-CB2D-354F-9948-646AA711CD40}"/>
              </a:ext>
            </a:extLst>
          </p:cNvPr>
          <p:cNvSpPr/>
          <p:nvPr/>
        </p:nvSpPr>
        <p:spPr>
          <a:xfrm>
            <a:off x="3191853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Explorer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182968-48C7-A04A-B576-7DE13E28D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394" y="772119"/>
            <a:ext cx="542319" cy="336716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1600B3F-5883-A745-B9E9-287709B4FA06}"/>
              </a:ext>
            </a:extLst>
          </p:cNvPr>
          <p:cNvSpPr/>
          <p:nvPr/>
        </p:nvSpPr>
        <p:spPr>
          <a:xfrm>
            <a:off x="4140753" y="726804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 Explorer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422BFB-BF0E-E84E-AF4C-A30A2439E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632" y="797612"/>
            <a:ext cx="492671" cy="325693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F8E8A60B-1AFE-9A49-AE07-175E906C67AA}"/>
              </a:ext>
            </a:extLst>
          </p:cNvPr>
          <p:cNvSpPr/>
          <p:nvPr/>
        </p:nvSpPr>
        <p:spPr>
          <a:xfrm>
            <a:off x="1315277" y="723469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 2170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5B054-0C62-9E41-B891-1D24A71FA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38" y="768907"/>
            <a:ext cx="439324" cy="35439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3F6404EA-A5F6-5344-9F02-1F63A7ED71F5}"/>
              </a:ext>
            </a:extLst>
          </p:cNvPr>
          <p:cNvSpPr/>
          <p:nvPr/>
        </p:nvSpPr>
        <p:spPr>
          <a:xfrm>
            <a:off x="280810" y="736832"/>
            <a:ext cx="830876" cy="5846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5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 </a:t>
            </a:r>
            <a:r>
              <a:rPr lang="en-US" sz="533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Terminak</a:t>
            </a:r>
            <a:endParaRPr lang="en-US" sz="5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DCBCAF-0F18-DC4C-86C9-099E8FCF6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07" y="794112"/>
            <a:ext cx="462960" cy="370597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CCCA178-3BD1-974E-A649-9F0821B4E8DB}"/>
              </a:ext>
            </a:extLst>
          </p:cNvPr>
          <p:cNvSpPr/>
          <p:nvPr/>
        </p:nvSpPr>
        <p:spPr>
          <a:xfrm>
            <a:off x="7682822" y="747474"/>
            <a:ext cx="1425257" cy="534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  <a:p>
            <a:pPr algn="ctr"/>
            <a:endParaRPr lang="en-US" sz="1467" dirty="0">
              <a:solidFill>
                <a:schemeClr val="tx1"/>
              </a:solidFill>
              <a:latin typeface="Menlo" charset="0"/>
              <a:ea typeface="Menlo" charset="0"/>
              <a:cs typeface="Menlo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1400D2-57A7-A749-B8F9-C023A7CEA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9728" y="786855"/>
            <a:ext cx="936483" cy="495444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58691199-F13A-3A40-B3F3-882DAA99E199}"/>
              </a:ext>
            </a:extLst>
          </p:cNvPr>
          <p:cNvSpPr/>
          <p:nvPr/>
        </p:nvSpPr>
        <p:spPr>
          <a:xfrm>
            <a:off x="8966912" y="5228347"/>
            <a:ext cx="647781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CICS</a:t>
            </a:r>
          </a:p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CMCI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3EF157D-A459-3D4C-9BA7-D66E89FE7C8E}"/>
              </a:ext>
            </a:extLst>
          </p:cNvPr>
          <p:cNvSpPr/>
          <p:nvPr/>
        </p:nvSpPr>
        <p:spPr>
          <a:xfrm>
            <a:off x="9282551" y="963366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CICS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BE9537-3590-D944-A6EF-674D2E7A9B42}"/>
              </a:ext>
            </a:extLst>
          </p:cNvPr>
          <p:cNvCxnSpPr>
            <a:cxnSpLocks/>
          </p:cNvCxnSpPr>
          <p:nvPr/>
        </p:nvCxnSpPr>
        <p:spPr>
          <a:xfrm>
            <a:off x="7746055" y="1673444"/>
            <a:ext cx="0" cy="759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6B5AD8-4D55-CC45-B07C-E9F3CF05C3FF}"/>
              </a:ext>
            </a:extLst>
          </p:cNvPr>
          <p:cNvCxnSpPr>
            <a:cxnSpLocks/>
          </p:cNvCxnSpPr>
          <p:nvPr/>
        </p:nvCxnSpPr>
        <p:spPr>
          <a:xfrm>
            <a:off x="9480808" y="1335871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27195F8-48D4-7441-94C7-DB920529BA39}"/>
              </a:ext>
            </a:extLst>
          </p:cNvPr>
          <p:cNvSpPr/>
          <p:nvPr/>
        </p:nvSpPr>
        <p:spPr>
          <a:xfrm>
            <a:off x="10056162" y="968380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IMS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02D5FD-2326-384E-AC6C-9A6F2F0C7F10}"/>
              </a:ext>
            </a:extLst>
          </p:cNvPr>
          <p:cNvCxnSpPr>
            <a:cxnSpLocks/>
          </p:cNvCxnSpPr>
          <p:nvPr/>
        </p:nvCxnSpPr>
        <p:spPr>
          <a:xfrm>
            <a:off x="7746055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D5478C9-5E56-9D46-8329-02F52C3385CD}"/>
              </a:ext>
            </a:extLst>
          </p:cNvPr>
          <p:cNvSpPr/>
          <p:nvPr/>
        </p:nvSpPr>
        <p:spPr>
          <a:xfrm>
            <a:off x="10839497" y="969789"/>
            <a:ext cx="538511" cy="270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DB2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6B6E5-7A89-444B-8AAE-D0C92E19304B}"/>
              </a:ext>
            </a:extLst>
          </p:cNvPr>
          <p:cNvSpPr txBox="1"/>
          <p:nvPr/>
        </p:nvSpPr>
        <p:spPr>
          <a:xfrm>
            <a:off x="9156956" y="722026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Plugins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4518C1A-EF77-C445-B1C8-850895EB5A43}"/>
              </a:ext>
            </a:extLst>
          </p:cNvPr>
          <p:cNvSpPr txBox="1"/>
          <p:nvPr/>
        </p:nvSpPr>
        <p:spPr>
          <a:xfrm>
            <a:off x="8727626" y="727173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D2244BC-A2A4-D74E-BBE8-EB631F506976}"/>
              </a:ext>
            </a:extLst>
          </p:cNvPr>
          <p:cNvSpPr/>
          <p:nvPr/>
        </p:nvSpPr>
        <p:spPr>
          <a:xfrm>
            <a:off x="9789594" y="5238729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Connect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461BFE1-0158-274C-AE10-9E9FC9AC283F}"/>
              </a:ext>
            </a:extLst>
          </p:cNvPr>
          <p:cNvCxnSpPr>
            <a:cxnSpLocks/>
          </p:cNvCxnSpPr>
          <p:nvPr/>
        </p:nvCxnSpPr>
        <p:spPr>
          <a:xfrm>
            <a:off x="10254608" y="1346469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6332291-5142-D54E-A76D-38429542624A}"/>
              </a:ext>
            </a:extLst>
          </p:cNvPr>
          <p:cNvSpPr/>
          <p:nvPr/>
        </p:nvSpPr>
        <p:spPr>
          <a:xfrm>
            <a:off x="5600905" y="5296318"/>
            <a:ext cx="1196983" cy="4762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Existing REST API Server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42528F-1505-AD4C-9BDE-78737EA3D84D}"/>
              </a:ext>
            </a:extLst>
          </p:cNvPr>
          <p:cNvCxnSpPr>
            <a:cxnSpLocks/>
          </p:cNvCxnSpPr>
          <p:nvPr/>
        </p:nvCxnSpPr>
        <p:spPr>
          <a:xfrm>
            <a:off x="7746244" y="3291402"/>
            <a:ext cx="0" cy="1994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2E16C4-C228-214F-A8D2-AB42DA5A7F50}"/>
              </a:ext>
            </a:extLst>
          </p:cNvPr>
          <p:cNvSpPr/>
          <p:nvPr/>
        </p:nvSpPr>
        <p:spPr>
          <a:xfrm>
            <a:off x="9788056" y="6006956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IMS </a:t>
            </a:r>
            <a:r>
              <a:rPr lang="en-US" sz="933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Plex</a:t>
            </a:r>
            <a:endParaRPr lang="en-US" sz="933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0262FA7-8966-D140-9D5F-195D7E4B7DC0}"/>
              </a:ext>
            </a:extLst>
          </p:cNvPr>
          <p:cNvCxnSpPr>
            <a:cxnSpLocks/>
          </p:cNvCxnSpPr>
          <p:nvPr/>
        </p:nvCxnSpPr>
        <p:spPr>
          <a:xfrm>
            <a:off x="10254608" y="5715002"/>
            <a:ext cx="0" cy="2919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9C93468-CA2A-FA45-8519-4E7D1360318E}"/>
              </a:ext>
            </a:extLst>
          </p:cNvPr>
          <p:cNvSpPr/>
          <p:nvPr/>
        </p:nvSpPr>
        <p:spPr>
          <a:xfrm>
            <a:off x="10693542" y="5238729"/>
            <a:ext cx="729047" cy="476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DB2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31D4A2-309D-7C47-97CD-5E6DBB56D7EA}"/>
              </a:ext>
            </a:extLst>
          </p:cNvPr>
          <p:cNvCxnSpPr>
            <a:cxnSpLocks/>
          </p:cNvCxnSpPr>
          <p:nvPr/>
        </p:nvCxnSpPr>
        <p:spPr>
          <a:xfrm>
            <a:off x="11071262" y="1358610"/>
            <a:ext cx="0" cy="386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E6E6968-C58B-AC42-AC3C-471BE14361C4}"/>
              </a:ext>
            </a:extLst>
          </p:cNvPr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Zowe</a:t>
            </a:r>
            <a:r>
              <a:rPr lang="en-US" sz="8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 CLI running in desktop shell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D05D16-D827-4848-9292-C9EE09EA7BBB}"/>
              </a:ext>
            </a:extLst>
          </p:cNvPr>
          <p:cNvSpPr txBox="1"/>
          <p:nvPr/>
        </p:nvSpPr>
        <p:spPr>
          <a:xfrm>
            <a:off x="5985546" y="5005531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nnnn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C9A0780-B31F-684B-97D2-6B4D144E4464}"/>
              </a:ext>
            </a:extLst>
          </p:cNvPr>
          <p:cNvSpPr/>
          <p:nvPr/>
        </p:nvSpPr>
        <p:spPr>
          <a:xfrm>
            <a:off x="5216453" y="799191"/>
            <a:ext cx="576791" cy="2928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Existing</a:t>
            </a:r>
            <a:r>
              <a:rPr lang="en-US" sz="933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HTML</a:t>
            </a:r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5435654E-4C18-3B44-9A64-D86783FFA281}"/>
              </a:ext>
            </a:extLst>
          </p:cNvPr>
          <p:cNvCxnSpPr>
            <a:cxnSpLocks/>
          </p:cNvCxnSpPr>
          <p:nvPr/>
        </p:nvCxnSpPr>
        <p:spPr>
          <a:xfrm rot="5400000">
            <a:off x="6307929" y="1546896"/>
            <a:ext cx="1138349" cy="6844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ED0D4F-0B60-C343-B92A-8ECC69D70C39}"/>
              </a:ext>
            </a:extLst>
          </p:cNvPr>
          <p:cNvCxnSpPr>
            <a:cxnSpLocks/>
          </p:cNvCxnSpPr>
          <p:nvPr/>
        </p:nvCxnSpPr>
        <p:spPr>
          <a:xfrm>
            <a:off x="6510049" y="2459074"/>
            <a:ext cx="0" cy="75948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F8067E1-A1AE-AA4E-914F-1E7325E2DDF4}"/>
              </a:ext>
            </a:extLst>
          </p:cNvPr>
          <p:cNvSpPr/>
          <p:nvPr/>
        </p:nvSpPr>
        <p:spPr>
          <a:xfrm>
            <a:off x="7004330" y="963367"/>
            <a:ext cx="618174" cy="271954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CLI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extension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B2E0DA4-07B3-1A49-9A81-79381B0EF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4425" y="92098"/>
            <a:ext cx="471120" cy="3076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228FC63-B493-6942-A20B-7B8E61DE4E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8059" y="83998"/>
            <a:ext cx="184243" cy="184243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3496A4C-19A3-9F45-A7F0-2B0C01CE0170}"/>
              </a:ext>
            </a:extLst>
          </p:cNvPr>
          <p:cNvSpPr txBox="1"/>
          <p:nvPr/>
        </p:nvSpPr>
        <p:spPr>
          <a:xfrm>
            <a:off x="6844126" y="1268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Visual </a:t>
            </a:r>
          </a:p>
          <a:p>
            <a:r>
              <a:rPr lang="en-US" sz="1200" dirty="0"/>
              <a:t>Studio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D4217B5-9051-B747-9EB1-3A0C82F62759}"/>
              </a:ext>
            </a:extLst>
          </p:cNvPr>
          <p:cNvCxnSpPr>
            <a:cxnSpLocks/>
          </p:cNvCxnSpPr>
          <p:nvPr/>
        </p:nvCxnSpPr>
        <p:spPr>
          <a:xfrm>
            <a:off x="8076585" y="474353"/>
            <a:ext cx="0" cy="241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D30A28-F630-9E41-98B0-135638908344}"/>
              </a:ext>
            </a:extLst>
          </p:cNvPr>
          <p:cNvSpPr txBox="1"/>
          <p:nvPr/>
        </p:nvSpPr>
        <p:spPr>
          <a:xfrm>
            <a:off x="1521836" y="489433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0850BE5-F13B-E94A-9661-ACFDE147256B}"/>
              </a:ext>
            </a:extLst>
          </p:cNvPr>
          <p:cNvSpPr txBox="1"/>
          <p:nvPr/>
        </p:nvSpPr>
        <p:spPr>
          <a:xfrm>
            <a:off x="8221200" y="3294047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1AA412-E83B-4342-90AD-5803F84BB144}"/>
              </a:ext>
            </a:extLst>
          </p:cNvPr>
          <p:cNvSpPr txBox="1"/>
          <p:nvPr/>
        </p:nvSpPr>
        <p:spPr>
          <a:xfrm>
            <a:off x="1542303" y="5676313"/>
            <a:ext cx="121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 / metal C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8E9A04-A8E5-9C44-8C46-7640590D4782}"/>
              </a:ext>
            </a:extLst>
          </p:cNvPr>
          <p:cNvCxnSpPr>
            <a:cxnSpLocks/>
          </p:cNvCxnSpPr>
          <p:nvPr/>
        </p:nvCxnSpPr>
        <p:spPr>
          <a:xfrm>
            <a:off x="476119" y="1704240"/>
            <a:ext cx="0" cy="20722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20261</TotalTime>
  <Words>104</Words>
  <Application>Microsoft Macintosh PowerPoint</Application>
  <PresentationFormat>Widescreen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Joe Winchester</cp:lastModifiedBy>
  <cp:revision>37</cp:revision>
  <cp:lastPrinted>2019-01-15T13:25:18Z</cp:lastPrinted>
  <dcterms:created xsi:type="dcterms:W3CDTF">2019-01-10T12:40:48Z</dcterms:created>
  <dcterms:modified xsi:type="dcterms:W3CDTF">2019-06-21T15:22:00Z</dcterms:modified>
</cp:coreProperties>
</file>