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 autoAdjust="0"/>
    <p:restoredTop sz="94676"/>
  </p:normalViewPr>
  <p:slideViewPr>
    <p:cSldViewPr snapToGrid="0" snapToObjects="1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690378"/>
            <a:ext cx="5097850" cy="653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5035711" y="-532099"/>
            <a:ext cx="818941" cy="6801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2056185" y="2459074"/>
            <a:ext cx="6789640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44538" y="3740833"/>
            <a:ext cx="76823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878262" y="3744798"/>
            <a:ext cx="91848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28656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296675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864323" y="3751646"/>
            <a:ext cx="434690" cy="476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461540" y="3753969"/>
            <a:ext cx="564732" cy="47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139454" y="3751543"/>
            <a:ext cx="647781" cy="4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3860713" y="4528999"/>
            <a:ext cx="53793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4548201" y="4527453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4398645" y="3294198"/>
            <a:ext cx="14526" cy="1233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933902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842525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3826461" y="4287090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5059795" y="3286064"/>
            <a:ext cx="0" cy="124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4438383" y="42789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89184" y="3270740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>
            <a:off x="4918346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575140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725697" y="350214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428477" y="35144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100333" y="3510194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6506" y="3771032"/>
            <a:ext cx="1128765" cy="1435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832031" y="4519628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832031" y="4840722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6507" y="3771034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4836" y="35094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76504" y="5715002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15053" y="5216206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420382" y="541695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5991392"/>
            <a:ext cx="0" cy="49183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35557" y="5292294"/>
            <a:ext cx="1586963" cy="484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10049" y="3270740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06A9EE-10D3-3A4C-A679-0EA5B22E7C64}"/>
              </a:ext>
            </a:extLst>
          </p:cNvPr>
          <p:cNvSpPr/>
          <p:nvPr/>
        </p:nvSpPr>
        <p:spPr>
          <a:xfrm>
            <a:off x="801245" y="2459075"/>
            <a:ext cx="1220029" cy="818942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progress</a:t>
            </a: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5095" y="5776616"/>
            <a:ext cx="1587425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70907" y="502391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263534" y="1443112"/>
            <a:ext cx="5797065" cy="235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269173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4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191853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94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4140753" y="726804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632" y="797612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31527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38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 Terminal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DCBCAF-0F18-DC4C-86C9-099E8FCF6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07" y="794112"/>
            <a:ext cx="462960" cy="37059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2" y="747474"/>
            <a:ext cx="1425257" cy="53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728" y="786855"/>
            <a:ext cx="936483" cy="495444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66912" y="5228347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6B6E5-7A89-444B-8AAE-D0C92E19304B}"/>
              </a:ext>
            </a:extLst>
          </p:cNvPr>
          <p:cNvSpPr txBox="1"/>
          <p:nvPr/>
        </p:nvSpPr>
        <p:spPr>
          <a:xfrm>
            <a:off x="9156956" y="72202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Plugins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518C1A-EF77-C445-B1C8-850895EB5A43}"/>
              </a:ext>
            </a:extLst>
          </p:cNvPr>
          <p:cNvSpPr txBox="1"/>
          <p:nvPr/>
        </p:nvSpPr>
        <p:spPr>
          <a:xfrm>
            <a:off x="8727626" y="72717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CLI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789594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0905" y="5296318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7746244" y="3291402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788056" y="6006956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54608" y="5715002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93542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</p:cNvCxnSpPr>
          <p:nvPr/>
        </p:nvCxnSpPr>
        <p:spPr>
          <a:xfrm>
            <a:off x="11071262" y="1358610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5985546" y="50055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</a:t>
            </a:r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7004330" y="963367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1521836" y="48943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1200" y="329404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542303" y="5676313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C / 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</p:spTree>
    <p:extLst>
      <p:ext uri="{BB962C8B-B14F-4D97-AF65-F5344CB8AC3E}">
        <p14:creationId xmlns:p14="http://schemas.microsoft.com/office/powerpoint/2010/main" val="4168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20304</TotalTime>
  <Words>104</Words>
  <Application>Microsoft Macintosh PowerPoint</Application>
  <PresentationFormat>Widescreen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Nan Nan Li</cp:lastModifiedBy>
  <cp:revision>43</cp:revision>
  <cp:lastPrinted>2019-01-15T13:25:18Z</cp:lastPrinted>
  <dcterms:created xsi:type="dcterms:W3CDTF">2019-01-10T12:40:48Z</dcterms:created>
  <dcterms:modified xsi:type="dcterms:W3CDTF">2019-07-25T09:10:59Z</dcterms:modified>
</cp:coreProperties>
</file>