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8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 autoAdjust="0"/>
    <p:restoredTop sz="94676"/>
  </p:normalViewPr>
  <p:slideViewPr>
    <p:cSldViewPr snapToGrid="0" snapToObjects="1">
      <p:cViewPr varScale="1">
        <p:scale>
          <a:sx n="133" d="100"/>
          <a:sy n="133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690378"/>
            <a:ext cx="5097850" cy="653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5035711" y="-532099"/>
            <a:ext cx="818941" cy="6801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2056185" y="2459074"/>
            <a:ext cx="6789640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44538" y="3740833"/>
            <a:ext cx="76823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878262" y="3744798"/>
            <a:ext cx="91848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8656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296675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864323" y="3751646"/>
            <a:ext cx="434690" cy="47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461540" y="3753969"/>
            <a:ext cx="564732" cy="47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139454" y="3751543"/>
            <a:ext cx="647781" cy="4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3860713" y="4528999"/>
            <a:ext cx="53793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4548201" y="4527453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4398645" y="3294198"/>
            <a:ext cx="14526" cy="1233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933902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842525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3826461" y="4287090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5059795" y="3286064"/>
            <a:ext cx="0" cy="124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4438383" y="42789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89184" y="3270740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>
            <a:off x="4918346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575140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725697" y="350214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428477" y="35144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100333" y="3510194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6506" y="3771032"/>
            <a:ext cx="1128765" cy="1435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832031" y="4519628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832031" y="4840722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6507" y="3771034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4836" y="35094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76504" y="5715002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15053" y="5216206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420382" y="541695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5991392"/>
            <a:ext cx="0" cy="49183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35557" y="5292294"/>
            <a:ext cx="1586963" cy="484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10049" y="3270740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06A9EE-10D3-3A4C-A679-0EA5B22E7C64}"/>
              </a:ext>
            </a:extLst>
          </p:cNvPr>
          <p:cNvSpPr/>
          <p:nvPr/>
        </p:nvSpPr>
        <p:spPr>
          <a:xfrm>
            <a:off x="801245" y="2459075"/>
            <a:ext cx="1220029" cy="818942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progress</a:t>
            </a: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5095" y="5776616"/>
            <a:ext cx="1587425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70907" y="502391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263534" y="1443112"/>
            <a:ext cx="5797065" cy="235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269173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4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191853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94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4140753" y="726804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632" y="797612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31527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38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 Terminal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CBCAF-0F18-DC4C-86C9-099E8FCF6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07" y="794112"/>
            <a:ext cx="462960" cy="37059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2" y="747474"/>
            <a:ext cx="1425257" cy="53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728" y="786855"/>
            <a:ext cx="936483" cy="495444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66912" y="5228347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6B6E5-7A89-444B-8AAE-D0C92E19304B}"/>
              </a:ext>
            </a:extLst>
          </p:cNvPr>
          <p:cNvSpPr txBox="1"/>
          <p:nvPr/>
        </p:nvSpPr>
        <p:spPr>
          <a:xfrm>
            <a:off x="9156956" y="72202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Plugins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518C1A-EF77-C445-B1C8-850895EB5A43}"/>
              </a:ext>
            </a:extLst>
          </p:cNvPr>
          <p:cNvSpPr txBox="1"/>
          <p:nvPr/>
        </p:nvSpPr>
        <p:spPr>
          <a:xfrm>
            <a:off x="8727626" y="72717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CLI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789594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0905" y="5296318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7746244" y="3291402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788056" y="6006956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54608" y="5715002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93542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</p:cNvCxnSpPr>
          <p:nvPr/>
        </p:nvCxnSpPr>
        <p:spPr>
          <a:xfrm>
            <a:off x="11071262" y="1358610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5985546" y="50055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</a:t>
            </a:r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7004330" y="963367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1521836" y="48943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1200" y="329404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542303" y="5676313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C / 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E9CBEE-ECFC-F441-9318-EB6A967679E3}"/>
              </a:ext>
            </a:extLst>
          </p:cNvPr>
          <p:cNvSpPr txBox="1"/>
          <p:nvPr/>
        </p:nvSpPr>
        <p:spPr>
          <a:xfrm>
            <a:off x="1526961" y="1077945"/>
            <a:ext cx="249504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&lt;ROOT_DIR&gt;</a:t>
            </a:r>
          </a:p>
          <a:p>
            <a:r>
              <a:rPr lang="en-US" sz="1400" dirty="0"/>
              <a:t>   /bin</a:t>
            </a:r>
          </a:p>
          <a:p>
            <a:r>
              <a:rPr lang="en-US" sz="1400" b="1" dirty="0"/>
              <a:t>     /</a:t>
            </a:r>
            <a:r>
              <a:rPr lang="en-US" sz="1400" b="1" dirty="0" err="1"/>
              <a:t>zowe</a:t>
            </a:r>
            <a:r>
              <a:rPr lang="en-US" sz="1400" b="1" dirty="0"/>
              <a:t>-configure-</a:t>
            </a:r>
            <a:r>
              <a:rPr lang="en-US" sz="1400" b="1" dirty="0" err="1"/>
              <a:t>instance.sh</a:t>
            </a:r>
            <a:endParaRPr lang="en-US" sz="1400" b="1" dirty="0"/>
          </a:p>
          <a:p>
            <a:r>
              <a:rPr lang="en-US" sz="1400" b="1" dirty="0"/>
              <a:t>     /</a:t>
            </a:r>
            <a:r>
              <a:rPr lang="en-US" sz="1400" b="1" dirty="0" err="1"/>
              <a:t>zowe</a:t>
            </a:r>
            <a:r>
              <a:rPr lang="en-US" sz="1400" b="1" dirty="0"/>
              <a:t>-setup-</a:t>
            </a:r>
            <a:r>
              <a:rPr lang="en-US" sz="1400" b="1" dirty="0" err="1"/>
              <a:t>certificate.sh</a:t>
            </a:r>
            <a:endParaRPr lang="en-US" sz="1400" b="1" dirty="0"/>
          </a:p>
          <a:p>
            <a:r>
              <a:rPr lang="en-US" sz="1400" b="1" dirty="0"/>
              <a:t>     /</a:t>
            </a:r>
            <a:r>
              <a:rPr lang="en-US" sz="1400" b="1" dirty="0" err="1"/>
              <a:t>zowe</a:t>
            </a:r>
            <a:r>
              <a:rPr lang="en-US" sz="1400" b="1" dirty="0"/>
              <a:t>-setup-</a:t>
            </a:r>
            <a:r>
              <a:rPr lang="en-US" sz="1400" b="1" dirty="0" err="1"/>
              <a:t>certificate.env</a:t>
            </a:r>
            <a:endParaRPr lang="en-US" sz="1400" b="1" dirty="0"/>
          </a:p>
          <a:p>
            <a:r>
              <a:rPr lang="en-US" sz="1400" dirty="0"/>
              <a:t>   /components</a:t>
            </a:r>
          </a:p>
          <a:p>
            <a:r>
              <a:rPr lang="en-US" sz="1400" dirty="0"/>
              <a:t>   /scripts</a:t>
            </a:r>
          </a:p>
          <a:p>
            <a:r>
              <a:rPr lang="en-US" sz="1400" dirty="0"/>
              <a:t>   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0104B-67D1-4A4A-83D4-36D55E0FEFC8}"/>
              </a:ext>
            </a:extLst>
          </p:cNvPr>
          <p:cNvSpPr txBox="1"/>
          <p:nvPr/>
        </p:nvSpPr>
        <p:spPr>
          <a:xfrm>
            <a:off x="5638804" y="1152441"/>
            <a:ext cx="1565878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&lt;zowe-instance-dir-1&gt;</a:t>
            </a:r>
          </a:p>
          <a:p>
            <a:r>
              <a:rPr lang="en-US" sz="1200" dirty="0"/>
              <a:t>   /bin</a:t>
            </a:r>
          </a:p>
          <a:p>
            <a:r>
              <a:rPr lang="en-US" sz="1200" dirty="0"/>
              <a:t>      </a:t>
            </a:r>
            <a:r>
              <a:rPr lang="en-US" sz="1200" b="1" dirty="0" err="1"/>
              <a:t>zowe-start.sh</a:t>
            </a:r>
            <a:endParaRPr lang="en-US" sz="1200" b="1" dirty="0"/>
          </a:p>
          <a:p>
            <a:r>
              <a:rPr lang="en-US" sz="1200" dirty="0"/>
              <a:t>      </a:t>
            </a:r>
            <a:r>
              <a:rPr lang="en-US" sz="1200" dirty="0" err="1"/>
              <a:t>zowe-stop.sh</a:t>
            </a:r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b="1" dirty="0" err="1"/>
              <a:t>instance.env</a:t>
            </a:r>
            <a:endParaRPr lang="en-US" sz="1200" b="1" dirty="0"/>
          </a:p>
          <a:p>
            <a:r>
              <a:rPr lang="en-US" sz="1200" dirty="0"/>
              <a:t>  /logs</a:t>
            </a:r>
          </a:p>
          <a:p>
            <a:r>
              <a:rPr lang="en-US" sz="1200" dirty="0"/>
              <a:t>  /workspace</a:t>
            </a:r>
          </a:p>
          <a:p>
            <a:r>
              <a:rPr lang="en-US" sz="1200" dirty="0"/>
              <a:t>     /app-server</a:t>
            </a:r>
          </a:p>
          <a:p>
            <a:r>
              <a:rPr lang="en-US" sz="1200" dirty="0"/>
              <a:t>        /plugins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4A4D7-5554-EA41-A1B9-776DE3020AE6}"/>
              </a:ext>
            </a:extLst>
          </p:cNvPr>
          <p:cNvSpPr txBox="1"/>
          <p:nvPr/>
        </p:nvSpPr>
        <p:spPr>
          <a:xfrm>
            <a:off x="6438791" y="3663122"/>
            <a:ext cx="156587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&lt;zowe-instance-dir-2&gt;</a:t>
            </a:r>
          </a:p>
          <a:p>
            <a:r>
              <a:rPr lang="en-US" sz="1200" dirty="0"/>
              <a:t>   /bin</a:t>
            </a:r>
          </a:p>
          <a:p>
            <a:r>
              <a:rPr lang="en-US" sz="1200" dirty="0"/>
              <a:t>      </a:t>
            </a:r>
            <a:r>
              <a:rPr lang="en-US" sz="1200" b="1" dirty="0" err="1"/>
              <a:t>zowe-start.sh</a:t>
            </a:r>
            <a:endParaRPr lang="en-US" sz="1200" b="1" dirty="0"/>
          </a:p>
          <a:p>
            <a:r>
              <a:rPr lang="en-US" sz="1200" dirty="0"/>
              <a:t>      </a:t>
            </a:r>
            <a:r>
              <a:rPr lang="en-US" sz="1200" dirty="0" err="1"/>
              <a:t>zowe-stop.sh</a:t>
            </a:r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b="1" dirty="0" err="1"/>
              <a:t>instance.env</a:t>
            </a:r>
            <a:endParaRPr lang="en-US" sz="1200" b="1" dirty="0"/>
          </a:p>
          <a:p>
            <a:r>
              <a:rPr lang="en-US" sz="1200" dirty="0"/>
              <a:t>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231C7-2D30-2A40-91E4-B0188B9BA133}"/>
              </a:ext>
            </a:extLst>
          </p:cNvPr>
          <p:cNvSpPr txBox="1"/>
          <p:nvPr/>
        </p:nvSpPr>
        <p:spPr>
          <a:xfrm>
            <a:off x="1498011" y="352582"/>
            <a:ext cx="255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Zowe</a:t>
            </a:r>
            <a:r>
              <a:rPr lang="en-US" dirty="0"/>
              <a:t> runtime USS folder,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lpp</a:t>
            </a:r>
            <a:r>
              <a:rPr lang="en-US" dirty="0"/>
              <a:t>/</a:t>
            </a:r>
            <a:r>
              <a:rPr lang="en-US" dirty="0" err="1"/>
              <a:t>zowe</a:t>
            </a:r>
            <a:r>
              <a:rPr lang="en-US" dirty="0"/>
              <a:t>/v1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B0348-D75D-7942-9092-B76A9EE85137}"/>
              </a:ext>
            </a:extLst>
          </p:cNvPr>
          <p:cNvSpPr txBox="1"/>
          <p:nvPr/>
        </p:nvSpPr>
        <p:spPr>
          <a:xfrm>
            <a:off x="5338718" y="168418"/>
            <a:ext cx="1575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Zowe</a:t>
            </a:r>
            <a:r>
              <a:rPr lang="en-US" dirty="0"/>
              <a:t> instance </a:t>
            </a:r>
          </a:p>
          <a:p>
            <a:r>
              <a:rPr lang="en-US" dirty="0"/>
              <a:t>USS folder(s)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17D3A-CB3D-AE44-85CC-406C547D6332}"/>
              </a:ext>
            </a:extLst>
          </p:cNvPr>
          <p:cNvSpPr txBox="1"/>
          <p:nvPr/>
        </p:nvSpPr>
        <p:spPr>
          <a:xfrm>
            <a:off x="223113" y="5164030"/>
            <a:ext cx="265848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&lt;KEYSTORE_DIRECTORY&gt;</a:t>
            </a:r>
          </a:p>
          <a:p>
            <a:r>
              <a:rPr lang="en-US" sz="1200" b="1" dirty="0"/>
              <a:t>   Northbound certificate</a:t>
            </a:r>
          </a:p>
          <a:p>
            <a:r>
              <a:rPr lang="en-US" sz="1200" dirty="0"/>
              <a:t>      (generated and self signed)</a:t>
            </a:r>
          </a:p>
          <a:p>
            <a:r>
              <a:rPr lang="en-US" sz="1200" dirty="0"/>
              <a:t>      (generated and existing CA signed)</a:t>
            </a:r>
          </a:p>
          <a:p>
            <a:r>
              <a:rPr lang="en-US" sz="1200" dirty="0"/>
              <a:t>      (imported)</a:t>
            </a:r>
          </a:p>
          <a:p>
            <a:r>
              <a:rPr lang="en-US" sz="1200" dirty="0"/>
              <a:t>      (imported from existing SAF) – to do</a:t>
            </a:r>
          </a:p>
          <a:p>
            <a:r>
              <a:rPr lang="en-US" sz="1200" b="1" dirty="0"/>
              <a:t>   Southbound trust store</a:t>
            </a:r>
          </a:p>
          <a:p>
            <a:r>
              <a:rPr lang="en-US" sz="1200" b="1" dirty="0"/>
              <a:t>      VERIFY_SSL</a:t>
            </a:r>
            <a:r>
              <a:rPr lang="en-US" sz="1200" dirty="0"/>
              <a:t>=true/false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B6F60-5C63-9648-95C3-32B910EEA01D}"/>
              </a:ext>
            </a:extLst>
          </p:cNvPr>
          <p:cNvSpPr txBox="1"/>
          <p:nvPr/>
        </p:nvSpPr>
        <p:spPr>
          <a:xfrm>
            <a:off x="8027864" y="491583"/>
            <a:ext cx="35563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ROOT_DIR=</a:t>
            </a:r>
          </a:p>
          <a:p>
            <a:r>
              <a:rPr lang="en-US" sz="1200" dirty="0"/>
              <a:t>ZOWE_JAVA_HOME=</a:t>
            </a:r>
          </a:p>
          <a:p>
            <a:r>
              <a:rPr lang="en-US" sz="1200" dirty="0"/>
              <a:t>ZOWE_NODE_HOME=</a:t>
            </a:r>
          </a:p>
          <a:p>
            <a:r>
              <a:rPr lang="en-US" sz="1200" dirty="0"/>
              <a:t>ZOSMF_PORT=</a:t>
            </a:r>
          </a:p>
          <a:p>
            <a:r>
              <a:rPr lang="en-US" sz="1200" dirty="0"/>
              <a:t>ZOSMF_HOST=</a:t>
            </a:r>
          </a:p>
          <a:p>
            <a:r>
              <a:rPr lang="en-US" sz="1200" dirty="0"/>
              <a:t>ZOWE_IP_ADDRESS=</a:t>
            </a:r>
          </a:p>
          <a:p>
            <a:r>
              <a:rPr lang="en-US" sz="1200" dirty="0"/>
              <a:t>ZOWE_EXPLORER_HOST=</a:t>
            </a:r>
          </a:p>
          <a:p>
            <a:r>
              <a:rPr lang="en-US" sz="1200" b="1" dirty="0"/>
              <a:t>KEYSTORE_DIRECTORY=</a:t>
            </a:r>
          </a:p>
          <a:p>
            <a:r>
              <a:rPr lang="en-US" sz="1200" dirty="0"/>
              <a:t>ZOWE_ZLUX+SERVER_PORT=</a:t>
            </a:r>
          </a:p>
          <a:p>
            <a:r>
              <a:rPr lang="en-US" sz="1200" dirty="0"/>
              <a:t>…&lt;PORT&gt;</a:t>
            </a:r>
          </a:p>
          <a:p>
            <a:r>
              <a:rPr lang="en-US" sz="1200" b="1" dirty="0"/>
              <a:t>LAUNCH_COMPONENT_GROUPS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GATEWAY,DESKTOP</a:t>
            </a:r>
          </a:p>
          <a:p>
            <a:r>
              <a:rPr lang="en-US" sz="1200" b="1" dirty="0"/>
              <a:t>ZWEAD_EXTERNAL_STATIC_DEF_DIRECTORIES=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821393-73DA-FB4A-91D5-B1AFA371D06D}"/>
              </a:ext>
            </a:extLst>
          </p:cNvPr>
          <p:cNvCxnSpPr/>
          <p:nvPr/>
        </p:nvCxnSpPr>
        <p:spPr>
          <a:xfrm>
            <a:off x="6806583" y="2043289"/>
            <a:ext cx="1140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400D2BD-BA67-364F-B023-81891EF2154C}"/>
              </a:ext>
            </a:extLst>
          </p:cNvPr>
          <p:cNvCxnSpPr>
            <a:cxnSpLocks/>
          </p:cNvCxnSpPr>
          <p:nvPr/>
        </p:nvCxnSpPr>
        <p:spPr>
          <a:xfrm rot="5400000">
            <a:off x="-535754" y="3308150"/>
            <a:ext cx="3045208" cy="566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A48E45F-E67C-3B43-BE65-029B10292319}"/>
              </a:ext>
            </a:extLst>
          </p:cNvPr>
          <p:cNvCxnSpPr>
            <a:cxnSpLocks/>
          </p:cNvCxnSpPr>
          <p:nvPr/>
        </p:nvCxnSpPr>
        <p:spPr>
          <a:xfrm>
            <a:off x="4137426" y="1666031"/>
            <a:ext cx="159326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9047A58-6564-7B4E-8629-6A14B382DDCE}"/>
              </a:ext>
            </a:extLst>
          </p:cNvPr>
          <p:cNvCxnSpPr>
            <a:cxnSpLocks/>
          </p:cNvCxnSpPr>
          <p:nvPr/>
        </p:nvCxnSpPr>
        <p:spPr>
          <a:xfrm>
            <a:off x="4121802" y="1826331"/>
            <a:ext cx="2299941" cy="2124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2284FF-EFB3-A54D-9B7D-2B45965807CA}"/>
              </a:ext>
            </a:extLst>
          </p:cNvPr>
          <p:cNvSpPr txBox="1"/>
          <p:nvPr/>
        </p:nvSpPr>
        <p:spPr>
          <a:xfrm>
            <a:off x="223113" y="4217595"/>
            <a:ext cx="5662127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zowe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-setup-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certificates.sh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certificate_config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3E734-2220-D34A-B6C4-FE44E5A465A4}"/>
              </a:ext>
            </a:extLst>
          </p:cNvPr>
          <p:cNvSpPr txBox="1"/>
          <p:nvPr/>
        </p:nvSpPr>
        <p:spPr>
          <a:xfrm>
            <a:off x="1552355" y="3034746"/>
            <a:ext cx="5017720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zowe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-configure-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instance.sh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–c &lt;INSTANCE_DIR&gt;</a:t>
            </a:r>
          </a:p>
        </p:txBody>
      </p:sp>
    </p:spTree>
    <p:extLst>
      <p:ext uri="{BB962C8B-B14F-4D97-AF65-F5344CB8AC3E}">
        <p14:creationId xmlns:p14="http://schemas.microsoft.com/office/powerpoint/2010/main" val="364332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8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20412</TotalTime>
  <Words>346</Words>
  <Application>Microsoft Macintosh PowerPoint</Application>
  <PresentationFormat>Widescreen</PresentationFormat>
  <Paragraphs>143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45</cp:revision>
  <cp:lastPrinted>2019-01-15T13:25:18Z</cp:lastPrinted>
  <dcterms:created xsi:type="dcterms:W3CDTF">2019-01-10T12:40:48Z</dcterms:created>
  <dcterms:modified xsi:type="dcterms:W3CDTF">2020-01-23T13:55:01Z</dcterms:modified>
</cp:coreProperties>
</file>