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GDU9oZGI7lhEEDRdaq6ztqYV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36"/>
  </p:normalViewPr>
  <p:slideViewPr>
    <p:cSldViewPr snapToGrid="0">
      <p:cViewPr varScale="1">
        <p:scale>
          <a:sx n="139" d="100"/>
          <a:sy n="13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1BD88C5-9EEF-2C28-0434-18ADFA06E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2A044B5D-D5B1-EFD6-5F1E-B22551FDF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8C02682-414B-4CDD-DE8D-160E0ACC9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5F780AB9-8D60-A7B9-478C-F735F61D73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91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192" name="Google Shape;1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1307DD2-BD6D-981C-F1C6-1818B8C85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E39AA171-DDC1-8338-8D38-0404DF65F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0B7CB650-5648-4BAD-CFE8-ADFDC450A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192" name="Google Shape;192;p2:notes">
            <a:extLst>
              <a:ext uri="{FF2B5EF4-FFF2-40B4-BE49-F238E27FC236}">
                <a16:creationId xmlns:a16="http://schemas.microsoft.com/office/drawing/2014/main" id="{DCA06C52-D1CE-D551-ECAA-68DDA8621C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73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297" name="Google Shape;2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D08657AF-8E56-75D9-3289-B07250E8A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>
            <a:extLst>
              <a:ext uri="{FF2B5EF4-FFF2-40B4-BE49-F238E27FC236}">
                <a16:creationId xmlns:a16="http://schemas.microsoft.com/office/drawing/2014/main" id="{84846325-D0E4-47C4-1195-F77B54CB0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:notes">
            <a:extLst>
              <a:ext uri="{FF2B5EF4-FFF2-40B4-BE49-F238E27FC236}">
                <a16:creationId xmlns:a16="http://schemas.microsoft.com/office/drawing/2014/main" id="{0B619BE2-473A-30B6-7910-2524A568B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297" name="Google Shape;297;p3:notes">
            <a:extLst>
              <a:ext uri="{FF2B5EF4-FFF2-40B4-BE49-F238E27FC236}">
                <a16:creationId xmlns:a16="http://schemas.microsoft.com/office/drawing/2014/main" id="{CF4D167B-E2E1-AE68-42E2-8E14062ABA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843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426" name="Google Shape;4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>
          <a:extLst>
            <a:ext uri="{FF2B5EF4-FFF2-40B4-BE49-F238E27FC236}">
              <a16:creationId xmlns:a16="http://schemas.microsoft.com/office/drawing/2014/main" id="{C65CBE7A-1EE4-AFC8-E4F2-45CA16ED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>
            <a:extLst>
              <a:ext uri="{FF2B5EF4-FFF2-40B4-BE49-F238E27FC236}">
                <a16:creationId xmlns:a16="http://schemas.microsoft.com/office/drawing/2014/main" id="{1683F881-5A39-B5A4-229E-2C43B6DAC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4:notes">
            <a:extLst>
              <a:ext uri="{FF2B5EF4-FFF2-40B4-BE49-F238E27FC236}">
                <a16:creationId xmlns:a16="http://schemas.microsoft.com/office/drawing/2014/main" id="{8D6C8271-9E5F-7DF3-D960-4BDDE0363A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426" name="Google Shape;426;p4:notes">
            <a:extLst>
              <a:ext uri="{FF2B5EF4-FFF2-40B4-BE49-F238E27FC236}">
                <a16:creationId xmlns:a16="http://schemas.microsoft.com/office/drawing/2014/main" id="{CCA13DEC-44C3-AEF0-D2C3-941AB312BF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84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89279" y="2101977"/>
            <a:ext cx="10873143" cy="307962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>
            <a:stCxn id="9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6" name="Google Shape;96;p1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1" name="Google Shape;101;p1"/>
          <p:cNvCxnSpPr/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02" name="Google Shape;102;p1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03" name="Google Shape;103;p1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244716" y="4625839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2331715" y="459245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 flipH="1">
            <a:off x="1783255" y="4962863"/>
            <a:ext cx="7021" cy="14460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4" name="Google Shape;114;p1"/>
          <p:cNvSpPr txBox="1"/>
          <p:nvPr/>
        </p:nvSpPr>
        <p:spPr>
          <a:xfrm>
            <a:off x="1317575" y="6085628"/>
            <a:ext cx="63511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      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116" name="Google Shape;116;p1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1" name="Google Shape;121;p1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1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1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131" name="Google Shape;131;p1"/>
          <p:cNvCxnSpPr>
            <a:stCxn id="132" idx="2"/>
          </p:cNvCxnSpPr>
          <p:nvPr/>
        </p:nvCxnSpPr>
        <p:spPr>
          <a:xfrm flipH="1">
            <a:off x="8457230" y="1418717"/>
            <a:ext cx="3900" cy="415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3" name="Google Shape;133;p1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139" name="Google Shape;139;p1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40" name="Google Shape;14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146" name="Google Shape;146;p1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cxnSp>
        <p:nvCxnSpPr>
          <p:cNvPr id="150" name="Google Shape;150;p1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"/>
          <p:cNvCxnSpPr>
            <a:endCxn id="151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7" name="Google Shape;157;p1"/>
          <p:cNvCxnSpPr>
            <a:endCxn id="133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8" name="Google Shape;158;p1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9" name="Google Shape;159;p1"/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0" name="Google Shape;160;p1"/>
          <p:cNvCxnSpPr>
            <a:stCxn id="98" idx="2"/>
            <a:endCxn id="155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1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163" name="Google Shape;163;p1"/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166" name="Google Shape;166;p1"/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168" name="Google Shape;168;p1"/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173" name="Google Shape;173;p1"/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175" name="Google Shape;175;p1"/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176" name="Google Shape;176;p1"/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177" name="Google Shape;177;p1"/>
          <p:cNvCxnSpPr/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8" name="Google Shape;178;p1"/>
          <p:cNvCxnSpPr>
            <a:endCxn id="167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9" name="Google Shape;179;p1"/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0" name="Google Shape;180;p1"/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/>
          <p:nvPr/>
        </p:nvSpPr>
        <p:spPr>
          <a:xfrm>
            <a:off x="3995587" y="3385859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183" name="Google Shape;183;p1"/>
          <p:cNvCxnSpPr/>
          <p:nvPr/>
        </p:nvCxnSpPr>
        <p:spPr>
          <a:xfrm>
            <a:off x="4573620" y="3064938"/>
            <a:ext cx="8982" cy="3106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4" name="Google Shape;184;p1"/>
          <p:cNvSpPr txBox="1"/>
          <p:nvPr/>
        </p:nvSpPr>
        <p:spPr>
          <a:xfrm>
            <a:off x="4128498" y="312458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  <p:cxnSp>
        <p:nvCxnSpPr>
          <p:cNvPr id="185" name="Google Shape;185;p1"/>
          <p:cNvCxnSpPr/>
          <p:nvPr/>
        </p:nvCxnSpPr>
        <p:spPr>
          <a:xfrm rot="10800000">
            <a:off x="2370471" y="4840700"/>
            <a:ext cx="2256882" cy="0"/>
          </a:xfrm>
          <a:prstGeom prst="straightConnector1">
            <a:avLst/>
          </a:prstGeom>
          <a:noFill/>
          <a:ln w="9525" cap="flat" cmpd="sng">
            <a:solidFill>
              <a:schemeClr val="accent1">
                <a:alpha val="66666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1324067" y="3058923"/>
            <a:ext cx="13853" cy="15503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7" name="Google Shape;187;p1"/>
          <p:cNvSpPr txBox="1"/>
          <p:nvPr/>
        </p:nvSpPr>
        <p:spPr>
          <a:xfrm>
            <a:off x="1333648" y="431887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188" name="Google Shape;188;p1"/>
          <p:cNvSpPr txBox="1"/>
          <p:nvPr/>
        </p:nvSpPr>
        <p:spPr>
          <a:xfrm>
            <a:off x="2813415" y="4853601"/>
            <a:ext cx="13708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(If API Gateway Disabled)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8FC55D3-7B61-2F86-7F4D-CECDF3A09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469BB52B-D4DD-D575-8D89-D4D5C84722C1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461EA032-E113-39E5-C1E4-F272FDC77B3D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798088BD-C3EA-67DD-683C-F4DDAFEFA983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7BF88930-37DC-FB92-AAC1-B721D98CE4EB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>
            <a:extLst>
              <a:ext uri="{FF2B5EF4-FFF2-40B4-BE49-F238E27FC236}">
                <a16:creationId xmlns:a16="http://schemas.microsoft.com/office/drawing/2014/main" id="{A6CA0E40-1684-5057-7522-13D7141F12EE}"/>
              </a:ext>
            </a:extLst>
          </p:cNvPr>
          <p:cNvSpPr/>
          <p:nvPr/>
        </p:nvSpPr>
        <p:spPr>
          <a:xfrm>
            <a:off x="1089279" y="2101977"/>
            <a:ext cx="10873143" cy="307962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F05B88EF-97E7-3498-94D8-4F2E6E3873D9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>
            <a:extLst>
              <a:ext uri="{FF2B5EF4-FFF2-40B4-BE49-F238E27FC236}">
                <a16:creationId xmlns:a16="http://schemas.microsoft.com/office/drawing/2014/main" id="{B7AC6C05-B038-7C30-16E7-3BE516BCAF54}"/>
              </a:ext>
            </a:extLst>
          </p:cNvPr>
          <p:cNvCxnSpPr>
            <a:stCxn id="9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6" name="Google Shape;96;p1">
            <a:extLst>
              <a:ext uri="{FF2B5EF4-FFF2-40B4-BE49-F238E27FC236}">
                <a16:creationId xmlns:a16="http://schemas.microsoft.com/office/drawing/2014/main" id="{4AC522EF-0C4E-85EB-AD5C-F8ED777533CF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0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FAA00642-24C0-D4D4-B6D4-F61AD2966ACB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B1252E98-DA24-A464-DBAC-CA4C5808FFA5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>
            <a:extLst>
              <a:ext uri="{FF2B5EF4-FFF2-40B4-BE49-F238E27FC236}">
                <a16:creationId xmlns:a16="http://schemas.microsoft.com/office/drawing/2014/main" id="{EC507136-0DD6-C1CA-71C6-3BCD420FC384}"/>
              </a:ext>
            </a:extLst>
          </p:cNvPr>
          <p:cNvCxnSpPr>
            <a:cxnSpLocks/>
          </p:cNvCxnSpPr>
          <p:nvPr/>
        </p:nvCxnSpPr>
        <p:spPr>
          <a:xfrm>
            <a:off x="4556191" y="1658731"/>
            <a:ext cx="0" cy="8003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03" name="Google Shape;103;p1">
            <a:extLst>
              <a:ext uri="{FF2B5EF4-FFF2-40B4-BE49-F238E27FC236}">
                <a16:creationId xmlns:a16="http://schemas.microsoft.com/office/drawing/2014/main" id="{6B49AAF8-BDBF-16A2-9253-E6D16116583A}"/>
              </a:ext>
            </a:extLst>
          </p:cNvPr>
          <p:cNvSpPr txBox="1"/>
          <p:nvPr/>
        </p:nvSpPr>
        <p:spPr>
          <a:xfrm>
            <a:off x="5085366" y="2185439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104" name="Google Shape;104;p1">
            <a:extLst>
              <a:ext uri="{FF2B5EF4-FFF2-40B4-BE49-F238E27FC236}">
                <a16:creationId xmlns:a16="http://schemas.microsoft.com/office/drawing/2014/main" id="{038A6DB7-FC30-7B10-5C46-A27AB00C1633}"/>
              </a:ext>
            </a:extLst>
          </p:cNvPr>
          <p:cNvSpPr txBox="1"/>
          <p:nvPr/>
        </p:nvSpPr>
        <p:spPr>
          <a:xfrm>
            <a:off x="4387559" y="310311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5B3F2DCC-C37A-848B-D19C-7A81DEBF1B45}"/>
              </a:ext>
            </a:extLst>
          </p:cNvPr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D56F382D-D10F-2048-047C-590AFDF40D28}"/>
              </a:ext>
            </a:extLst>
          </p:cNvPr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108" name="Google Shape;108;p1">
            <a:extLst>
              <a:ext uri="{FF2B5EF4-FFF2-40B4-BE49-F238E27FC236}">
                <a16:creationId xmlns:a16="http://schemas.microsoft.com/office/drawing/2014/main" id="{808AA5D2-6518-6505-6DBC-FF2E372AAAAE}"/>
              </a:ext>
            </a:extLst>
          </p:cNvPr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89714F76-DD07-7D13-B000-D4E6EFFE726B}"/>
              </a:ext>
            </a:extLst>
          </p:cNvPr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110" name="Google Shape;110;p1">
            <a:extLst>
              <a:ext uri="{FF2B5EF4-FFF2-40B4-BE49-F238E27FC236}">
                <a16:creationId xmlns:a16="http://schemas.microsoft.com/office/drawing/2014/main" id="{BDBDC13E-59FA-9995-5726-7CB63C45F4EF}"/>
              </a:ext>
            </a:extLst>
          </p:cNvPr>
          <p:cNvSpPr/>
          <p:nvPr/>
        </p:nvSpPr>
        <p:spPr>
          <a:xfrm>
            <a:off x="1328965" y="4619774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111" name="Google Shape;111;p1">
            <a:extLst>
              <a:ext uri="{FF2B5EF4-FFF2-40B4-BE49-F238E27FC236}">
                <a16:creationId xmlns:a16="http://schemas.microsoft.com/office/drawing/2014/main" id="{A59E5A77-B7E4-0A40-441C-CA901804A233}"/>
              </a:ext>
            </a:extLst>
          </p:cNvPr>
          <p:cNvSpPr txBox="1"/>
          <p:nvPr/>
        </p:nvSpPr>
        <p:spPr>
          <a:xfrm>
            <a:off x="2505196" y="456724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 dirty="0"/>
          </a:p>
        </p:txBody>
      </p:sp>
      <p:sp>
        <p:nvSpPr>
          <p:cNvPr id="112" name="Google Shape;112;p1">
            <a:extLst>
              <a:ext uri="{FF2B5EF4-FFF2-40B4-BE49-F238E27FC236}">
                <a16:creationId xmlns:a16="http://schemas.microsoft.com/office/drawing/2014/main" id="{1274B7AF-C18D-1AC3-A10D-85DB8B9EC8C9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113" name="Google Shape;113;p1">
            <a:extLst>
              <a:ext uri="{FF2B5EF4-FFF2-40B4-BE49-F238E27FC236}">
                <a16:creationId xmlns:a16="http://schemas.microsoft.com/office/drawing/2014/main" id="{4EEFABC8-FFDB-7217-3275-9DCA16DA6355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>
            <a:off x="1893348" y="4896165"/>
            <a:ext cx="17938" cy="15127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4" name="Google Shape;114;p1">
            <a:extLst>
              <a:ext uri="{FF2B5EF4-FFF2-40B4-BE49-F238E27FC236}">
                <a16:creationId xmlns:a16="http://schemas.microsoft.com/office/drawing/2014/main" id="{1646C540-8E86-5D2D-2DB0-5D4DAD36DEC8}"/>
              </a:ext>
            </a:extLst>
          </p:cNvPr>
          <p:cNvSpPr txBox="1"/>
          <p:nvPr/>
        </p:nvSpPr>
        <p:spPr>
          <a:xfrm>
            <a:off x="1317575" y="6085628"/>
            <a:ext cx="63511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      </a:t>
            </a:r>
            <a:endParaRPr/>
          </a:p>
        </p:txBody>
      </p:sp>
      <p:sp>
        <p:nvSpPr>
          <p:cNvPr id="115" name="Google Shape;115;p1">
            <a:extLst>
              <a:ext uri="{FF2B5EF4-FFF2-40B4-BE49-F238E27FC236}">
                <a16:creationId xmlns:a16="http://schemas.microsoft.com/office/drawing/2014/main" id="{AFFC9509-CB23-D970-37F7-D5D9C6A91D8C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116" name="Google Shape;116;p1">
            <a:extLst>
              <a:ext uri="{FF2B5EF4-FFF2-40B4-BE49-F238E27FC236}">
                <a16:creationId xmlns:a16="http://schemas.microsoft.com/office/drawing/2014/main" id="{B673F488-27C3-BE06-FDB4-5D710D306583}"/>
              </a:ext>
            </a:extLst>
          </p:cNvPr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17" name="Google Shape;117;p1">
            <a:extLst>
              <a:ext uri="{FF2B5EF4-FFF2-40B4-BE49-F238E27FC236}">
                <a16:creationId xmlns:a16="http://schemas.microsoft.com/office/drawing/2014/main" id="{0EEA8F99-3D09-A7F7-CC1B-DD5202BFCBE3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118" name="Google Shape;118;p1">
            <a:extLst>
              <a:ext uri="{FF2B5EF4-FFF2-40B4-BE49-F238E27FC236}">
                <a16:creationId xmlns:a16="http://schemas.microsoft.com/office/drawing/2014/main" id="{FE94CF8C-02F5-841B-3DC4-550670536E51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119" name="Google Shape;119;p1">
            <a:extLst>
              <a:ext uri="{FF2B5EF4-FFF2-40B4-BE49-F238E27FC236}">
                <a16:creationId xmlns:a16="http://schemas.microsoft.com/office/drawing/2014/main" id="{43C978B0-7CD6-4166-F5D6-82C5AF2C6C6B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120" name="Google Shape;120;p1">
            <a:extLst>
              <a:ext uri="{FF2B5EF4-FFF2-40B4-BE49-F238E27FC236}">
                <a16:creationId xmlns:a16="http://schemas.microsoft.com/office/drawing/2014/main" id="{F9C6B22E-FBD6-E671-85ED-4E958B1E96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1" name="Google Shape;121;p1">
            <a:extLst>
              <a:ext uri="{FF2B5EF4-FFF2-40B4-BE49-F238E27FC236}">
                <a16:creationId xmlns:a16="http://schemas.microsoft.com/office/drawing/2014/main" id="{4845CCAF-4C3B-95F9-D38E-32F68AC5F105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122" name="Google Shape;122;p1">
            <a:extLst>
              <a:ext uri="{FF2B5EF4-FFF2-40B4-BE49-F238E27FC236}">
                <a16:creationId xmlns:a16="http://schemas.microsoft.com/office/drawing/2014/main" id="{352E3211-5920-859F-E8C3-ACFD08547F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1">
            <a:extLst>
              <a:ext uri="{FF2B5EF4-FFF2-40B4-BE49-F238E27FC236}">
                <a16:creationId xmlns:a16="http://schemas.microsoft.com/office/drawing/2014/main" id="{F46C70A5-6524-83A0-AE51-9E030A49AC75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124" name="Google Shape;124;p1">
            <a:extLst>
              <a:ext uri="{FF2B5EF4-FFF2-40B4-BE49-F238E27FC236}">
                <a16:creationId xmlns:a16="http://schemas.microsoft.com/office/drawing/2014/main" id="{A2093CB2-C3BD-0095-3C7A-334F9EE8EC0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>
            <a:extLst>
              <a:ext uri="{FF2B5EF4-FFF2-40B4-BE49-F238E27FC236}">
                <a16:creationId xmlns:a16="http://schemas.microsoft.com/office/drawing/2014/main" id="{4E0425E7-6D4C-1933-7BDF-E22895E0AAB8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26" name="Google Shape;126;p1">
            <a:extLst>
              <a:ext uri="{FF2B5EF4-FFF2-40B4-BE49-F238E27FC236}">
                <a16:creationId xmlns:a16="http://schemas.microsoft.com/office/drawing/2014/main" id="{363433A9-1B80-0061-D53D-95D270D00DA4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">
            <a:extLst>
              <a:ext uri="{FF2B5EF4-FFF2-40B4-BE49-F238E27FC236}">
                <a16:creationId xmlns:a16="http://schemas.microsoft.com/office/drawing/2014/main" id="{449A6B76-7624-C4CF-D5F3-0820652A43F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1">
            <a:extLst>
              <a:ext uri="{FF2B5EF4-FFF2-40B4-BE49-F238E27FC236}">
                <a16:creationId xmlns:a16="http://schemas.microsoft.com/office/drawing/2014/main" id="{F4D215B3-01CC-E00D-B4BB-127FB4CCB1DA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129" name="Google Shape;129;p1">
            <a:extLst>
              <a:ext uri="{FF2B5EF4-FFF2-40B4-BE49-F238E27FC236}">
                <a16:creationId xmlns:a16="http://schemas.microsoft.com/office/drawing/2014/main" id="{81CB4DAA-AF06-01E8-C55E-5F98F8E5C698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0" name="Google Shape;130;p1">
            <a:extLst>
              <a:ext uri="{FF2B5EF4-FFF2-40B4-BE49-F238E27FC236}">
                <a16:creationId xmlns:a16="http://schemas.microsoft.com/office/drawing/2014/main" id="{74AFA760-EC4E-C757-B225-0F189DBC17F5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131" name="Google Shape;131;p1">
            <a:extLst>
              <a:ext uri="{FF2B5EF4-FFF2-40B4-BE49-F238E27FC236}">
                <a16:creationId xmlns:a16="http://schemas.microsoft.com/office/drawing/2014/main" id="{0AF99961-7612-1AC0-7899-5EE2A543BBF2}"/>
              </a:ext>
            </a:extLst>
          </p:cNvPr>
          <p:cNvCxnSpPr>
            <a:stCxn id="132" idx="2"/>
          </p:cNvCxnSpPr>
          <p:nvPr/>
        </p:nvCxnSpPr>
        <p:spPr>
          <a:xfrm flipH="1">
            <a:off x="8457230" y="1418717"/>
            <a:ext cx="3900" cy="415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3" name="Google Shape;133;p1">
            <a:extLst>
              <a:ext uri="{FF2B5EF4-FFF2-40B4-BE49-F238E27FC236}">
                <a16:creationId xmlns:a16="http://schemas.microsoft.com/office/drawing/2014/main" id="{9165DB80-6557-C373-09F3-85552811917B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4" name="Google Shape;134;p1">
            <a:extLst>
              <a:ext uri="{FF2B5EF4-FFF2-40B4-BE49-F238E27FC236}">
                <a16:creationId xmlns:a16="http://schemas.microsoft.com/office/drawing/2014/main" id="{7CE38684-9CA1-E699-C074-3678DFD31E0C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135" name="Google Shape;135;p1">
            <a:extLst>
              <a:ext uri="{FF2B5EF4-FFF2-40B4-BE49-F238E27FC236}">
                <a16:creationId xmlns:a16="http://schemas.microsoft.com/office/drawing/2014/main" id="{D1410733-9D5D-DD99-0582-85602AD35B5A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36" name="Google Shape;136;p1">
            <a:extLst>
              <a:ext uri="{FF2B5EF4-FFF2-40B4-BE49-F238E27FC236}">
                <a16:creationId xmlns:a16="http://schemas.microsoft.com/office/drawing/2014/main" id="{C178282B-D06A-DF1A-E6E5-1D092A5B810B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137" name="Google Shape;137;p1">
            <a:extLst>
              <a:ext uri="{FF2B5EF4-FFF2-40B4-BE49-F238E27FC236}">
                <a16:creationId xmlns:a16="http://schemas.microsoft.com/office/drawing/2014/main" id="{9CACC4F9-8DB1-7DFE-D1C0-A17287FE0E0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>
            <a:extLst>
              <a:ext uri="{FF2B5EF4-FFF2-40B4-BE49-F238E27FC236}">
                <a16:creationId xmlns:a16="http://schemas.microsoft.com/office/drawing/2014/main" id="{AC470E14-224D-D749-EFE9-83D8902A632E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139" name="Google Shape;139;p1">
            <a:extLst>
              <a:ext uri="{FF2B5EF4-FFF2-40B4-BE49-F238E27FC236}">
                <a16:creationId xmlns:a16="http://schemas.microsoft.com/office/drawing/2014/main" id="{8CF7BC8A-9568-148E-48F3-30F2165FDD09}"/>
              </a:ext>
            </a:extLst>
          </p:cNvPr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40" name="Google Shape;140;p1">
            <a:extLst>
              <a:ext uri="{FF2B5EF4-FFF2-40B4-BE49-F238E27FC236}">
                <a16:creationId xmlns:a16="http://schemas.microsoft.com/office/drawing/2014/main" id="{6D7F3556-AC3C-FD81-8E9B-8FB7B4B0C94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">
            <a:extLst>
              <a:ext uri="{FF2B5EF4-FFF2-40B4-BE49-F238E27FC236}">
                <a16:creationId xmlns:a16="http://schemas.microsoft.com/office/drawing/2014/main" id="{23983011-C55B-CDDD-E473-B54520528007}"/>
              </a:ext>
            </a:extLst>
          </p:cNvPr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1">
            <a:extLst>
              <a:ext uri="{FF2B5EF4-FFF2-40B4-BE49-F238E27FC236}">
                <a16:creationId xmlns:a16="http://schemas.microsoft.com/office/drawing/2014/main" id="{FFC6343D-B437-AA41-FF4F-9A068F6F558F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143" name="Google Shape;143;p1">
            <a:extLst>
              <a:ext uri="{FF2B5EF4-FFF2-40B4-BE49-F238E27FC236}">
                <a16:creationId xmlns:a16="http://schemas.microsoft.com/office/drawing/2014/main" id="{EBF43275-55E7-FBC9-DD66-B47A6573E3F4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144" name="Google Shape;144;p1">
            <a:extLst>
              <a:ext uri="{FF2B5EF4-FFF2-40B4-BE49-F238E27FC236}">
                <a16:creationId xmlns:a16="http://schemas.microsoft.com/office/drawing/2014/main" id="{7127998B-9901-E07A-A2EB-0754150B6426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145" name="Google Shape;145;p1">
            <a:extLst>
              <a:ext uri="{FF2B5EF4-FFF2-40B4-BE49-F238E27FC236}">
                <a16:creationId xmlns:a16="http://schemas.microsoft.com/office/drawing/2014/main" id="{6DF13EB8-42D4-D49A-0FE1-B1B41117949B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146" name="Google Shape;146;p1">
            <a:extLst>
              <a:ext uri="{FF2B5EF4-FFF2-40B4-BE49-F238E27FC236}">
                <a16:creationId xmlns:a16="http://schemas.microsoft.com/office/drawing/2014/main" id="{23977B73-11A4-668D-83CD-EAF18E0655B2}"/>
              </a:ext>
            </a:extLst>
          </p:cNvPr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">
            <a:extLst>
              <a:ext uri="{FF2B5EF4-FFF2-40B4-BE49-F238E27FC236}">
                <a16:creationId xmlns:a16="http://schemas.microsoft.com/office/drawing/2014/main" id="{B9B19ACE-5FDB-3C94-4042-78552F206BAD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sp>
        <p:nvSpPr>
          <p:cNvPr id="148" name="Google Shape;148;p1">
            <a:extLst>
              <a:ext uri="{FF2B5EF4-FFF2-40B4-BE49-F238E27FC236}">
                <a16:creationId xmlns:a16="http://schemas.microsoft.com/office/drawing/2014/main" id="{E0C839BC-5E2A-9BBD-B0E7-C7DBC2E7C947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149" name="Google Shape;149;p1">
            <a:extLst>
              <a:ext uri="{FF2B5EF4-FFF2-40B4-BE49-F238E27FC236}">
                <a16:creationId xmlns:a16="http://schemas.microsoft.com/office/drawing/2014/main" id="{24442495-B277-4F77-7D5E-4272B8EC4BA6}"/>
              </a:ext>
            </a:extLst>
          </p:cNvPr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cxnSp>
        <p:nvCxnSpPr>
          <p:cNvPr id="150" name="Google Shape;150;p1">
            <a:extLst>
              <a:ext uri="{FF2B5EF4-FFF2-40B4-BE49-F238E27FC236}">
                <a16:creationId xmlns:a16="http://schemas.microsoft.com/office/drawing/2014/main" id="{45556DB4-8DE5-4C4C-FED4-D4495DD7382F}"/>
              </a:ext>
            </a:extLst>
          </p:cNvPr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">
            <a:extLst>
              <a:ext uri="{FF2B5EF4-FFF2-40B4-BE49-F238E27FC236}">
                <a16:creationId xmlns:a16="http://schemas.microsoft.com/office/drawing/2014/main" id="{874CC443-5AF1-AB79-D1CE-B9ACE09722B5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152" name="Google Shape;152;p1">
            <a:extLst>
              <a:ext uri="{FF2B5EF4-FFF2-40B4-BE49-F238E27FC236}">
                <a16:creationId xmlns:a16="http://schemas.microsoft.com/office/drawing/2014/main" id="{E391BE9B-7E08-B45E-D8D0-A1C3E9AC50F3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153" name="Google Shape;153;p1">
            <a:extLst>
              <a:ext uri="{FF2B5EF4-FFF2-40B4-BE49-F238E27FC236}">
                <a16:creationId xmlns:a16="http://schemas.microsoft.com/office/drawing/2014/main" id="{D3CC154D-D1AC-1790-F31D-916D28661A0B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154" name="Google Shape;154;p1">
            <a:extLst>
              <a:ext uri="{FF2B5EF4-FFF2-40B4-BE49-F238E27FC236}">
                <a16:creationId xmlns:a16="http://schemas.microsoft.com/office/drawing/2014/main" id="{86604094-4FEB-28FA-7053-7DFFEDE90F7C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155" name="Google Shape;155;p1">
            <a:extLst>
              <a:ext uri="{FF2B5EF4-FFF2-40B4-BE49-F238E27FC236}">
                <a16:creationId xmlns:a16="http://schemas.microsoft.com/office/drawing/2014/main" id="{EF4032CA-81F2-E44C-17EE-6C0713E5AB7E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">
            <a:extLst>
              <a:ext uri="{FF2B5EF4-FFF2-40B4-BE49-F238E27FC236}">
                <a16:creationId xmlns:a16="http://schemas.microsoft.com/office/drawing/2014/main" id="{C75AE60D-DF20-7121-5626-E00BC3403CB6}"/>
              </a:ext>
            </a:extLst>
          </p:cNvPr>
          <p:cNvCxnSpPr>
            <a:endCxn id="151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7" name="Google Shape;157;p1">
            <a:extLst>
              <a:ext uri="{FF2B5EF4-FFF2-40B4-BE49-F238E27FC236}">
                <a16:creationId xmlns:a16="http://schemas.microsoft.com/office/drawing/2014/main" id="{721AA844-CD7E-528F-AD0E-0D54BFE091BE}"/>
              </a:ext>
            </a:extLst>
          </p:cNvPr>
          <p:cNvCxnSpPr>
            <a:endCxn id="133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8" name="Google Shape;158;p1">
            <a:extLst>
              <a:ext uri="{FF2B5EF4-FFF2-40B4-BE49-F238E27FC236}">
                <a16:creationId xmlns:a16="http://schemas.microsoft.com/office/drawing/2014/main" id="{0EC4F6D2-F42E-62DB-DEF5-767E493B2795}"/>
              </a:ext>
            </a:extLst>
          </p:cNvPr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9" name="Google Shape;159;p1">
            <a:extLst>
              <a:ext uri="{FF2B5EF4-FFF2-40B4-BE49-F238E27FC236}">
                <a16:creationId xmlns:a16="http://schemas.microsoft.com/office/drawing/2014/main" id="{AD71B7FD-CFE2-63C3-6603-0DCAB86CD8C8}"/>
              </a:ext>
            </a:extLst>
          </p:cNvPr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0" name="Google Shape;160;p1">
            <a:extLst>
              <a:ext uri="{FF2B5EF4-FFF2-40B4-BE49-F238E27FC236}">
                <a16:creationId xmlns:a16="http://schemas.microsoft.com/office/drawing/2014/main" id="{19277F6D-E68E-FE0A-554A-E05A2EA1CA09}"/>
              </a:ext>
            </a:extLst>
          </p:cNvPr>
          <p:cNvCxnSpPr>
            <a:stCxn id="98" idx="2"/>
            <a:endCxn id="155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1">
            <a:extLst>
              <a:ext uri="{FF2B5EF4-FFF2-40B4-BE49-F238E27FC236}">
                <a16:creationId xmlns:a16="http://schemas.microsoft.com/office/drawing/2014/main" id="{90A2007D-49EA-8F8B-33DC-459B0134B43D}"/>
              </a:ext>
            </a:extLst>
          </p:cNvPr>
          <p:cNvSpPr txBox="1"/>
          <p:nvPr/>
        </p:nvSpPr>
        <p:spPr>
          <a:xfrm>
            <a:off x="8760176" y="248204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 dirty="0"/>
          </a:p>
        </p:txBody>
      </p:sp>
      <p:sp>
        <p:nvSpPr>
          <p:cNvPr id="163" name="Google Shape;163;p1">
            <a:extLst>
              <a:ext uri="{FF2B5EF4-FFF2-40B4-BE49-F238E27FC236}">
                <a16:creationId xmlns:a16="http://schemas.microsoft.com/office/drawing/2014/main" id="{38923311-831B-EF80-247F-4D610F6C1C10}"/>
              </a:ext>
            </a:extLst>
          </p:cNvPr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164" name="Google Shape;164;p1">
            <a:extLst>
              <a:ext uri="{FF2B5EF4-FFF2-40B4-BE49-F238E27FC236}">
                <a16:creationId xmlns:a16="http://schemas.microsoft.com/office/drawing/2014/main" id="{2012448C-79C4-7C9A-B57B-B5F356AF7D02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ML</a:t>
            </a:r>
            <a:endParaRPr dirty="0"/>
          </a:p>
        </p:txBody>
      </p:sp>
      <p:sp>
        <p:nvSpPr>
          <p:cNvPr id="165" name="Google Shape;165;p1">
            <a:extLst>
              <a:ext uri="{FF2B5EF4-FFF2-40B4-BE49-F238E27FC236}">
                <a16:creationId xmlns:a16="http://schemas.microsoft.com/office/drawing/2014/main" id="{0882864E-0D08-F2D5-0E51-F7FD1CAD00C8}"/>
              </a:ext>
            </a:extLst>
          </p:cNvPr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166" name="Google Shape;166;p1">
            <a:extLst>
              <a:ext uri="{FF2B5EF4-FFF2-40B4-BE49-F238E27FC236}">
                <a16:creationId xmlns:a16="http://schemas.microsoft.com/office/drawing/2014/main" id="{610C79A6-F6B2-C7DE-E594-64DF9F2AF296}"/>
              </a:ext>
            </a:extLst>
          </p:cNvPr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167" name="Google Shape;167;p1">
            <a:extLst>
              <a:ext uri="{FF2B5EF4-FFF2-40B4-BE49-F238E27FC236}">
                <a16:creationId xmlns:a16="http://schemas.microsoft.com/office/drawing/2014/main" id="{7B872820-A776-3342-A911-AF1C9E21894A}"/>
              </a:ext>
            </a:extLst>
          </p:cNvPr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168" name="Google Shape;168;p1">
            <a:extLst>
              <a:ext uri="{FF2B5EF4-FFF2-40B4-BE49-F238E27FC236}">
                <a16:creationId xmlns:a16="http://schemas.microsoft.com/office/drawing/2014/main" id="{F0714E29-0AA6-B0C8-5B69-D4980887EE9F}"/>
              </a:ext>
            </a:extLst>
          </p:cNvPr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69" name="Google Shape;169;p1">
            <a:extLst>
              <a:ext uri="{FF2B5EF4-FFF2-40B4-BE49-F238E27FC236}">
                <a16:creationId xmlns:a16="http://schemas.microsoft.com/office/drawing/2014/main" id="{4251EFB9-B228-76B9-F166-AFC916F9DE38}"/>
              </a:ext>
            </a:extLst>
          </p:cNvPr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170" name="Google Shape;170;p1">
            <a:extLst>
              <a:ext uri="{FF2B5EF4-FFF2-40B4-BE49-F238E27FC236}">
                <a16:creationId xmlns:a16="http://schemas.microsoft.com/office/drawing/2014/main" id="{4F09D34F-2209-9C6F-1F63-327A00E6163A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171" name="Google Shape;171;p1">
            <a:extLst>
              <a:ext uri="{FF2B5EF4-FFF2-40B4-BE49-F238E27FC236}">
                <a16:creationId xmlns:a16="http://schemas.microsoft.com/office/drawing/2014/main" id="{0599B450-F908-9605-634B-2AD5E720493D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172" name="Google Shape;172;p1">
            <a:extLst>
              <a:ext uri="{FF2B5EF4-FFF2-40B4-BE49-F238E27FC236}">
                <a16:creationId xmlns:a16="http://schemas.microsoft.com/office/drawing/2014/main" id="{4FDAADAF-3E6C-DBB3-1B94-3093BCB0BE9C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173" name="Google Shape;173;p1">
            <a:extLst>
              <a:ext uri="{FF2B5EF4-FFF2-40B4-BE49-F238E27FC236}">
                <a16:creationId xmlns:a16="http://schemas.microsoft.com/office/drawing/2014/main" id="{0B51AADE-89EA-499F-C4D6-0C9C6EA88680}"/>
              </a:ext>
            </a:extLst>
          </p:cNvPr>
          <p:cNvSpPr txBox="1"/>
          <p:nvPr/>
        </p:nvSpPr>
        <p:spPr>
          <a:xfrm>
            <a:off x="1395248" y="5665012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 dirty="0"/>
          </a:p>
        </p:txBody>
      </p:sp>
      <p:sp>
        <p:nvSpPr>
          <p:cNvPr id="132" name="Google Shape;132;p1">
            <a:extLst>
              <a:ext uri="{FF2B5EF4-FFF2-40B4-BE49-F238E27FC236}">
                <a16:creationId xmlns:a16="http://schemas.microsoft.com/office/drawing/2014/main" id="{DA9E9F48-58EE-E3EF-D7B4-39910980CF98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>
            <a:extLst>
              <a:ext uri="{FF2B5EF4-FFF2-40B4-BE49-F238E27FC236}">
                <a16:creationId xmlns:a16="http://schemas.microsoft.com/office/drawing/2014/main" id="{2E346F2E-01C4-5A16-5895-2C237C223754}"/>
              </a:ext>
            </a:extLst>
          </p:cNvPr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cxnSp>
        <p:nvCxnSpPr>
          <p:cNvPr id="178" name="Google Shape;178;p1">
            <a:extLst>
              <a:ext uri="{FF2B5EF4-FFF2-40B4-BE49-F238E27FC236}">
                <a16:creationId xmlns:a16="http://schemas.microsoft.com/office/drawing/2014/main" id="{4E625516-582F-9F0B-AD5D-49D41EEA1D5A}"/>
              </a:ext>
            </a:extLst>
          </p:cNvPr>
          <p:cNvCxnSpPr>
            <a:endCxn id="167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9" name="Google Shape;179;p1">
            <a:extLst>
              <a:ext uri="{FF2B5EF4-FFF2-40B4-BE49-F238E27FC236}">
                <a16:creationId xmlns:a16="http://schemas.microsoft.com/office/drawing/2014/main" id="{9B0DB114-69C4-70E2-195B-B140BAFB20A8}"/>
              </a:ext>
            </a:extLst>
          </p:cNvPr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0" name="Google Shape;180;p1">
            <a:extLst>
              <a:ext uri="{FF2B5EF4-FFF2-40B4-BE49-F238E27FC236}">
                <a16:creationId xmlns:a16="http://schemas.microsoft.com/office/drawing/2014/main" id="{67945842-3891-B82C-769D-D4ACBA4DBFDA}"/>
              </a:ext>
            </a:extLst>
          </p:cNvPr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pic>
        <p:nvPicPr>
          <p:cNvPr id="181" name="Google Shape;181;p1">
            <a:extLst>
              <a:ext uri="{FF2B5EF4-FFF2-40B4-BE49-F238E27FC236}">
                <a16:creationId xmlns:a16="http://schemas.microsoft.com/office/drawing/2014/main" id="{47957E1E-85A5-8424-8C1D-8241CB0B714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>
            <a:extLst>
              <a:ext uri="{FF2B5EF4-FFF2-40B4-BE49-F238E27FC236}">
                <a16:creationId xmlns:a16="http://schemas.microsoft.com/office/drawing/2014/main" id="{7A8AC1BF-6690-A008-8E92-F45C9F14D88D}"/>
              </a:ext>
            </a:extLst>
          </p:cNvPr>
          <p:cNvCxnSpPr>
            <a:cxnSpLocks/>
          </p:cNvCxnSpPr>
          <p:nvPr/>
        </p:nvCxnSpPr>
        <p:spPr>
          <a:xfrm flipH="1">
            <a:off x="2444944" y="4840700"/>
            <a:ext cx="2182409" cy="0"/>
          </a:xfrm>
          <a:prstGeom prst="straightConnector1">
            <a:avLst/>
          </a:prstGeom>
          <a:noFill/>
          <a:ln w="9525" cap="flat" cmpd="sng">
            <a:solidFill>
              <a:schemeClr val="accent1">
                <a:alpha val="66666"/>
              </a:schemeClr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86" name="Google Shape;186;p1">
            <a:extLst>
              <a:ext uri="{FF2B5EF4-FFF2-40B4-BE49-F238E27FC236}">
                <a16:creationId xmlns:a16="http://schemas.microsoft.com/office/drawing/2014/main" id="{1F52B33F-23CB-00EF-5BD5-D83EBA98B5B8}"/>
              </a:ext>
            </a:extLst>
          </p:cNvPr>
          <p:cNvCxnSpPr/>
          <p:nvPr/>
        </p:nvCxnSpPr>
        <p:spPr>
          <a:xfrm flipH="1">
            <a:off x="1324067" y="3058923"/>
            <a:ext cx="13853" cy="15503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87" name="Google Shape;187;p1">
            <a:extLst>
              <a:ext uri="{FF2B5EF4-FFF2-40B4-BE49-F238E27FC236}">
                <a16:creationId xmlns:a16="http://schemas.microsoft.com/office/drawing/2014/main" id="{53FF200E-CF98-2B19-B81E-153F705F48E9}"/>
              </a:ext>
            </a:extLst>
          </p:cNvPr>
          <p:cNvSpPr txBox="1"/>
          <p:nvPr/>
        </p:nvSpPr>
        <p:spPr>
          <a:xfrm>
            <a:off x="1333648" y="431887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188" name="Google Shape;188;p1">
            <a:extLst>
              <a:ext uri="{FF2B5EF4-FFF2-40B4-BE49-F238E27FC236}">
                <a16:creationId xmlns:a16="http://schemas.microsoft.com/office/drawing/2014/main" id="{F70D77B2-EB95-382E-03C3-8A2DF70FE510}"/>
              </a:ext>
            </a:extLst>
          </p:cNvPr>
          <p:cNvSpPr txBox="1"/>
          <p:nvPr/>
        </p:nvSpPr>
        <p:spPr>
          <a:xfrm>
            <a:off x="2813415" y="4853601"/>
            <a:ext cx="137088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(If API Gateway Disabled)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582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"/>
          <p:cNvCxnSpPr>
            <a:stCxn id="200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0" name="Google Shape;200;p2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4" name="Google Shape;204;p2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206" name="Google Shape;206;p2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7" name="Google Shape;207;p2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2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212" name="Google Shape;21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2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214" name="Google Shape;2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8" name="Google Shape;218;p2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221" name="Google Shape;221;p2"/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2" name="Google Shape;222;p2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3" name="Google Shape;223;p2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226" name="Google Shape;22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228" name="Google Shape;228;p2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29" name="Google Shape;229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2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232" name="Google Shape;232;p2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233" name="Google Shape;233;p2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235" name="Google Shape;235;p2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2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237" name="Google Shape;237;p2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2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241" name="Google Shape;241;p2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242" name="Google Shape;242;p2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"/>
          <p:cNvCxnSpPr>
            <a:endCxn id="238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4" name="Google Shape;244;p2"/>
          <p:cNvCxnSpPr>
            <a:endCxn id="222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5" name="Google Shape;245;p2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6" name="Google Shape;246;p2"/>
          <p:cNvCxnSpPr>
            <a:stCxn id="202" idx="2"/>
            <a:endCxn id="242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2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248" name="Google Shape;248;p2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250" name="Google Shape;250;p2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251" name="Google Shape;251;p2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Docker Container</a:t>
            </a:r>
            <a:endParaRPr/>
          </a:p>
        </p:txBody>
      </p:sp>
      <p:pic>
        <p:nvPicPr>
          <p:cNvPr id="254" name="Google Shape;254;p2" descr="Creating Smaller Docker Images - Ian Lewi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04186" y="3235408"/>
            <a:ext cx="675530" cy="601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"/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258" name="Google Shape;258;p2"/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260" name="Google Shape;260;p2"/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261" name="Google Shape;261;p2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262" name="Google Shape;262;p2"/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263" name="Google Shape;263;p2"/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264" name="Google Shape;264;p2"/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265" name="Google Shape;265;p2"/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66" name="Google Shape;266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"/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68" name="Google Shape;268;p2"/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cxnSp>
        <p:nvCxnSpPr>
          <p:cNvPr id="269" name="Google Shape;269;p2"/>
          <p:cNvCxnSpPr/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70" name="Google Shape;270;p2"/>
          <p:cNvCxnSpPr/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71" name="Google Shape;271;p2"/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272" name="Google Shape;272;p2"/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76" name="Google Shape;276;p2"/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cxnSp>
        <p:nvCxnSpPr>
          <p:cNvPr id="277" name="Google Shape;277;p2"/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78" name="Google Shape;278;p2"/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283" name="Google Shape;283;p2"/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284" name="Google Shape;284;p2"/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286" name="Google Shape;286;p2"/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287" name="Google Shape;287;p2"/>
          <p:cNvCxnSpPr/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88" name="Google Shape;288;p2"/>
          <p:cNvCxnSpPr>
            <a:endCxn id="282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89" name="Google Shape;289;p2"/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90" name="Google Shape;290;p2"/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292" name="Google Shape;292;p2"/>
          <p:cNvCxnSpPr/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93" name="Google Shape;293;p2"/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7F06085B-DC14-CBBD-7F04-DEF45969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>
            <a:extLst>
              <a:ext uri="{FF2B5EF4-FFF2-40B4-BE49-F238E27FC236}">
                <a16:creationId xmlns:a16="http://schemas.microsoft.com/office/drawing/2014/main" id="{FF9CE21F-6019-6757-94BA-9792BF499F53}"/>
              </a:ext>
            </a:extLst>
          </p:cNvPr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>
            <a:extLst>
              <a:ext uri="{FF2B5EF4-FFF2-40B4-BE49-F238E27FC236}">
                <a16:creationId xmlns:a16="http://schemas.microsoft.com/office/drawing/2014/main" id="{834A312C-B60D-0E19-FE78-9EAC636B7CFE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196" name="Google Shape;196;p2">
            <a:extLst>
              <a:ext uri="{FF2B5EF4-FFF2-40B4-BE49-F238E27FC236}">
                <a16:creationId xmlns:a16="http://schemas.microsoft.com/office/drawing/2014/main" id="{FAF36E8A-A84F-2C43-CCFB-890BFBE096AE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197" name="Google Shape;197;p2">
            <a:extLst>
              <a:ext uri="{FF2B5EF4-FFF2-40B4-BE49-F238E27FC236}">
                <a16:creationId xmlns:a16="http://schemas.microsoft.com/office/drawing/2014/main" id="{3356D249-BBA3-6291-0EF6-7CB5C22A4A23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>
            <a:extLst>
              <a:ext uri="{FF2B5EF4-FFF2-40B4-BE49-F238E27FC236}">
                <a16:creationId xmlns:a16="http://schemas.microsoft.com/office/drawing/2014/main" id="{210C699E-DF4E-8FE8-959A-AFF70ABAAB88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">
            <a:extLst>
              <a:ext uri="{FF2B5EF4-FFF2-40B4-BE49-F238E27FC236}">
                <a16:creationId xmlns:a16="http://schemas.microsoft.com/office/drawing/2014/main" id="{E4A9B36B-4357-1FC5-A4AA-701FB58A4379}"/>
              </a:ext>
            </a:extLst>
          </p:cNvPr>
          <p:cNvCxnSpPr>
            <a:stCxn id="200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0" name="Google Shape;200;p2">
            <a:extLst>
              <a:ext uri="{FF2B5EF4-FFF2-40B4-BE49-F238E27FC236}">
                <a16:creationId xmlns:a16="http://schemas.microsoft.com/office/drawing/2014/main" id="{07E9B85E-D9B0-92F1-3FB6-DE667A7E2A8A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201" name="Google Shape;201;p2">
            <a:extLst>
              <a:ext uri="{FF2B5EF4-FFF2-40B4-BE49-F238E27FC236}">
                <a16:creationId xmlns:a16="http://schemas.microsoft.com/office/drawing/2014/main" id="{CBB98652-A49C-A41A-5FDA-A77BD10F8D37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>
            <a:extLst>
              <a:ext uri="{FF2B5EF4-FFF2-40B4-BE49-F238E27FC236}">
                <a16:creationId xmlns:a16="http://schemas.microsoft.com/office/drawing/2014/main" id="{4D8E5682-ED02-F66D-728E-7386629EFF47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">
            <a:extLst>
              <a:ext uri="{FF2B5EF4-FFF2-40B4-BE49-F238E27FC236}">
                <a16:creationId xmlns:a16="http://schemas.microsoft.com/office/drawing/2014/main" id="{095BA3AE-1D1F-745C-12CC-E2B1108074D8}"/>
              </a:ext>
            </a:extLst>
          </p:cNvPr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4" name="Google Shape;204;p2">
            <a:extLst>
              <a:ext uri="{FF2B5EF4-FFF2-40B4-BE49-F238E27FC236}">
                <a16:creationId xmlns:a16="http://schemas.microsoft.com/office/drawing/2014/main" id="{8D6C5CDB-5129-4DEF-B5E5-72639E856A7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 dirty="0"/>
          </a:p>
        </p:txBody>
      </p:sp>
      <p:sp>
        <p:nvSpPr>
          <p:cNvPr id="205" name="Google Shape;205;p2">
            <a:extLst>
              <a:ext uri="{FF2B5EF4-FFF2-40B4-BE49-F238E27FC236}">
                <a16:creationId xmlns:a16="http://schemas.microsoft.com/office/drawing/2014/main" id="{501D0E21-C9B6-3E35-558F-D3441E1582A7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206" name="Google Shape;206;p2">
            <a:extLst>
              <a:ext uri="{FF2B5EF4-FFF2-40B4-BE49-F238E27FC236}">
                <a16:creationId xmlns:a16="http://schemas.microsoft.com/office/drawing/2014/main" id="{945F5F55-414A-71A0-1135-EFB9BC49930C}"/>
              </a:ext>
            </a:extLst>
          </p:cNvPr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7" name="Google Shape;207;p2">
            <a:extLst>
              <a:ext uri="{FF2B5EF4-FFF2-40B4-BE49-F238E27FC236}">
                <a16:creationId xmlns:a16="http://schemas.microsoft.com/office/drawing/2014/main" id="{35176013-841B-70CF-676D-210C83F9D376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208" name="Google Shape;208;p2">
            <a:extLst>
              <a:ext uri="{FF2B5EF4-FFF2-40B4-BE49-F238E27FC236}">
                <a16:creationId xmlns:a16="http://schemas.microsoft.com/office/drawing/2014/main" id="{1B0D6332-EC11-9104-8DCD-2F1C2BF7FA1B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209" name="Google Shape;209;p2">
            <a:extLst>
              <a:ext uri="{FF2B5EF4-FFF2-40B4-BE49-F238E27FC236}">
                <a16:creationId xmlns:a16="http://schemas.microsoft.com/office/drawing/2014/main" id="{5B1CB00E-49E7-6615-61A4-0BE47077966A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210" name="Google Shape;210;p2">
            <a:extLst>
              <a:ext uri="{FF2B5EF4-FFF2-40B4-BE49-F238E27FC236}">
                <a16:creationId xmlns:a16="http://schemas.microsoft.com/office/drawing/2014/main" id="{B8E28FDB-6B79-E4BA-DF84-3D17B9715E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EF3BBD24-E587-A59A-45CE-E5E1F834792C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212" name="Google Shape;212;p2">
            <a:extLst>
              <a:ext uri="{FF2B5EF4-FFF2-40B4-BE49-F238E27FC236}">
                <a16:creationId xmlns:a16="http://schemas.microsoft.com/office/drawing/2014/main" id="{159234B2-2E05-8AA6-AE62-9D1A5F6E208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3" name="Google Shape;213;p2">
            <a:extLst>
              <a:ext uri="{FF2B5EF4-FFF2-40B4-BE49-F238E27FC236}">
                <a16:creationId xmlns:a16="http://schemas.microsoft.com/office/drawing/2014/main" id="{2FDE62B1-ECDE-3FF6-CBCB-4DBDB434185A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214" name="Google Shape;214;p2">
            <a:extLst>
              <a:ext uri="{FF2B5EF4-FFF2-40B4-BE49-F238E27FC236}">
                <a16:creationId xmlns:a16="http://schemas.microsoft.com/office/drawing/2014/main" id="{124A5611-552F-BA5B-6798-DB807525C85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>
            <a:extLst>
              <a:ext uri="{FF2B5EF4-FFF2-40B4-BE49-F238E27FC236}">
                <a16:creationId xmlns:a16="http://schemas.microsoft.com/office/drawing/2014/main" id="{FA560E1F-1BFB-6BB5-0768-0CA94AC36831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AD36B54A-9C79-5CFA-227C-A27D02E7A92F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">
            <a:extLst>
              <a:ext uri="{FF2B5EF4-FFF2-40B4-BE49-F238E27FC236}">
                <a16:creationId xmlns:a16="http://schemas.microsoft.com/office/drawing/2014/main" id="{25A1C1F5-4CC3-7682-58EA-C784DC96C42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8" name="Google Shape;218;p2">
            <a:extLst>
              <a:ext uri="{FF2B5EF4-FFF2-40B4-BE49-F238E27FC236}">
                <a16:creationId xmlns:a16="http://schemas.microsoft.com/office/drawing/2014/main" id="{67B9D970-4D95-98F8-B16B-73E9DD70A8B4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219" name="Google Shape;219;p2">
            <a:extLst>
              <a:ext uri="{FF2B5EF4-FFF2-40B4-BE49-F238E27FC236}">
                <a16:creationId xmlns:a16="http://schemas.microsoft.com/office/drawing/2014/main" id="{E352B51F-8A64-C725-FECB-EBFDEE5C4D72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0" name="Google Shape;220;p2">
            <a:extLst>
              <a:ext uri="{FF2B5EF4-FFF2-40B4-BE49-F238E27FC236}">
                <a16:creationId xmlns:a16="http://schemas.microsoft.com/office/drawing/2014/main" id="{5B1FBC97-035E-AAC7-9874-1A605E77DF0F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221" name="Google Shape;221;p2">
            <a:extLst>
              <a:ext uri="{FF2B5EF4-FFF2-40B4-BE49-F238E27FC236}">
                <a16:creationId xmlns:a16="http://schemas.microsoft.com/office/drawing/2014/main" id="{6F2747F3-F0EB-8995-99E4-6FA7BDB19D91}"/>
              </a:ext>
            </a:extLst>
          </p:cNvPr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2" name="Google Shape;222;p2">
            <a:extLst>
              <a:ext uri="{FF2B5EF4-FFF2-40B4-BE49-F238E27FC236}">
                <a16:creationId xmlns:a16="http://schemas.microsoft.com/office/drawing/2014/main" id="{4F5B030E-AD44-D8AD-11A7-55AB9959FD80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3" name="Google Shape;223;p2">
            <a:extLst>
              <a:ext uri="{FF2B5EF4-FFF2-40B4-BE49-F238E27FC236}">
                <a16:creationId xmlns:a16="http://schemas.microsoft.com/office/drawing/2014/main" id="{32F260DF-75FF-14B1-7CD5-0F89E436272D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224" name="Google Shape;224;p2">
            <a:extLst>
              <a:ext uri="{FF2B5EF4-FFF2-40B4-BE49-F238E27FC236}">
                <a16:creationId xmlns:a16="http://schemas.microsoft.com/office/drawing/2014/main" id="{9ED8CAC4-734E-F9E5-9C7D-FBB78822BCC0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225" name="Google Shape;225;p2">
            <a:extLst>
              <a:ext uri="{FF2B5EF4-FFF2-40B4-BE49-F238E27FC236}">
                <a16:creationId xmlns:a16="http://schemas.microsoft.com/office/drawing/2014/main" id="{807CE780-4899-194E-26AC-7AD8C164A26A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226" name="Google Shape;226;p2">
            <a:extLst>
              <a:ext uri="{FF2B5EF4-FFF2-40B4-BE49-F238E27FC236}">
                <a16:creationId xmlns:a16="http://schemas.microsoft.com/office/drawing/2014/main" id="{345E35B7-0769-9DD5-A224-6F77C6B5C49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">
            <a:extLst>
              <a:ext uri="{FF2B5EF4-FFF2-40B4-BE49-F238E27FC236}">
                <a16:creationId xmlns:a16="http://schemas.microsoft.com/office/drawing/2014/main" id="{A10B8F02-EC02-8BF2-CF6F-7DB47A2DFA5A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228" name="Google Shape;228;p2">
            <a:extLst>
              <a:ext uri="{FF2B5EF4-FFF2-40B4-BE49-F238E27FC236}">
                <a16:creationId xmlns:a16="http://schemas.microsoft.com/office/drawing/2014/main" id="{6EC10835-3470-157D-E748-FC7CB5B3C35D}"/>
              </a:ext>
            </a:extLst>
          </p:cNvPr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29" name="Google Shape;229;p2">
            <a:extLst>
              <a:ext uri="{FF2B5EF4-FFF2-40B4-BE49-F238E27FC236}">
                <a16:creationId xmlns:a16="http://schemas.microsoft.com/office/drawing/2014/main" id="{2BF61B93-494F-F46F-FB12-386209B9ED8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">
            <a:extLst>
              <a:ext uri="{FF2B5EF4-FFF2-40B4-BE49-F238E27FC236}">
                <a16:creationId xmlns:a16="http://schemas.microsoft.com/office/drawing/2014/main" id="{7B3EBC60-1E4A-D9F2-846F-AE263BD9DB58}"/>
              </a:ext>
            </a:extLst>
          </p:cNvPr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2">
            <a:extLst>
              <a:ext uri="{FF2B5EF4-FFF2-40B4-BE49-F238E27FC236}">
                <a16:creationId xmlns:a16="http://schemas.microsoft.com/office/drawing/2014/main" id="{E551A643-690D-F4BC-299D-ACEEC55BEE39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232" name="Google Shape;232;p2">
            <a:extLst>
              <a:ext uri="{FF2B5EF4-FFF2-40B4-BE49-F238E27FC236}">
                <a16:creationId xmlns:a16="http://schemas.microsoft.com/office/drawing/2014/main" id="{000A6621-8187-BEE6-2EC7-6FF19C661EAE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233" name="Google Shape;233;p2">
            <a:extLst>
              <a:ext uri="{FF2B5EF4-FFF2-40B4-BE49-F238E27FC236}">
                <a16:creationId xmlns:a16="http://schemas.microsoft.com/office/drawing/2014/main" id="{DC53527F-5213-19E2-0F88-A309228CDB3A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234" name="Google Shape;234;p2">
            <a:extLst>
              <a:ext uri="{FF2B5EF4-FFF2-40B4-BE49-F238E27FC236}">
                <a16:creationId xmlns:a16="http://schemas.microsoft.com/office/drawing/2014/main" id="{6245B5A0-4C17-80CF-693F-0285D9384912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235" name="Google Shape;235;p2">
            <a:extLst>
              <a:ext uri="{FF2B5EF4-FFF2-40B4-BE49-F238E27FC236}">
                <a16:creationId xmlns:a16="http://schemas.microsoft.com/office/drawing/2014/main" id="{17E208E9-4B66-3C11-DB42-5BB94A63B4A9}"/>
              </a:ext>
            </a:extLst>
          </p:cNvPr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2">
            <a:extLst>
              <a:ext uri="{FF2B5EF4-FFF2-40B4-BE49-F238E27FC236}">
                <a16:creationId xmlns:a16="http://schemas.microsoft.com/office/drawing/2014/main" id="{4D3615AB-35A0-761A-DBF6-DF813F72B7E2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237" name="Google Shape;237;p2">
            <a:extLst>
              <a:ext uri="{FF2B5EF4-FFF2-40B4-BE49-F238E27FC236}">
                <a16:creationId xmlns:a16="http://schemas.microsoft.com/office/drawing/2014/main" id="{90BDDB64-6C45-BADF-DDB5-7A530085D0DA}"/>
              </a:ext>
            </a:extLst>
          </p:cNvPr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8" name="Google Shape;238;p2">
            <a:extLst>
              <a:ext uri="{FF2B5EF4-FFF2-40B4-BE49-F238E27FC236}">
                <a16:creationId xmlns:a16="http://schemas.microsoft.com/office/drawing/2014/main" id="{438393AF-8141-7FA7-4FF4-699A44A704A5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239" name="Google Shape;239;p2">
            <a:extLst>
              <a:ext uri="{FF2B5EF4-FFF2-40B4-BE49-F238E27FC236}">
                <a16:creationId xmlns:a16="http://schemas.microsoft.com/office/drawing/2014/main" id="{84E1B743-18F5-CCF4-B1BD-458DD1CD88B0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240" name="Google Shape;240;p2">
            <a:extLst>
              <a:ext uri="{FF2B5EF4-FFF2-40B4-BE49-F238E27FC236}">
                <a16:creationId xmlns:a16="http://schemas.microsoft.com/office/drawing/2014/main" id="{3CF200E6-D194-58C3-45E8-A551AAA7B0C6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241" name="Google Shape;241;p2">
            <a:extLst>
              <a:ext uri="{FF2B5EF4-FFF2-40B4-BE49-F238E27FC236}">
                <a16:creationId xmlns:a16="http://schemas.microsoft.com/office/drawing/2014/main" id="{A150F488-2ACD-E7A0-3325-CABEA8EE38A8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242" name="Google Shape;242;p2">
            <a:extLst>
              <a:ext uri="{FF2B5EF4-FFF2-40B4-BE49-F238E27FC236}">
                <a16:creationId xmlns:a16="http://schemas.microsoft.com/office/drawing/2014/main" id="{95ED10B4-CDDA-52AC-461E-673C81F951B4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">
            <a:extLst>
              <a:ext uri="{FF2B5EF4-FFF2-40B4-BE49-F238E27FC236}">
                <a16:creationId xmlns:a16="http://schemas.microsoft.com/office/drawing/2014/main" id="{2B6551BB-4927-F29F-404E-83F7CE3665D6}"/>
              </a:ext>
            </a:extLst>
          </p:cNvPr>
          <p:cNvCxnSpPr>
            <a:endCxn id="238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4" name="Google Shape;244;p2">
            <a:extLst>
              <a:ext uri="{FF2B5EF4-FFF2-40B4-BE49-F238E27FC236}">
                <a16:creationId xmlns:a16="http://schemas.microsoft.com/office/drawing/2014/main" id="{801B1B89-95CE-4696-0CEB-4A98CD34568E}"/>
              </a:ext>
            </a:extLst>
          </p:cNvPr>
          <p:cNvCxnSpPr>
            <a:endCxn id="222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5" name="Google Shape;245;p2">
            <a:extLst>
              <a:ext uri="{FF2B5EF4-FFF2-40B4-BE49-F238E27FC236}">
                <a16:creationId xmlns:a16="http://schemas.microsoft.com/office/drawing/2014/main" id="{D72008CA-09C4-7BA7-7BFA-353AA49D2356}"/>
              </a:ext>
            </a:extLst>
          </p:cNvPr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46" name="Google Shape;246;p2">
            <a:extLst>
              <a:ext uri="{FF2B5EF4-FFF2-40B4-BE49-F238E27FC236}">
                <a16:creationId xmlns:a16="http://schemas.microsoft.com/office/drawing/2014/main" id="{FDC526A1-07F6-69A5-1199-0EE6D810C431}"/>
              </a:ext>
            </a:extLst>
          </p:cNvPr>
          <p:cNvCxnSpPr>
            <a:stCxn id="202" idx="2"/>
            <a:endCxn id="242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2">
            <a:extLst>
              <a:ext uri="{FF2B5EF4-FFF2-40B4-BE49-F238E27FC236}">
                <a16:creationId xmlns:a16="http://schemas.microsoft.com/office/drawing/2014/main" id="{F9C62401-5EEF-991E-1505-E6CAAFD6935C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248" name="Google Shape;248;p2">
            <a:extLst>
              <a:ext uri="{FF2B5EF4-FFF2-40B4-BE49-F238E27FC236}">
                <a16:creationId xmlns:a16="http://schemas.microsoft.com/office/drawing/2014/main" id="{B81FFDE8-657D-650B-39D7-E28EBE6E6FDF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ML</a:t>
            </a:r>
            <a:endParaRPr dirty="0"/>
          </a:p>
        </p:txBody>
      </p:sp>
      <p:sp>
        <p:nvSpPr>
          <p:cNvPr id="249" name="Google Shape;249;p2">
            <a:extLst>
              <a:ext uri="{FF2B5EF4-FFF2-40B4-BE49-F238E27FC236}">
                <a16:creationId xmlns:a16="http://schemas.microsoft.com/office/drawing/2014/main" id="{5AB64B5E-A9CF-6346-44C2-81C961ED5AA9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250" name="Google Shape;250;p2">
            <a:extLst>
              <a:ext uri="{FF2B5EF4-FFF2-40B4-BE49-F238E27FC236}">
                <a16:creationId xmlns:a16="http://schemas.microsoft.com/office/drawing/2014/main" id="{6326796C-6C60-7F92-3B01-8FEBD7DF5FC6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251" name="Google Shape;251;p2">
            <a:extLst>
              <a:ext uri="{FF2B5EF4-FFF2-40B4-BE49-F238E27FC236}">
                <a16:creationId xmlns:a16="http://schemas.microsoft.com/office/drawing/2014/main" id="{B48622E6-8D00-25CB-24A9-26596D32F4EE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252" name="Google Shape;252;p2">
            <a:extLst>
              <a:ext uri="{FF2B5EF4-FFF2-40B4-BE49-F238E27FC236}">
                <a16:creationId xmlns:a16="http://schemas.microsoft.com/office/drawing/2014/main" id="{C93E5DFF-8042-59B3-A6EC-5BD43CF9F413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>
            <a:extLst>
              <a:ext uri="{FF2B5EF4-FFF2-40B4-BE49-F238E27FC236}">
                <a16:creationId xmlns:a16="http://schemas.microsoft.com/office/drawing/2014/main" id="{26B297A5-5F60-B961-2CC9-D6F464511E23}"/>
              </a:ext>
            </a:extLst>
          </p:cNvPr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Docker Container</a:t>
            </a:r>
            <a:endParaRPr/>
          </a:p>
        </p:txBody>
      </p:sp>
      <p:pic>
        <p:nvPicPr>
          <p:cNvPr id="254" name="Google Shape;254;p2" descr="Creating Smaller Docker Images - Ian Lewis">
            <a:extLst>
              <a:ext uri="{FF2B5EF4-FFF2-40B4-BE49-F238E27FC236}">
                <a16:creationId xmlns:a16="http://schemas.microsoft.com/office/drawing/2014/main" id="{BAC124B2-924B-C525-E909-804E474D685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04186" y="3235408"/>
            <a:ext cx="675530" cy="601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">
            <a:extLst>
              <a:ext uri="{FF2B5EF4-FFF2-40B4-BE49-F238E27FC236}">
                <a16:creationId xmlns:a16="http://schemas.microsoft.com/office/drawing/2014/main" id="{FF24A666-4779-7FE7-D46C-4F3F1B6C1ACF}"/>
              </a:ext>
            </a:extLst>
          </p:cNvPr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>
            <a:extLst>
              <a:ext uri="{FF2B5EF4-FFF2-40B4-BE49-F238E27FC236}">
                <a16:creationId xmlns:a16="http://schemas.microsoft.com/office/drawing/2014/main" id="{D569484F-80AE-131F-D43E-A0AAFA14E1D1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>
            <a:extLst>
              <a:ext uri="{FF2B5EF4-FFF2-40B4-BE49-F238E27FC236}">
                <a16:creationId xmlns:a16="http://schemas.microsoft.com/office/drawing/2014/main" id="{4748D348-E38B-A45F-1879-37569C52C3B8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258" name="Google Shape;258;p2">
            <a:extLst>
              <a:ext uri="{FF2B5EF4-FFF2-40B4-BE49-F238E27FC236}">
                <a16:creationId xmlns:a16="http://schemas.microsoft.com/office/drawing/2014/main" id="{45EBC38C-06C9-527C-58F4-24EC4AA82C72}"/>
              </a:ext>
            </a:extLst>
          </p:cNvPr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259" name="Google Shape;259;p2">
            <a:extLst>
              <a:ext uri="{FF2B5EF4-FFF2-40B4-BE49-F238E27FC236}">
                <a16:creationId xmlns:a16="http://schemas.microsoft.com/office/drawing/2014/main" id="{FBE4B003-4469-AAFB-2039-0DF018DCB49E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260" name="Google Shape;260;p2">
            <a:extLst>
              <a:ext uri="{FF2B5EF4-FFF2-40B4-BE49-F238E27FC236}">
                <a16:creationId xmlns:a16="http://schemas.microsoft.com/office/drawing/2014/main" id="{A18C489A-3F38-3C22-EE9F-62A7CBF42E87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261" name="Google Shape;261;p2">
            <a:extLst>
              <a:ext uri="{FF2B5EF4-FFF2-40B4-BE49-F238E27FC236}">
                <a16:creationId xmlns:a16="http://schemas.microsoft.com/office/drawing/2014/main" id="{6EC4C494-C86A-D43F-542C-9378A5BA618A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262" name="Google Shape;262;p2">
            <a:extLst>
              <a:ext uri="{FF2B5EF4-FFF2-40B4-BE49-F238E27FC236}">
                <a16:creationId xmlns:a16="http://schemas.microsoft.com/office/drawing/2014/main" id="{E3C6B2CA-5DDA-E86B-AB30-7A94BF2C2DB4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263" name="Google Shape;263;p2">
            <a:extLst>
              <a:ext uri="{FF2B5EF4-FFF2-40B4-BE49-F238E27FC236}">
                <a16:creationId xmlns:a16="http://schemas.microsoft.com/office/drawing/2014/main" id="{8E36259A-99B3-681F-31FD-0AD0732E1067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264" name="Google Shape;264;p2">
            <a:extLst>
              <a:ext uri="{FF2B5EF4-FFF2-40B4-BE49-F238E27FC236}">
                <a16:creationId xmlns:a16="http://schemas.microsoft.com/office/drawing/2014/main" id="{34565395-792B-B6CC-567E-D16C3A0070FB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265" name="Google Shape;265;p2">
            <a:extLst>
              <a:ext uri="{FF2B5EF4-FFF2-40B4-BE49-F238E27FC236}">
                <a16:creationId xmlns:a16="http://schemas.microsoft.com/office/drawing/2014/main" id="{E447E8DD-52B1-54D3-E9BA-6B7E63EE7F25}"/>
              </a:ext>
            </a:extLst>
          </p:cNvPr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66" name="Google Shape;266;p2">
            <a:extLst>
              <a:ext uri="{FF2B5EF4-FFF2-40B4-BE49-F238E27FC236}">
                <a16:creationId xmlns:a16="http://schemas.microsoft.com/office/drawing/2014/main" id="{1BDE3273-330F-E3B0-93F8-E863C75944B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">
            <a:extLst>
              <a:ext uri="{FF2B5EF4-FFF2-40B4-BE49-F238E27FC236}">
                <a16:creationId xmlns:a16="http://schemas.microsoft.com/office/drawing/2014/main" id="{81062419-A973-1B05-A40C-5F8E0AD78568}"/>
              </a:ext>
            </a:extLst>
          </p:cNvPr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73" name="Google Shape;273;p2">
            <a:extLst>
              <a:ext uri="{FF2B5EF4-FFF2-40B4-BE49-F238E27FC236}">
                <a16:creationId xmlns:a16="http://schemas.microsoft.com/office/drawing/2014/main" id="{C9E8D88A-8996-24F2-3CC5-5E6A10FE2E14}"/>
              </a:ext>
            </a:extLst>
          </p:cNvPr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>
            <a:extLst>
              <a:ext uri="{FF2B5EF4-FFF2-40B4-BE49-F238E27FC236}">
                <a16:creationId xmlns:a16="http://schemas.microsoft.com/office/drawing/2014/main" id="{9789E537-C000-CFAC-CFFF-B5C1CA46AEB5}"/>
              </a:ext>
            </a:extLst>
          </p:cNvPr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275" name="Google Shape;275;p2">
            <a:extLst>
              <a:ext uri="{FF2B5EF4-FFF2-40B4-BE49-F238E27FC236}">
                <a16:creationId xmlns:a16="http://schemas.microsoft.com/office/drawing/2014/main" id="{0C9BD870-4CAF-7036-F180-D8957F212F1A}"/>
              </a:ext>
            </a:extLst>
          </p:cNvPr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76" name="Google Shape;276;p2">
            <a:extLst>
              <a:ext uri="{FF2B5EF4-FFF2-40B4-BE49-F238E27FC236}">
                <a16:creationId xmlns:a16="http://schemas.microsoft.com/office/drawing/2014/main" id="{D418EE60-372D-C208-B832-B98AB8E71EDA}"/>
              </a:ext>
            </a:extLst>
          </p:cNvPr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cxnSp>
        <p:nvCxnSpPr>
          <p:cNvPr id="277" name="Google Shape;277;p2">
            <a:extLst>
              <a:ext uri="{FF2B5EF4-FFF2-40B4-BE49-F238E27FC236}">
                <a16:creationId xmlns:a16="http://schemas.microsoft.com/office/drawing/2014/main" id="{B7480B32-4EEA-3A6D-86FA-1A257E53F037}"/>
              </a:ext>
            </a:extLst>
          </p:cNvPr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79" name="Google Shape;279;p2">
            <a:extLst>
              <a:ext uri="{FF2B5EF4-FFF2-40B4-BE49-F238E27FC236}">
                <a16:creationId xmlns:a16="http://schemas.microsoft.com/office/drawing/2014/main" id="{8CE947BC-36BF-4B66-1A4A-D7F64F5DCA7A}"/>
              </a:ext>
            </a:extLst>
          </p:cNvPr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280" name="Google Shape;280;p2">
            <a:extLst>
              <a:ext uri="{FF2B5EF4-FFF2-40B4-BE49-F238E27FC236}">
                <a16:creationId xmlns:a16="http://schemas.microsoft.com/office/drawing/2014/main" id="{C4600777-D13E-C3FE-49BD-0A3EC2342727}"/>
              </a:ext>
            </a:extLst>
          </p:cNvPr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281" name="Google Shape;281;p2">
            <a:extLst>
              <a:ext uri="{FF2B5EF4-FFF2-40B4-BE49-F238E27FC236}">
                <a16:creationId xmlns:a16="http://schemas.microsoft.com/office/drawing/2014/main" id="{211686E6-09C4-01E1-B960-5A42B5C98AFD}"/>
              </a:ext>
            </a:extLst>
          </p:cNvPr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F4B8F70F-A5CF-19D5-E48B-CF703734BFD6}"/>
              </a:ext>
            </a:extLst>
          </p:cNvPr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283" name="Google Shape;283;p2">
            <a:extLst>
              <a:ext uri="{FF2B5EF4-FFF2-40B4-BE49-F238E27FC236}">
                <a16:creationId xmlns:a16="http://schemas.microsoft.com/office/drawing/2014/main" id="{4D47DD54-6AEC-1D6C-D5EC-5C4CB276B489}"/>
              </a:ext>
            </a:extLst>
          </p:cNvPr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284" name="Google Shape;284;p2">
            <a:extLst>
              <a:ext uri="{FF2B5EF4-FFF2-40B4-BE49-F238E27FC236}">
                <a16:creationId xmlns:a16="http://schemas.microsoft.com/office/drawing/2014/main" id="{CFCC4ABD-98C4-8ECD-7188-8EE719252700}"/>
              </a:ext>
            </a:extLst>
          </p:cNvPr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288" name="Google Shape;288;p2">
            <a:extLst>
              <a:ext uri="{FF2B5EF4-FFF2-40B4-BE49-F238E27FC236}">
                <a16:creationId xmlns:a16="http://schemas.microsoft.com/office/drawing/2014/main" id="{3C081171-F0F6-2B24-8EFA-6060FF0D532A}"/>
              </a:ext>
            </a:extLst>
          </p:cNvPr>
          <p:cNvCxnSpPr>
            <a:endCxn id="282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89" name="Google Shape;289;p2">
            <a:extLst>
              <a:ext uri="{FF2B5EF4-FFF2-40B4-BE49-F238E27FC236}">
                <a16:creationId xmlns:a16="http://schemas.microsoft.com/office/drawing/2014/main" id="{02E0450F-AF4A-7490-235E-D743C912F013}"/>
              </a:ext>
            </a:extLst>
          </p:cNvPr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90" name="Google Shape;290;p2">
            <a:extLst>
              <a:ext uri="{FF2B5EF4-FFF2-40B4-BE49-F238E27FC236}">
                <a16:creationId xmlns:a16="http://schemas.microsoft.com/office/drawing/2014/main" id="{7798CAB7-2BEB-2244-4411-579C032D683A}"/>
              </a:ext>
            </a:extLst>
          </p:cNvPr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2" name="Google Shape;204;p2">
            <a:extLst>
              <a:ext uri="{FF2B5EF4-FFF2-40B4-BE49-F238E27FC236}">
                <a16:creationId xmlns:a16="http://schemas.microsoft.com/office/drawing/2014/main" id="{154E1A86-0308-AE12-D7BB-455E44DBD236}"/>
              </a:ext>
            </a:extLst>
          </p:cNvPr>
          <p:cNvSpPr txBox="1"/>
          <p:nvPr/>
        </p:nvSpPr>
        <p:spPr>
          <a:xfrm>
            <a:off x="3004965" y="3128426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9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7149" y="3244290"/>
            <a:ext cx="1500716" cy="265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06" name="Google Shape;306;p3"/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"/>
          <p:cNvSpPr txBox="1"/>
          <p:nvPr/>
        </p:nvSpPr>
        <p:spPr>
          <a:xfrm rot="-5400000">
            <a:off x="-619346" y="3405621"/>
            <a:ext cx="2662765" cy="40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Workspace</a:t>
            </a:r>
            <a:endParaRPr/>
          </a:p>
        </p:txBody>
      </p:sp>
      <p:sp>
        <p:nvSpPr>
          <p:cNvPr id="308" name="Google Shape;308;p3"/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Deployment/Service</a:t>
            </a:r>
            <a:endParaRPr/>
          </a:p>
        </p:txBody>
      </p:sp>
      <p:sp>
        <p:nvSpPr>
          <p:cNvPr id="310" name="Google Shape;310;p3"/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Ingress</a:t>
            </a:r>
            <a:endParaRPr/>
          </a:p>
        </p:txBody>
      </p:sp>
      <p:sp>
        <p:nvSpPr>
          <p:cNvPr id="311" name="Google Shape;311;p3"/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zowe-launch-scripts</a:t>
            </a:r>
            <a:endParaRPr/>
          </a:p>
        </p:txBody>
      </p:sp>
      <p:sp>
        <p:nvSpPr>
          <p:cNvPr id="312" name="Google Shape;312;p3"/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initContainers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zowe-config</a:t>
            </a:r>
            <a:endParaRPr/>
          </a:p>
        </p:txBody>
      </p:sp>
      <p:sp>
        <p:nvSpPr>
          <p:cNvPr id="314" name="Google Shape;314;p3"/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zowe-certificates-cm</a:t>
            </a: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zowe-certificates-secret</a:t>
            </a: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Secret</a:t>
            </a:r>
            <a:endParaRPr/>
          </a:p>
        </p:txBody>
      </p:sp>
      <p:sp>
        <p:nvSpPr>
          <p:cNvPr id="319" name="Google Shape;319;p3"/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Namespace: zowe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"/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zowe-sa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"/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ServiceAccount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323" name="Google Shape;323;p3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"/>
          <p:cNvCxnSpPr>
            <a:stCxn id="32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26" name="Google Shape;326;p3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327" name="Google Shape;327;p3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"/>
          <p:cNvCxnSpPr/>
          <p:nvPr/>
        </p:nvCxnSpPr>
        <p:spPr>
          <a:xfrm>
            <a:off x="2869780" y="3062373"/>
            <a:ext cx="8982" cy="3106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29" name="Google Shape;329;p3"/>
          <p:cNvCxnSpPr/>
          <p:nvPr/>
        </p:nvCxnSpPr>
        <p:spPr>
          <a:xfrm>
            <a:off x="3693979" y="3078000"/>
            <a:ext cx="0" cy="3041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0" name="Google Shape;330;p3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31" name="Google Shape;331;p3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332" name="Google Shape;332;p3"/>
          <p:cNvSpPr txBox="1"/>
          <p:nvPr/>
        </p:nvSpPr>
        <p:spPr>
          <a:xfrm>
            <a:off x="2424658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333" name="Google Shape;333;p3"/>
          <p:cNvSpPr txBox="1"/>
          <p:nvPr/>
        </p:nvSpPr>
        <p:spPr>
          <a:xfrm>
            <a:off x="3206097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334" name="Google Shape;334;p3"/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sp>
        <p:nvSpPr>
          <p:cNvPr id="336" name="Google Shape;336;p3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337" name="Google Shape;337;p3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338" name="Google Shape;338;p3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339" name="Google Shape;33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3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341" name="Google Shape;34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343" name="Google Shape;34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345" name="Google Shape;345;p3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7" name="Google Shape;347;p3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348" name="Google Shape;348;p3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49" name="Google Shape;349;p3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350" name="Google Shape;350;p3"/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51" name="Google Shape;351;p3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52" name="Google Shape;352;p3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353" name="Google Shape;353;p3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354" name="Google Shape;354;p3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355" name="Google Shape;355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357" name="Google Shape;357;p3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358" name="Google Shape;358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3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361" name="Google Shape;361;p3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362" name="Google Shape;362;p3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363" name="Google Shape;363;p3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364" name="Google Shape;364;p3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3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366" name="Google Shape;366;p3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3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369" name="Google Shape;369;p3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370" name="Google Shape;370;p3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371" name="Google Shape;371;p3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3"/>
          <p:cNvCxnSpPr>
            <a:endCxn id="367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3"/>
          <p:cNvCxnSpPr>
            <a:endCxn id="351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3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3"/>
          <p:cNvCxnSpPr/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76" name="Google Shape;376;p3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377" name="Google Shape;377;p3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378" name="Google Shape;378;p3"/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379" name="Google Shape;379;p3"/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380" name="Google Shape;380;p3"/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381" name="Google Shape;381;p3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382" name="Google Shape;382;p3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383" name="Google Shape;383;p3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384" name="Google Shape;384;p3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"/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Kubernetes Cluster</a:t>
            </a:r>
            <a:endParaRPr/>
          </a:p>
        </p:txBody>
      </p:sp>
      <p:sp>
        <p:nvSpPr>
          <p:cNvPr id="386" name="Google Shape;386;p3"/>
          <p:cNvSpPr txBox="1"/>
          <p:nvPr/>
        </p:nvSpPr>
        <p:spPr>
          <a:xfrm>
            <a:off x="1523510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387" name="Google Shape;387;p3"/>
          <p:cNvCxnSpPr/>
          <p:nvPr/>
        </p:nvCxnSpPr>
        <p:spPr>
          <a:xfrm>
            <a:off x="2027519" y="3081315"/>
            <a:ext cx="0" cy="3041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8" name="Google Shape;388;p3"/>
          <p:cNvCxnSpPr>
            <a:endCxn id="379" idx="0"/>
          </p:cNvCxnSpPr>
          <p:nvPr/>
        </p:nvCxnSpPr>
        <p:spPr>
          <a:xfrm flipH="1">
            <a:off x="4633538" y="4962892"/>
            <a:ext cx="6900" cy="6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9" name="Google Shape;389;p3"/>
          <p:cNvCxnSpPr/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0" name="Google Shape;390;p3"/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391" name="Google Shape;391;p3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393" name="Google Shape;393;p3"/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394" name="Google Shape;394;p3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395" name="Google Shape;395;p3"/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396" name="Google Shape;396;p3"/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397" name="Google Shape;397;p3"/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398" name="Google Shape;398;p3"/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9" name="Google Shape;399;p3"/>
          <p:cNvSpPr txBox="1"/>
          <p:nvPr/>
        </p:nvSpPr>
        <p:spPr>
          <a:xfrm rot="-5400000">
            <a:off x="276539" y="2644737"/>
            <a:ext cx="11118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Persistent Volume Claim</a:t>
            </a:r>
            <a:endParaRPr/>
          </a:p>
        </p:txBody>
      </p:sp>
      <p:sp>
        <p:nvSpPr>
          <p:cNvPr id="400" name="Google Shape;400;p3"/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"/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"/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03" name="Google Shape;403;p3"/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04" name="Google Shape;404;p3"/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05" name="Google Shape;405;p3"/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06" name="Google Shape;406;p3"/>
          <p:cNvSpPr txBox="1"/>
          <p:nvPr/>
        </p:nvSpPr>
        <p:spPr>
          <a:xfrm>
            <a:off x="4277634" y="4292481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407" name="Google Shape;407;p3"/>
          <p:cNvSpPr/>
          <p:nvPr/>
        </p:nvSpPr>
        <p:spPr>
          <a:xfrm>
            <a:off x="2333632" y="3379469"/>
            <a:ext cx="723375" cy="369333"/>
          </a:xfrm>
          <a:prstGeom prst="rect">
            <a:avLst/>
          </a:prstGeom>
          <a:solidFill>
            <a:srgbClr val="93E3FF">
              <a:alpha val="97254"/>
            </a:srgb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08" name="Google Shape;408;p3"/>
          <p:cNvSpPr/>
          <p:nvPr/>
        </p:nvSpPr>
        <p:spPr>
          <a:xfrm>
            <a:off x="1438463" y="3374254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09" name="Google Shape;409;p3"/>
          <p:cNvSpPr/>
          <p:nvPr/>
        </p:nvSpPr>
        <p:spPr>
          <a:xfrm>
            <a:off x="1493751" y="3415709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10" name="Google Shape;410;p3"/>
          <p:cNvSpPr/>
          <p:nvPr/>
        </p:nvSpPr>
        <p:spPr>
          <a:xfrm>
            <a:off x="2376248" y="3415687"/>
            <a:ext cx="723375" cy="369333"/>
          </a:xfrm>
          <a:prstGeom prst="rect">
            <a:avLst/>
          </a:prstGeom>
          <a:solidFill>
            <a:srgbClr val="93E3FF">
              <a:alpha val="97254"/>
            </a:srgb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11" name="Google Shape;411;p3"/>
          <p:cNvSpPr txBox="1"/>
          <p:nvPr/>
        </p:nvSpPr>
        <p:spPr>
          <a:xfrm>
            <a:off x="2269827" y="3785400"/>
            <a:ext cx="97975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StatefulSet/Service</a:t>
            </a:r>
            <a:endParaRPr/>
          </a:p>
        </p:txBody>
      </p:sp>
      <p:sp>
        <p:nvSpPr>
          <p:cNvPr id="412" name="Google Shape;412;p3"/>
          <p:cNvSpPr/>
          <p:nvPr/>
        </p:nvSpPr>
        <p:spPr>
          <a:xfrm>
            <a:off x="3244816" y="3383291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413" name="Google Shape;413;p3"/>
          <p:cNvSpPr/>
          <p:nvPr/>
        </p:nvSpPr>
        <p:spPr>
          <a:xfrm>
            <a:off x="3293807" y="3418413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414" name="Google Shape;414;p3"/>
          <p:cNvSpPr/>
          <p:nvPr/>
        </p:nvSpPr>
        <p:spPr>
          <a:xfrm>
            <a:off x="3211155" y="3319308"/>
            <a:ext cx="777830" cy="5216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"/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</p:txBody>
      </p:sp>
      <p:pic>
        <p:nvPicPr>
          <p:cNvPr id="416" name="Google Shape;416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"/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418" name="Google Shape;418;p3"/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cxnSp>
        <p:nvCxnSpPr>
          <p:cNvPr id="419" name="Google Shape;419;p3"/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20" name="Google Shape;420;p3"/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421" name="Google Shape;421;p3"/>
          <p:cNvCxnSpPr/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422" name="Google Shape;422;p3"/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>
          <a:extLst>
            <a:ext uri="{FF2B5EF4-FFF2-40B4-BE49-F238E27FC236}">
              <a16:creationId xmlns:a16="http://schemas.microsoft.com/office/drawing/2014/main" id="{AB615D0D-2FC6-C6F8-38C6-AC3FF66C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>
            <a:extLst>
              <a:ext uri="{FF2B5EF4-FFF2-40B4-BE49-F238E27FC236}">
                <a16:creationId xmlns:a16="http://schemas.microsoft.com/office/drawing/2014/main" id="{5963791C-2196-6037-D9DD-5FC0F013FCB3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300" name="Google Shape;300;p3">
            <a:extLst>
              <a:ext uri="{FF2B5EF4-FFF2-40B4-BE49-F238E27FC236}">
                <a16:creationId xmlns:a16="http://schemas.microsoft.com/office/drawing/2014/main" id="{9F608B25-EF58-2C5F-2604-CB01CA1F16E8}"/>
              </a:ext>
            </a:extLst>
          </p:cNvPr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>
            <a:extLst>
              <a:ext uri="{FF2B5EF4-FFF2-40B4-BE49-F238E27FC236}">
                <a16:creationId xmlns:a16="http://schemas.microsoft.com/office/drawing/2014/main" id="{6E5BACD1-B505-35FE-D573-316CB56AFE55}"/>
              </a:ext>
            </a:extLst>
          </p:cNvPr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>
            <a:extLst>
              <a:ext uri="{FF2B5EF4-FFF2-40B4-BE49-F238E27FC236}">
                <a16:creationId xmlns:a16="http://schemas.microsoft.com/office/drawing/2014/main" id="{502D8475-7F3C-46AC-83B2-57ABCF5DF55B}"/>
              </a:ext>
            </a:extLst>
          </p:cNvPr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>
            <a:extLst>
              <a:ext uri="{FF2B5EF4-FFF2-40B4-BE49-F238E27FC236}">
                <a16:creationId xmlns:a16="http://schemas.microsoft.com/office/drawing/2014/main" id="{1EC95B9F-7B23-866E-B337-B34E8E5C2A40}"/>
              </a:ext>
            </a:extLst>
          </p:cNvPr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">
            <a:extLst>
              <a:ext uri="{FF2B5EF4-FFF2-40B4-BE49-F238E27FC236}">
                <a16:creationId xmlns:a16="http://schemas.microsoft.com/office/drawing/2014/main" id="{393A8638-DC34-9B9A-0A91-0B3B450CCA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7149" y="3244290"/>
            <a:ext cx="1500716" cy="265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">
            <a:extLst>
              <a:ext uri="{FF2B5EF4-FFF2-40B4-BE49-F238E27FC236}">
                <a16:creationId xmlns:a16="http://schemas.microsoft.com/office/drawing/2014/main" id="{3FB9506A-673C-3657-6F41-5AAFEA78121B}"/>
              </a:ext>
            </a:extLst>
          </p:cNvPr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06" name="Google Shape;306;p3">
            <a:extLst>
              <a:ext uri="{FF2B5EF4-FFF2-40B4-BE49-F238E27FC236}">
                <a16:creationId xmlns:a16="http://schemas.microsoft.com/office/drawing/2014/main" id="{EF53A6BB-9CAF-F32C-F816-4BBAEF3ECCDA}"/>
              </a:ext>
            </a:extLst>
          </p:cNvPr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">
            <a:extLst>
              <a:ext uri="{FF2B5EF4-FFF2-40B4-BE49-F238E27FC236}">
                <a16:creationId xmlns:a16="http://schemas.microsoft.com/office/drawing/2014/main" id="{6190DDBD-957C-0E14-4F3B-4C58231C7EA3}"/>
              </a:ext>
            </a:extLst>
          </p:cNvPr>
          <p:cNvSpPr txBox="1"/>
          <p:nvPr/>
        </p:nvSpPr>
        <p:spPr>
          <a:xfrm rot="-5400000">
            <a:off x="-619346" y="3405621"/>
            <a:ext cx="2662765" cy="404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Workspace</a:t>
            </a:r>
            <a:endParaRPr/>
          </a:p>
        </p:txBody>
      </p:sp>
      <p:sp>
        <p:nvSpPr>
          <p:cNvPr id="308" name="Google Shape;308;p3">
            <a:extLst>
              <a:ext uri="{FF2B5EF4-FFF2-40B4-BE49-F238E27FC236}">
                <a16:creationId xmlns:a16="http://schemas.microsoft.com/office/drawing/2014/main" id="{359DDA63-5FFF-0BAA-B793-0F4620AD8EFA}"/>
              </a:ext>
            </a:extLst>
          </p:cNvPr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">
            <a:extLst>
              <a:ext uri="{FF2B5EF4-FFF2-40B4-BE49-F238E27FC236}">
                <a16:creationId xmlns:a16="http://schemas.microsoft.com/office/drawing/2014/main" id="{7ECA0D45-57E6-98AE-939E-F5060C4A7289}"/>
              </a:ext>
            </a:extLst>
          </p:cNvPr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Deployment/Service</a:t>
            </a:r>
            <a:endParaRPr/>
          </a:p>
        </p:txBody>
      </p:sp>
      <p:sp>
        <p:nvSpPr>
          <p:cNvPr id="310" name="Google Shape;310;p3">
            <a:extLst>
              <a:ext uri="{FF2B5EF4-FFF2-40B4-BE49-F238E27FC236}">
                <a16:creationId xmlns:a16="http://schemas.microsoft.com/office/drawing/2014/main" id="{57BCA253-772B-9682-8B06-AB0A9C9243AA}"/>
              </a:ext>
            </a:extLst>
          </p:cNvPr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Ingress</a:t>
            </a:r>
            <a:endParaRPr/>
          </a:p>
        </p:txBody>
      </p:sp>
      <p:sp>
        <p:nvSpPr>
          <p:cNvPr id="311" name="Google Shape;311;p3">
            <a:extLst>
              <a:ext uri="{FF2B5EF4-FFF2-40B4-BE49-F238E27FC236}">
                <a16:creationId xmlns:a16="http://schemas.microsoft.com/office/drawing/2014/main" id="{97652392-2A1A-4BFE-4C1F-D794F2364381}"/>
              </a:ext>
            </a:extLst>
          </p:cNvPr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zowe-launch-scripts</a:t>
            </a:r>
            <a:endParaRPr/>
          </a:p>
        </p:txBody>
      </p:sp>
      <p:sp>
        <p:nvSpPr>
          <p:cNvPr id="312" name="Google Shape;312;p3">
            <a:extLst>
              <a:ext uri="{FF2B5EF4-FFF2-40B4-BE49-F238E27FC236}">
                <a16:creationId xmlns:a16="http://schemas.microsoft.com/office/drawing/2014/main" id="{BA6E8E33-250A-8974-685A-53CB0C9079B8}"/>
              </a:ext>
            </a:extLst>
          </p:cNvPr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initContainers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">
            <a:extLst>
              <a:ext uri="{FF2B5EF4-FFF2-40B4-BE49-F238E27FC236}">
                <a16:creationId xmlns:a16="http://schemas.microsoft.com/office/drawing/2014/main" id="{1C90B469-35E4-DCBF-65BA-BC5BE8D95A61}"/>
              </a:ext>
            </a:extLst>
          </p:cNvPr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zowe-config</a:t>
            </a:r>
            <a:endParaRPr/>
          </a:p>
        </p:txBody>
      </p:sp>
      <p:sp>
        <p:nvSpPr>
          <p:cNvPr id="314" name="Google Shape;314;p3">
            <a:extLst>
              <a:ext uri="{FF2B5EF4-FFF2-40B4-BE49-F238E27FC236}">
                <a16:creationId xmlns:a16="http://schemas.microsoft.com/office/drawing/2014/main" id="{188ACADF-81CB-B032-BF38-FEEA10B8D6AC}"/>
              </a:ext>
            </a:extLst>
          </p:cNvPr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>
            <a:extLst>
              <a:ext uri="{FF2B5EF4-FFF2-40B4-BE49-F238E27FC236}">
                <a16:creationId xmlns:a16="http://schemas.microsoft.com/office/drawing/2014/main" id="{5EB1B61A-0F50-EC74-AB4A-781B3F5D4A29}"/>
              </a:ext>
            </a:extLst>
          </p:cNvPr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zowe-certificates-cm</a:t>
            </a:r>
            <a:endParaRPr/>
          </a:p>
        </p:txBody>
      </p:sp>
      <p:sp>
        <p:nvSpPr>
          <p:cNvPr id="316" name="Google Shape;316;p3">
            <a:extLst>
              <a:ext uri="{FF2B5EF4-FFF2-40B4-BE49-F238E27FC236}">
                <a16:creationId xmlns:a16="http://schemas.microsoft.com/office/drawing/2014/main" id="{33320954-0B3B-DA7C-8043-F660342F0F6E}"/>
              </a:ext>
            </a:extLst>
          </p:cNvPr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">
            <a:extLst>
              <a:ext uri="{FF2B5EF4-FFF2-40B4-BE49-F238E27FC236}">
                <a16:creationId xmlns:a16="http://schemas.microsoft.com/office/drawing/2014/main" id="{DDDC39C8-0AF1-F6EF-3AD9-D09EF6595115}"/>
              </a:ext>
            </a:extLst>
          </p:cNvPr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zowe-certificates-secret</a:t>
            </a:r>
            <a:endParaRPr/>
          </a:p>
        </p:txBody>
      </p:sp>
      <p:sp>
        <p:nvSpPr>
          <p:cNvPr id="318" name="Google Shape;318;p3">
            <a:extLst>
              <a:ext uri="{FF2B5EF4-FFF2-40B4-BE49-F238E27FC236}">
                <a16:creationId xmlns:a16="http://schemas.microsoft.com/office/drawing/2014/main" id="{8B8086B2-4D41-AE3A-E8C5-D81229B49B3B}"/>
              </a:ext>
            </a:extLst>
          </p:cNvPr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Secret</a:t>
            </a:r>
            <a:endParaRPr/>
          </a:p>
        </p:txBody>
      </p:sp>
      <p:sp>
        <p:nvSpPr>
          <p:cNvPr id="319" name="Google Shape;319;p3">
            <a:extLst>
              <a:ext uri="{FF2B5EF4-FFF2-40B4-BE49-F238E27FC236}">
                <a16:creationId xmlns:a16="http://schemas.microsoft.com/office/drawing/2014/main" id="{89259700-1BF8-F85C-FC2F-B37279621B10}"/>
              </a:ext>
            </a:extLst>
          </p:cNvPr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Namespace: zowe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">
            <a:extLst>
              <a:ext uri="{FF2B5EF4-FFF2-40B4-BE49-F238E27FC236}">
                <a16:creationId xmlns:a16="http://schemas.microsoft.com/office/drawing/2014/main" id="{58AB77F5-BF9F-FD45-AC16-9AF9931366B4}"/>
              </a:ext>
            </a:extLst>
          </p:cNvPr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A383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zowe-sa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">
            <a:extLst>
              <a:ext uri="{FF2B5EF4-FFF2-40B4-BE49-F238E27FC236}">
                <a16:creationId xmlns:a16="http://schemas.microsoft.com/office/drawing/2014/main" id="{7C6EAE08-A415-5916-5C57-A3F11CCA180E}"/>
              </a:ext>
            </a:extLst>
          </p:cNvPr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ServiceAccount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">
            <a:extLst>
              <a:ext uri="{FF2B5EF4-FFF2-40B4-BE49-F238E27FC236}">
                <a16:creationId xmlns:a16="http://schemas.microsoft.com/office/drawing/2014/main" id="{F6323325-2E4B-A08B-D616-0C56EC572050}"/>
              </a:ext>
            </a:extLst>
          </p:cNvPr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323" name="Google Shape;323;p3">
            <a:extLst>
              <a:ext uri="{FF2B5EF4-FFF2-40B4-BE49-F238E27FC236}">
                <a16:creationId xmlns:a16="http://schemas.microsoft.com/office/drawing/2014/main" id="{377EAADB-89B2-FF33-3FA4-32B520A5C6BF}"/>
              </a:ext>
            </a:extLst>
          </p:cNvPr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>
            <a:extLst>
              <a:ext uri="{FF2B5EF4-FFF2-40B4-BE49-F238E27FC236}">
                <a16:creationId xmlns:a16="http://schemas.microsoft.com/office/drawing/2014/main" id="{B769B01F-244E-0313-1FCD-4BF35000A43E}"/>
              </a:ext>
            </a:extLst>
          </p:cNvPr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">
            <a:extLst>
              <a:ext uri="{FF2B5EF4-FFF2-40B4-BE49-F238E27FC236}">
                <a16:creationId xmlns:a16="http://schemas.microsoft.com/office/drawing/2014/main" id="{F4E8D4E4-EA96-5FAB-BA08-73475CB2C686}"/>
              </a:ext>
            </a:extLst>
          </p:cNvPr>
          <p:cNvCxnSpPr>
            <a:stCxn id="32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26" name="Google Shape;326;p3">
            <a:extLst>
              <a:ext uri="{FF2B5EF4-FFF2-40B4-BE49-F238E27FC236}">
                <a16:creationId xmlns:a16="http://schemas.microsoft.com/office/drawing/2014/main" id="{AA2C6CAC-F134-E825-4B2D-AEDB6C781C7A}"/>
              </a:ext>
            </a:extLst>
          </p:cNvPr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327" name="Google Shape;327;p3">
            <a:extLst>
              <a:ext uri="{FF2B5EF4-FFF2-40B4-BE49-F238E27FC236}">
                <a16:creationId xmlns:a16="http://schemas.microsoft.com/office/drawing/2014/main" id="{4D715050-FBDF-CFF1-FD2F-193C555558A6}"/>
              </a:ext>
            </a:extLst>
          </p:cNvPr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">
            <a:extLst>
              <a:ext uri="{FF2B5EF4-FFF2-40B4-BE49-F238E27FC236}">
                <a16:creationId xmlns:a16="http://schemas.microsoft.com/office/drawing/2014/main" id="{82BA8DE1-EBE0-8E1E-A8F8-CE3D8177F0CC}"/>
              </a:ext>
            </a:extLst>
          </p:cNvPr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31" name="Google Shape;331;p3">
            <a:extLst>
              <a:ext uri="{FF2B5EF4-FFF2-40B4-BE49-F238E27FC236}">
                <a16:creationId xmlns:a16="http://schemas.microsoft.com/office/drawing/2014/main" id="{60A1D89A-70D7-C428-9EB2-F4AA1B9599F3}"/>
              </a:ext>
            </a:extLst>
          </p:cNvPr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334" name="Google Shape;334;p3">
            <a:extLst>
              <a:ext uri="{FF2B5EF4-FFF2-40B4-BE49-F238E27FC236}">
                <a16:creationId xmlns:a16="http://schemas.microsoft.com/office/drawing/2014/main" id="{5232F2CE-4B4E-68F3-C211-AAA723886A3A}"/>
              </a:ext>
            </a:extLst>
          </p:cNvPr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335" name="Google Shape;335;p3">
            <a:extLst>
              <a:ext uri="{FF2B5EF4-FFF2-40B4-BE49-F238E27FC236}">
                <a16:creationId xmlns:a16="http://schemas.microsoft.com/office/drawing/2014/main" id="{A63F6FF8-BCCD-9488-DD1A-49AF9979AC14}"/>
              </a:ext>
            </a:extLst>
          </p:cNvPr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sp>
        <p:nvSpPr>
          <p:cNvPr id="336" name="Google Shape;336;p3">
            <a:extLst>
              <a:ext uri="{FF2B5EF4-FFF2-40B4-BE49-F238E27FC236}">
                <a16:creationId xmlns:a16="http://schemas.microsoft.com/office/drawing/2014/main" id="{B578181A-3281-F5BC-1F53-1A3226675FA8}"/>
              </a:ext>
            </a:extLst>
          </p:cNvPr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337" name="Google Shape;337;p3">
            <a:extLst>
              <a:ext uri="{FF2B5EF4-FFF2-40B4-BE49-F238E27FC236}">
                <a16:creationId xmlns:a16="http://schemas.microsoft.com/office/drawing/2014/main" id="{96382D78-0584-483C-17D0-E604885B34B6}"/>
              </a:ext>
            </a:extLst>
          </p:cNvPr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338" name="Google Shape;338;p3">
            <a:extLst>
              <a:ext uri="{FF2B5EF4-FFF2-40B4-BE49-F238E27FC236}">
                <a16:creationId xmlns:a16="http://schemas.microsoft.com/office/drawing/2014/main" id="{7B7905CF-5461-F5E9-4768-4FFAB52C89FE}"/>
              </a:ext>
            </a:extLst>
          </p:cNvPr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339" name="Google Shape;339;p3">
            <a:extLst>
              <a:ext uri="{FF2B5EF4-FFF2-40B4-BE49-F238E27FC236}">
                <a16:creationId xmlns:a16="http://schemas.microsoft.com/office/drawing/2014/main" id="{1B8125B6-DF7A-19E0-3EEA-E934EBF1E7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3">
            <a:extLst>
              <a:ext uri="{FF2B5EF4-FFF2-40B4-BE49-F238E27FC236}">
                <a16:creationId xmlns:a16="http://schemas.microsoft.com/office/drawing/2014/main" id="{4F06D014-43AE-BC76-E365-B7D545B5D7EC}"/>
              </a:ext>
            </a:extLst>
          </p:cNvPr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341" name="Google Shape;341;p3">
            <a:extLst>
              <a:ext uri="{FF2B5EF4-FFF2-40B4-BE49-F238E27FC236}">
                <a16:creationId xmlns:a16="http://schemas.microsoft.com/office/drawing/2014/main" id="{5B37839C-FEB4-64FB-0090-BA580CB2F3D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">
            <a:extLst>
              <a:ext uri="{FF2B5EF4-FFF2-40B4-BE49-F238E27FC236}">
                <a16:creationId xmlns:a16="http://schemas.microsoft.com/office/drawing/2014/main" id="{70CADDE1-3D9D-FC95-0930-AD2CD4A14CBE}"/>
              </a:ext>
            </a:extLst>
          </p:cNvPr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343" name="Google Shape;343;p3">
            <a:extLst>
              <a:ext uri="{FF2B5EF4-FFF2-40B4-BE49-F238E27FC236}">
                <a16:creationId xmlns:a16="http://schemas.microsoft.com/office/drawing/2014/main" id="{CB36B6F1-D048-6BBB-17AA-384389F474B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>
            <a:extLst>
              <a:ext uri="{FF2B5EF4-FFF2-40B4-BE49-F238E27FC236}">
                <a16:creationId xmlns:a16="http://schemas.microsoft.com/office/drawing/2014/main" id="{AD308B60-B178-FCB5-0D44-584E0125E4C6}"/>
              </a:ext>
            </a:extLst>
          </p:cNvPr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345" name="Google Shape;345;p3">
            <a:extLst>
              <a:ext uri="{FF2B5EF4-FFF2-40B4-BE49-F238E27FC236}">
                <a16:creationId xmlns:a16="http://schemas.microsoft.com/office/drawing/2014/main" id="{02EEB403-D94A-A905-0CD7-0FE2CD221F34}"/>
              </a:ext>
            </a:extLst>
          </p:cNvPr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">
            <a:extLst>
              <a:ext uri="{FF2B5EF4-FFF2-40B4-BE49-F238E27FC236}">
                <a16:creationId xmlns:a16="http://schemas.microsoft.com/office/drawing/2014/main" id="{66F88884-ACEC-697E-AB2B-E6115AAF40A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7" name="Google Shape;347;p3">
            <a:extLst>
              <a:ext uri="{FF2B5EF4-FFF2-40B4-BE49-F238E27FC236}">
                <a16:creationId xmlns:a16="http://schemas.microsoft.com/office/drawing/2014/main" id="{A917E867-2FEA-A416-35C9-0A0CCE00471E}"/>
              </a:ext>
            </a:extLst>
          </p:cNvPr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348" name="Google Shape;348;p3">
            <a:extLst>
              <a:ext uri="{FF2B5EF4-FFF2-40B4-BE49-F238E27FC236}">
                <a16:creationId xmlns:a16="http://schemas.microsoft.com/office/drawing/2014/main" id="{15377D40-9338-3B8B-733E-3FF6BCF512D4}"/>
              </a:ext>
            </a:extLst>
          </p:cNvPr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49" name="Google Shape;349;p3">
            <a:extLst>
              <a:ext uri="{FF2B5EF4-FFF2-40B4-BE49-F238E27FC236}">
                <a16:creationId xmlns:a16="http://schemas.microsoft.com/office/drawing/2014/main" id="{46157A8A-DCDF-1D8C-EB30-48E3EE61F608}"/>
              </a:ext>
            </a:extLst>
          </p:cNvPr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350" name="Google Shape;350;p3">
            <a:extLst>
              <a:ext uri="{FF2B5EF4-FFF2-40B4-BE49-F238E27FC236}">
                <a16:creationId xmlns:a16="http://schemas.microsoft.com/office/drawing/2014/main" id="{8F101379-55AE-7FB7-B08C-805F2ADD477C}"/>
              </a:ext>
            </a:extLst>
          </p:cNvPr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51" name="Google Shape;351;p3">
            <a:extLst>
              <a:ext uri="{FF2B5EF4-FFF2-40B4-BE49-F238E27FC236}">
                <a16:creationId xmlns:a16="http://schemas.microsoft.com/office/drawing/2014/main" id="{F4CDE033-D0FD-C237-EF68-8CCD1CFAAE3B}"/>
              </a:ext>
            </a:extLst>
          </p:cNvPr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52" name="Google Shape;352;p3">
            <a:extLst>
              <a:ext uri="{FF2B5EF4-FFF2-40B4-BE49-F238E27FC236}">
                <a16:creationId xmlns:a16="http://schemas.microsoft.com/office/drawing/2014/main" id="{6D59ED85-076C-CE8D-457A-632CA6D149F6}"/>
              </a:ext>
            </a:extLst>
          </p:cNvPr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353" name="Google Shape;353;p3">
            <a:extLst>
              <a:ext uri="{FF2B5EF4-FFF2-40B4-BE49-F238E27FC236}">
                <a16:creationId xmlns:a16="http://schemas.microsoft.com/office/drawing/2014/main" id="{6A24DEBD-19F3-F490-CE7C-290249DA1E53}"/>
              </a:ext>
            </a:extLst>
          </p:cNvPr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354" name="Google Shape;354;p3">
            <a:extLst>
              <a:ext uri="{FF2B5EF4-FFF2-40B4-BE49-F238E27FC236}">
                <a16:creationId xmlns:a16="http://schemas.microsoft.com/office/drawing/2014/main" id="{5452730B-6BFF-968B-1F76-F9A329F5A9C3}"/>
              </a:ext>
            </a:extLst>
          </p:cNvPr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355" name="Google Shape;355;p3">
            <a:extLst>
              <a:ext uri="{FF2B5EF4-FFF2-40B4-BE49-F238E27FC236}">
                <a16:creationId xmlns:a16="http://schemas.microsoft.com/office/drawing/2014/main" id="{4CE1FE6E-C668-F359-0CB0-4CBF5DEE686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">
            <a:extLst>
              <a:ext uri="{FF2B5EF4-FFF2-40B4-BE49-F238E27FC236}">
                <a16:creationId xmlns:a16="http://schemas.microsoft.com/office/drawing/2014/main" id="{094E21E8-4077-20C6-80EB-30374A58F5DD}"/>
              </a:ext>
            </a:extLst>
          </p:cNvPr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357" name="Google Shape;357;p3">
            <a:extLst>
              <a:ext uri="{FF2B5EF4-FFF2-40B4-BE49-F238E27FC236}">
                <a16:creationId xmlns:a16="http://schemas.microsoft.com/office/drawing/2014/main" id="{E1E262DB-7DDE-EEA7-B932-2F385E81EA22}"/>
              </a:ext>
            </a:extLst>
          </p:cNvPr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358" name="Google Shape;358;p3">
            <a:extLst>
              <a:ext uri="{FF2B5EF4-FFF2-40B4-BE49-F238E27FC236}">
                <a16:creationId xmlns:a16="http://schemas.microsoft.com/office/drawing/2014/main" id="{72FBE759-3ED1-00AF-2BE6-C6ACB1EC51E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">
            <a:extLst>
              <a:ext uri="{FF2B5EF4-FFF2-40B4-BE49-F238E27FC236}">
                <a16:creationId xmlns:a16="http://schemas.microsoft.com/office/drawing/2014/main" id="{6C28C6E5-40C6-5A49-C666-E2E26C41F636}"/>
              </a:ext>
            </a:extLst>
          </p:cNvPr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3">
            <a:extLst>
              <a:ext uri="{FF2B5EF4-FFF2-40B4-BE49-F238E27FC236}">
                <a16:creationId xmlns:a16="http://schemas.microsoft.com/office/drawing/2014/main" id="{43C86D92-D9F0-F1CB-13B6-381C2B49A060}"/>
              </a:ext>
            </a:extLst>
          </p:cNvPr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361" name="Google Shape;361;p3">
            <a:extLst>
              <a:ext uri="{FF2B5EF4-FFF2-40B4-BE49-F238E27FC236}">
                <a16:creationId xmlns:a16="http://schemas.microsoft.com/office/drawing/2014/main" id="{7633154B-6CB7-E904-5844-8F1FCB5DC05F}"/>
              </a:ext>
            </a:extLst>
          </p:cNvPr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362" name="Google Shape;362;p3">
            <a:extLst>
              <a:ext uri="{FF2B5EF4-FFF2-40B4-BE49-F238E27FC236}">
                <a16:creationId xmlns:a16="http://schemas.microsoft.com/office/drawing/2014/main" id="{6EFB8631-1F13-9E18-77C0-AEFDA91E372E}"/>
              </a:ext>
            </a:extLst>
          </p:cNvPr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363" name="Google Shape;363;p3">
            <a:extLst>
              <a:ext uri="{FF2B5EF4-FFF2-40B4-BE49-F238E27FC236}">
                <a16:creationId xmlns:a16="http://schemas.microsoft.com/office/drawing/2014/main" id="{AB927ED9-DFE9-B7CB-CCD2-998C15C001C1}"/>
              </a:ext>
            </a:extLst>
          </p:cNvPr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364" name="Google Shape;364;p3">
            <a:extLst>
              <a:ext uri="{FF2B5EF4-FFF2-40B4-BE49-F238E27FC236}">
                <a16:creationId xmlns:a16="http://schemas.microsoft.com/office/drawing/2014/main" id="{85F5BF76-34D9-72A0-2EB9-B4952A64D150}"/>
              </a:ext>
            </a:extLst>
          </p:cNvPr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w="9525" cap="flat" cmpd="sng">
            <a:solidFill>
              <a:srgbClr val="75707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3">
            <a:extLst>
              <a:ext uri="{FF2B5EF4-FFF2-40B4-BE49-F238E27FC236}">
                <a16:creationId xmlns:a16="http://schemas.microsoft.com/office/drawing/2014/main" id="{FF661160-2DE1-67F6-15A3-53F5C53973F0}"/>
              </a:ext>
            </a:extLst>
          </p:cNvPr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366" name="Google Shape;366;p3">
            <a:extLst>
              <a:ext uri="{FF2B5EF4-FFF2-40B4-BE49-F238E27FC236}">
                <a16:creationId xmlns:a16="http://schemas.microsoft.com/office/drawing/2014/main" id="{3BFC63BB-B9A6-4C3A-1395-96C803468889}"/>
              </a:ext>
            </a:extLst>
          </p:cNvPr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7" name="Google Shape;367;p3">
            <a:extLst>
              <a:ext uri="{FF2B5EF4-FFF2-40B4-BE49-F238E27FC236}">
                <a16:creationId xmlns:a16="http://schemas.microsoft.com/office/drawing/2014/main" id="{0AD0C9C4-7E17-0593-84DD-679DADE3C4E9}"/>
              </a:ext>
            </a:extLst>
          </p:cNvPr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368" name="Google Shape;368;p3">
            <a:extLst>
              <a:ext uri="{FF2B5EF4-FFF2-40B4-BE49-F238E27FC236}">
                <a16:creationId xmlns:a16="http://schemas.microsoft.com/office/drawing/2014/main" id="{6600638F-F490-C9CF-A697-A6D3E0D73B54}"/>
              </a:ext>
            </a:extLst>
          </p:cNvPr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369" name="Google Shape;369;p3">
            <a:extLst>
              <a:ext uri="{FF2B5EF4-FFF2-40B4-BE49-F238E27FC236}">
                <a16:creationId xmlns:a16="http://schemas.microsoft.com/office/drawing/2014/main" id="{8BB7E8AD-F1BE-B84E-5284-A3D7472FDE3C}"/>
              </a:ext>
            </a:extLst>
          </p:cNvPr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370" name="Google Shape;370;p3">
            <a:extLst>
              <a:ext uri="{FF2B5EF4-FFF2-40B4-BE49-F238E27FC236}">
                <a16:creationId xmlns:a16="http://schemas.microsoft.com/office/drawing/2014/main" id="{F1238862-CAA9-7FD2-69B5-A32260CDF068}"/>
              </a:ext>
            </a:extLst>
          </p:cNvPr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371" name="Google Shape;371;p3">
            <a:extLst>
              <a:ext uri="{FF2B5EF4-FFF2-40B4-BE49-F238E27FC236}">
                <a16:creationId xmlns:a16="http://schemas.microsoft.com/office/drawing/2014/main" id="{C2D1FB06-3F6A-9BFC-21C2-A748CA434D84}"/>
              </a:ext>
            </a:extLst>
          </p:cNvPr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3">
            <a:extLst>
              <a:ext uri="{FF2B5EF4-FFF2-40B4-BE49-F238E27FC236}">
                <a16:creationId xmlns:a16="http://schemas.microsoft.com/office/drawing/2014/main" id="{722FB862-4C19-B091-913F-D3B166CF0AEA}"/>
              </a:ext>
            </a:extLst>
          </p:cNvPr>
          <p:cNvCxnSpPr>
            <a:endCxn id="367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3">
            <a:extLst>
              <a:ext uri="{FF2B5EF4-FFF2-40B4-BE49-F238E27FC236}">
                <a16:creationId xmlns:a16="http://schemas.microsoft.com/office/drawing/2014/main" id="{C1DCDB33-D911-CBF9-6B04-A3CF75DD7008}"/>
              </a:ext>
            </a:extLst>
          </p:cNvPr>
          <p:cNvCxnSpPr>
            <a:endCxn id="351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3">
            <a:extLst>
              <a:ext uri="{FF2B5EF4-FFF2-40B4-BE49-F238E27FC236}">
                <a16:creationId xmlns:a16="http://schemas.microsoft.com/office/drawing/2014/main" id="{73CE9946-83E4-8C5F-904D-83710FEC9359}"/>
              </a:ext>
            </a:extLst>
          </p:cNvPr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3">
            <a:extLst>
              <a:ext uri="{FF2B5EF4-FFF2-40B4-BE49-F238E27FC236}">
                <a16:creationId xmlns:a16="http://schemas.microsoft.com/office/drawing/2014/main" id="{5C5A76F4-9048-0CDE-E0A3-C456A16A5E0C}"/>
              </a:ext>
            </a:extLst>
          </p:cNvPr>
          <p:cNvCxnSpPr/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76" name="Google Shape;376;p3">
            <a:extLst>
              <a:ext uri="{FF2B5EF4-FFF2-40B4-BE49-F238E27FC236}">
                <a16:creationId xmlns:a16="http://schemas.microsoft.com/office/drawing/2014/main" id="{567D504D-491D-8112-4D1A-E9CB0D8CA386}"/>
              </a:ext>
            </a:extLst>
          </p:cNvPr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377" name="Google Shape;377;p3">
            <a:extLst>
              <a:ext uri="{FF2B5EF4-FFF2-40B4-BE49-F238E27FC236}">
                <a16:creationId xmlns:a16="http://schemas.microsoft.com/office/drawing/2014/main" id="{A3AD6CD1-76BA-AB29-F47A-66F1E74F2525}"/>
              </a:ext>
            </a:extLst>
          </p:cNvPr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ML</a:t>
            </a:r>
            <a:endParaRPr dirty="0"/>
          </a:p>
        </p:txBody>
      </p:sp>
      <p:sp>
        <p:nvSpPr>
          <p:cNvPr id="378" name="Google Shape;378;p3">
            <a:extLst>
              <a:ext uri="{FF2B5EF4-FFF2-40B4-BE49-F238E27FC236}">
                <a16:creationId xmlns:a16="http://schemas.microsoft.com/office/drawing/2014/main" id="{451E7677-8F5B-BAA0-2D1E-794526BB3286}"/>
              </a:ext>
            </a:extLst>
          </p:cNvPr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379" name="Google Shape;379;p3">
            <a:extLst>
              <a:ext uri="{FF2B5EF4-FFF2-40B4-BE49-F238E27FC236}">
                <a16:creationId xmlns:a16="http://schemas.microsoft.com/office/drawing/2014/main" id="{3653E5AD-CE58-7FA7-DECD-80C7F70EE23A}"/>
              </a:ext>
            </a:extLst>
          </p:cNvPr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380" name="Google Shape;380;p3">
            <a:extLst>
              <a:ext uri="{FF2B5EF4-FFF2-40B4-BE49-F238E27FC236}">
                <a16:creationId xmlns:a16="http://schemas.microsoft.com/office/drawing/2014/main" id="{949F4343-3816-EA29-6980-71633E9DB7A6}"/>
              </a:ext>
            </a:extLst>
          </p:cNvPr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381" name="Google Shape;381;p3">
            <a:extLst>
              <a:ext uri="{FF2B5EF4-FFF2-40B4-BE49-F238E27FC236}">
                <a16:creationId xmlns:a16="http://schemas.microsoft.com/office/drawing/2014/main" id="{3B5AA5C1-FC4A-6C36-45C0-D2DAEDA96F03}"/>
              </a:ext>
            </a:extLst>
          </p:cNvPr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382" name="Google Shape;382;p3">
            <a:extLst>
              <a:ext uri="{FF2B5EF4-FFF2-40B4-BE49-F238E27FC236}">
                <a16:creationId xmlns:a16="http://schemas.microsoft.com/office/drawing/2014/main" id="{BCF9F6AF-28E8-7D87-93A4-7682FF93443B}"/>
              </a:ext>
            </a:extLst>
          </p:cNvPr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383" name="Google Shape;383;p3">
            <a:extLst>
              <a:ext uri="{FF2B5EF4-FFF2-40B4-BE49-F238E27FC236}">
                <a16:creationId xmlns:a16="http://schemas.microsoft.com/office/drawing/2014/main" id="{97C69034-9217-FD0F-22D1-77A6BDA92DFC}"/>
              </a:ext>
            </a:extLst>
          </p:cNvPr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384" name="Google Shape;384;p3">
            <a:extLst>
              <a:ext uri="{FF2B5EF4-FFF2-40B4-BE49-F238E27FC236}">
                <a16:creationId xmlns:a16="http://schemas.microsoft.com/office/drawing/2014/main" id="{E787F5D9-46BA-7682-3B31-FAC3D208CECA}"/>
              </a:ext>
            </a:extLst>
          </p:cNvPr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w="9525" cap="flat" cmpd="sng">
            <a:solidFill>
              <a:srgbClr val="20708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">
            <a:extLst>
              <a:ext uri="{FF2B5EF4-FFF2-40B4-BE49-F238E27FC236}">
                <a16:creationId xmlns:a16="http://schemas.microsoft.com/office/drawing/2014/main" id="{31DCBD26-2869-37DF-D2B3-A37C9DDBEF1B}"/>
              </a:ext>
            </a:extLst>
          </p:cNvPr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Kubernetes Cluster</a:t>
            </a:r>
            <a:endParaRPr/>
          </a:p>
        </p:txBody>
      </p:sp>
      <p:cxnSp>
        <p:nvCxnSpPr>
          <p:cNvPr id="388" name="Google Shape;388;p3">
            <a:extLst>
              <a:ext uri="{FF2B5EF4-FFF2-40B4-BE49-F238E27FC236}">
                <a16:creationId xmlns:a16="http://schemas.microsoft.com/office/drawing/2014/main" id="{854FF00D-A942-C9B8-5D6D-EB9ABA8DE2D6}"/>
              </a:ext>
            </a:extLst>
          </p:cNvPr>
          <p:cNvCxnSpPr>
            <a:endCxn id="379" idx="0"/>
          </p:cNvCxnSpPr>
          <p:nvPr/>
        </p:nvCxnSpPr>
        <p:spPr>
          <a:xfrm flipH="1">
            <a:off x="4633538" y="4962892"/>
            <a:ext cx="6900" cy="6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9" name="Google Shape;389;p3">
            <a:extLst>
              <a:ext uri="{FF2B5EF4-FFF2-40B4-BE49-F238E27FC236}">
                <a16:creationId xmlns:a16="http://schemas.microsoft.com/office/drawing/2014/main" id="{07CE1F24-7659-1A62-5BEC-FFC95CA9F948}"/>
              </a:ext>
            </a:extLst>
          </p:cNvPr>
          <p:cNvCxnSpPr/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0" name="Google Shape;390;p3">
            <a:extLst>
              <a:ext uri="{FF2B5EF4-FFF2-40B4-BE49-F238E27FC236}">
                <a16:creationId xmlns:a16="http://schemas.microsoft.com/office/drawing/2014/main" id="{E4183BBD-37DA-36BA-4043-C9995B83DA4C}"/>
              </a:ext>
            </a:extLst>
          </p:cNvPr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391" name="Google Shape;391;p3">
            <a:extLst>
              <a:ext uri="{FF2B5EF4-FFF2-40B4-BE49-F238E27FC236}">
                <a16:creationId xmlns:a16="http://schemas.microsoft.com/office/drawing/2014/main" id="{148017DD-6A74-F59D-CA38-6BB9EA79ECC9}"/>
              </a:ext>
            </a:extLst>
          </p:cNvPr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>
            <a:extLst>
              <a:ext uri="{FF2B5EF4-FFF2-40B4-BE49-F238E27FC236}">
                <a16:creationId xmlns:a16="http://schemas.microsoft.com/office/drawing/2014/main" id="{281C161B-EAFB-1190-AAE2-A08FB7754765}"/>
              </a:ext>
            </a:extLst>
          </p:cNvPr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393" name="Google Shape;393;p3">
            <a:extLst>
              <a:ext uri="{FF2B5EF4-FFF2-40B4-BE49-F238E27FC236}">
                <a16:creationId xmlns:a16="http://schemas.microsoft.com/office/drawing/2014/main" id="{2A4FA05D-87AE-20D6-0C3F-C9EE3ABFD3F5}"/>
              </a:ext>
            </a:extLst>
          </p:cNvPr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394" name="Google Shape;394;p3">
            <a:extLst>
              <a:ext uri="{FF2B5EF4-FFF2-40B4-BE49-F238E27FC236}">
                <a16:creationId xmlns:a16="http://schemas.microsoft.com/office/drawing/2014/main" id="{07FCAFC7-3676-DDDA-B887-18AD6DF501E2}"/>
              </a:ext>
            </a:extLst>
          </p:cNvPr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395" name="Google Shape;395;p3">
            <a:extLst>
              <a:ext uri="{FF2B5EF4-FFF2-40B4-BE49-F238E27FC236}">
                <a16:creationId xmlns:a16="http://schemas.microsoft.com/office/drawing/2014/main" id="{C35C1FB1-6AD9-CF45-06B4-4592F2AF2B68}"/>
              </a:ext>
            </a:extLst>
          </p:cNvPr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396" name="Google Shape;396;p3">
            <a:extLst>
              <a:ext uri="{FF2B5EF4-FFF2-40B4-BE49-F238E27FC236}">
                <a16:creationId xmlns:a16="http://schemas.microsoft.com/office/drawing/2014/main" id="{3AC95E4F-8CBB-7213-0EAA-B8EAF2464EF8}"/>
              </a:ext>
            </a:extLst>
          </p:cNvPr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397" name="Google Shape;397;p3">
            <a:extLst>
              <a:ext uri="{FF2B5EF4-FFF2-40B4-BE49-F238E27FC236}">
                <a16:creationId xmlns:a16="http://schemas.microsoft.com/office/drawing/2014/main" id="{E5F9D34D-18F0-DB0F-B53E-9CAF2FE22362}"/>
              </a:ext>
            </a:extLst>
          </p:cNvPr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398" name="Google Shape;398;p3">
            <a:extLst>
              <a:ext uri="{FF2B5EF4-FFF2-40B4-BE49-F238E27FC236}">
                <a16:creationId xmlns:a16="http://schemas.microsoft.com/office/drawing/2014/main" id="{F19AC460-1799-43A8-32C9-76B1D9E1EEB2}"/>
              </a:ext>
            </a:extLst>
          </p:cNvPr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99" name="Google Shape;399;p3">
            <a:extLst>
              <a:ext uri="{FF2B5EF4-FFF2-40B4-BE49-F238E27FC236}">
                <a16:creationId xmlns:a16="http://schemas.microsoft.com/office/drawing/2014/main" id="{24DA8CE5-9BFE-EC66-3B20-D0E8F36D17ED}"/>
              </a:ext>
            </a:extLst>
          </p:cNvPr>
          <p:cNvSpPr txBox="1"/>
          <p:nvPr/>
        </p:nvSpPr>
        <p:spPr>
          <a:xfrm rot="-5400000">
            <a:off x="276539" y="2644737"/>
            <a:ext cx="11118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Persistent Volume Claim</a:t>
            </a:r>
            <a:endParaRPr/>
          </a:p>
        </p:txBody>
      </p:sp>
      <p:sp>
        <p:nvSpPr>
          <p:cNvPr id="400" name="Google Shape;400;p3">
            <a:extLst>
              <a:ext uri="{FF2B5EF4-FFF2-40B4-BE49-F238E27FC236}">
                <a16:creationId xmlns:a16="http://schemas.microsoft.com/office/drawing/2014/main" id="{5F0BE0D1-CCFE-EA1D-8DDC-DD275D781B4B}"/>
              </a:ext>
            </a:extLst>
          </p:cNvPr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">
            <a:extLst>
              <a:ext uri="{FF2B5EF4-FFF2-40B4-BE49-F238E27FC236}">
                <a16:creationId xmlns:a16="http://schemas.microsoft.com/office/drawing/2014/main" id="{22AA2429-F063-AE92-13D5-30FD6495F1D4}"/>
              </a:ext>
            </a:extLst>
          </p:cNvPr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">
            <a:extLst>
              <a:ext uri="{FF2B5EF4-FFF2-40B4-BE49-F238E27FC236}">
                <a16:creationId xmlns:a16="http://schemas.microsoft.com/office/drawing/2014/main" id="{BCD77BF3-7D7D-0DF5-84E2-0AFE32F2E65E}"/>
              </a:ext>
            </a:extLst>
          </p:cNvPr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03" name="Google Shape;403;p3">
            <a:extLst>
              <a:ext uri="{FF2B5EF4-FFF2-40B4-BE49-F238E27FC236}">
                <a16:creationId xmlns:a16="http://schemas.microsoft.com/office/drawing/2014/main" id="{FF8ED6A9-C68E-875D-EA23-79CE10D494A0}"/>
              </a:ext>
            </a:extLst>
          </p:cNvPr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04" name="Google Shape;404;p3">
            <a:extLst>
              <a:ext uri="{FF2B5EF4-FFF2-40B4-BE49-F238E27FC236}">
                <a16:creationId xmlns:a16="http://schemas.microsoft.com/office/drawing/2014/main" id="{FB64753D-5D65-7F8D-ADE8-02E1FFAA7746}"/>
              </a:ext>
            </a:extLst>
          </p:cNvPr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05" name="Google Shape;405;p3">
            <a:extLst>
              <a:ext uri="{FF2B5EF4-FFF2-40B4-BE49-F238E27FC236}">
                <a16:creationId xmlns:a16="http://schemas.microsoft.com/office/drawing/2014/main" id="{DA547726-F935-384B-C714-F68EE2BCEAE0}"/>
              </a:ext>
            </a:extLst>
          </p:cNvPr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06" name="Google Shape;406;p3">
            <a:extLst>
              <a:ext uri="{FF2B5EF4-FFF2-40B4-BE49-F238E27FC236}">
                <a16:creationId xmlns:a16="http://schemas.microsoft.com/office/drawing/2014/main" id="{989057D1-6B3C-2A43-B21A-9977BD9C657E}"/>
              </a:ext>
            </a:extLst>
          </p:cNvPr>
          <p:cNvSpPr txBox="1"/>
          <p:nvPr/>
        </p:nvSpPr>
        <p:spPr>
          <a:xfrm>
            <a:off x="4277634" y="4292481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411" name="Google Shape;411;p3">
            <a:extLst>
              <a:ext uri="{FF2B5EF4-FFF2-40B4-BE49-F238E27FC236}">
                <a16:creationId xmlns:a16="http://schemas.microsoft.com/office/drawing/2014/main" id="{4F1DBADB-0327-1DF1-6028-B8617E4AC278}"/>
              </a:ext>
            </a:extLst>
          </p:cNvPr>
          <p:cNvSpPr txBox="1"/>
          <p:nvPr/>
        </p:nvSpPr>
        <p:spPr>
          <a:xfrm>
            <a:off x="2269827" y="3785400"/>
            <a:ext cx="97975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StatefulSet/Service</a:t>
            </a:r>
            <a:endParaRPr/>
          </a:p>
        </p:txBody>
      </p:sp>
      <p:sp>
        <p:nvSpPr>
          <p:cNvPr id="415" name="Google Shape;415;p3">
            <a:extLst>
              <a:ext uri="{FF2B5EF4-FFF2-40B4-BE49-F238E27FC236}">
                <a16:creationId xmlns:a16="http://schemas.microsoft.com/office/drawing/2014/main" id="{FFAAC45D-8D05-5D07-2EE6-FFA0F5A4930E}"/>
              </a:ext>
            </a:extLst>
          </p:cNvPr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</p:txBody>
      </p:sp>
      <p:pic>
        <p:nvPicPr>
          <p:cNvPr id="416" name="Google Shape;416;p3">
            <a:extLst>
              <a:ext uri="{FF2B5EF4-FFF2-40B4-BE49-F238E27FC236}">
                <a16:creationId xmlns:a16="http://schemas.microsoft.com/office/drawing/2014/main" id="{F10B7999-DE93-1320-3362-BD6862B57122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">
            <a:extLst>
              <a:ext uri="{FF2B5EF4-FFF2-40B4-BE49-F238E27FC236}">
                <a16:creationId xmlns:a16="http://schemas.microsoft.com/office/drawing/2014/main" id="{3621E07B-5016-5B2D-16CC-C4206B336E67}"/>
              </a:ext>
            </a:extLst>
          </p:cNvPr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418" name="Google Shape;418;p3">
            <a:extLst>
              <a:ext uri="{FF2B5EF4-FFF2-40B4-BE49-F238E27FC236}">
                <a16:creationId xmlns:a16="http://schemas.microsoft.com/office/drawing/2014/main" id="{C71503DD-0678-81EC-2AA4-0EBB9979E437}"/>
              </a:ext>
            </a:extLst>
          </p:cNvPr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cxnSp>
        <p:nvCxnSpPr>
          <p:cNvPr id="419" name="Google Shape;419;p3">
            <a:extLst>
              <a:ext uri="{FF2B5EF4-FFF2-40B4-BE49-F238E27FC236}">
                <a16:creationId xmlns:a16="http://schemas.microsoft.com/office/drawing/2014/main" id="{AE531AF4-A1AF-7116-C7E4-A6F4BE060688}"/>
              </a:ext>
            </a:extLst>
          </p:cNvPr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" name="Google Shape;331;p3">
            <a:extLst>
              <a:ext uri="{FF2B5EF4-FFF2-40B4-BE49-F238E27FC236}">
                <a16:creationId xmlns:a16="http://schemas.microsoft.com/office/drawing/2014/main" id="{D95827AA-DCD3-495E-00B3-BBF3933208AA}"/>
              </a:ext>
            </a:extLst>
          </p:cNvPr>
          <p:cNvSpPr txBox="1"/>
          <p:nvPr/>
        </p:nvSpPr>
        <p:spPr>
          <a:xfrm>
            <a:off x="3772509" y="299138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5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"/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"/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cxnSp>
        <p:nvCxnSpPr>
          <p:cNvPr id="432" name="Google Shape;432;p4"/>
          <p:cNvCxnSpPr/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3" name="Google Shape;433;p4"/>
          <p:cNvCxnSpPr/>
          <p:nvPr/>
        </p:nvCxnSpPr>
        <p:spPr>
          <a:xfrm>
            <a:off x="3542920" y="1779746"/>
            <a:ext cx="0" cy="117450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4" name="Google Shape;434;p4"/>
          <p:cNvCxnSpPr/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5" name="Google Shape;435;p4"/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36" name="Google Shape;436;p4"/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3649521" y="2573183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438" name="Google Shape;438;p4"/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439" name="Google Shape;439;p4"/>
          <p:cNvCxnSpPr/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40" name="Google Shape;440;p4"/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441" name="Google Shape;441;p4"/>
          <p:cNvCxnSpPr>
            <a:stCxn id="430" idx="2"/>
          </p:cNvCxnSpPr>
          <p:nvPr/>
        </p:nvCxnSpPr>
        <p:spPr>
          <a:xfrm>
            <a:off x="433531" y="1441653"/>
            <a:ext cx="4966800" cy="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2" name="Google Shape;442;p4"/>
          <p:cNvSpPr/>
          <p:nvPr/>
        </p:nvSpPr>
        <p:spPr>
          <a:xfrm>
            <a:off x="3389620" y="2954111"/>
            <a:ext cx="723300" cy="369300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43" name="Google Shape;443;p4"/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444" name="Google Shape;444;p4"/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445" name="Google Shape;445;p4"/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"/>
          <p:cNvSpPr/>
          <p:nvPr/>
        </p:nvSpPr>
        <p:spPr>
          <a:xfrm>
            <a:off x="8668703" y="3850009"/>
            <a:ext cx="671100" cy="351300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cxnSp>
        <p:nvCxnSpPr>
          <p:cNvPr id="449" name="Google Shape;449;p4"/>
          <p:cNvCxnSpPr/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0" name="Google Shape;450;p4"/>
          <p:cNvCxnSpPr/>
          <p:nvPr/>
        </p:nvCxnSpPr>
        <p:spPr>
          <a:xfrm>
            <a:off x="9039525" y="1757525"/>
            <a:ext cx="11400" cy="2097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1" name="Google Shape;451;p4"/>
          <p:cNvCxnSpPr/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2" name="Google Shape;452;p4"/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53" name="Google Shape;453;p4"/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454" name="Google Shape;454;p4"/>
          <p:cNvSpPr txBox="1"/>
          <p:nvPr/>
        </p:nvSpPr>
        <p:spPr>
          <a:xfrm>
            <a:off x="8132004" y="3982623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455" name="Google Shape;455;p4"/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56" name="Google Shape;456;p4"/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457" name="Google Shape;457;p4"/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458" name="Google Shape;458;p4"/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59" name="Google Shape;459;p4"/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460" name="Google Shape;460;p4"/>
          <p:cNvCxnSpPr/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noFill/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1" name="Google Shape;461;p4"/>
          <p:cNvCxnSpPr/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2" name="Google Shape;462;p4"/>
          <p:cNvCxnSpPr>
            <a:endCxn id="445" idx="3"/>
          </p:cNvCxnSpPr>
          <p:nvPr/>
        </p:nvCxnSpPr>
        <p:spPr>
          <a:xfrm flipH="1">
            <a:off x="5400193" y="1730813"/>
            <a:ext cx="1064700" cy="545400"/>
          </a:xfrm>
          <a:prstGeom prst="bentConnector3">
            <a:avLst>
              <a:gd name="adj1" fmla="val -191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3" name="Google Shape;463;p4"/>
          <p:cNvCxnSpPr/>
          <p:nvPr/>
        </p:nvCxnSpPr>
        <p:spPr>
          <a:xfrm>
            <a:off x="4329547" y="1751556"/>
            <a:ext cx="2072700" cy="936000"/>
          </a:xfrm>
          <a:prstGeom prst="bentConnector3">
            <a:avLst>
              <a:gd name="adj1" fmla="val 1037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4" name="Google Shape;464;p4"/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465" name="Google Shape;465;p4"/>
          <p:cNvCxnSpPr/>
          <p:nvPr/>
        </p:nvCxnSpPr>
        <p:spPr>
          <a:xfrm flipH="1">
            <a:off x="4105510" y="1751556"/>
            <a:ext cx="3250800" cy="1291200"/>
          </a:xfrm>
          <a:prstGeom prst="bentConnector3">
            <a:avLst>
              <a:gd name="adj1" fmla="val 232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6" name="Google Shape;466;p4"/>
          <p:cNvCxnSpPr>
            <a:endCxn id="455" idx="1"/>
          </p:cNvCxnSpPr>
          <p:nvPr/>
        </p:nvCxnSpPr>
        <p:spPr>
          <a:xfrm>
            <a:off x="3205653" y="1757288"/>
            <a:ext cx="4243500" cy="1664700"/>
          </a:xfrm>
          <a:prstGeom prst="bentConnector3">
            <a:avLst>
              <a:gd name="adj1" fmla="val -95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7" name="Google Shape;467;p4"/>
          <p:cNvSpPr/>
          <p:nvPr/>
        </p:nvSpPr>
        <p:spPr>
          <a:xfrm>
            <a:off x="5587566" y="2380030"/>
            <a:ext cx="598244" cy="22348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Infinispan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4"/>
          <p:cNvCxnSpPr/>
          <p:nvPr/>
        </p:nvCxnSpPr>
        <p:spPr>
          <a:xfrm>
            <a:off x="2789900" y="1745225"/>
            <a:ext cx="5861100" cy="2237400"/>
          </a:xfrm>
          <a:prstGeom prst="bentConnector3">
            <a:avLst>
              <a:gd name="adj1" fmla="val -105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9" name="Google Shape;469;p4"/>
          <p:cNvCxnSpPr/>
          <p:nvPr/>
        </p:nvCxnSpPr>
        <p:spPr>
          <a:xfrm flipH="1">
            <a:off x="2952172" y="1725153"/>
            <a:ext cx="6468600" cy="2543100"/>
          </a:xfrm>
          <a:prstGeom prst="bentConnector3">
            <a:avLst>
              <a:gd name="adj1" fmla="val 447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4"/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2" name="Google Shape;472;p4"/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73" name="Google Shape;473;p4"/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74" name="Google Shape;474;p4"/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75" name="Google Shape;475;p4"/>
          <p:cNvSpPr txBox="1"/>
          <p:nvPr/>
        </p:nvSpPr>
        <p:spPr>
          <a:xfrm>
            <a:off x="711004" y="4478692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76" name="Google Shape;476;p4"/>
          <p:cNvCxnSpPr/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4"/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"/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9" name="Google Shape;479;p4"/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80" name="Google Shape;480;p4"/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81" name="Google Shape;481;p4"/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82" name="Google Shape;482;p4"/>
          <p:cNvSpPr txBox="1"/>
          <p:nvPr/>
        </p:nvSpPr>
        <p:spPr>
          <a:xfrm>
            <a:off x="9567338" y="4332444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83" name="Google Shape;483;p4"/>
          <p:cNvCxnSpPr/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4" name="Google Shape;484;p4"/>
          <p:cNvCxnSpPr/>
          <p:nvPr/>
        </p:nvCxnSpPr>
        <p:spPr>
          <a:xfrm>
            <a:off x="2160045" y="1745760"/>
            <a:ext cx="7369500" cy="2892000"/>
          </a:xfrm>
          <a:prstGeom prst="bentConnector3">
            <a:avLst>
              <a:gd name="adj1" fmla="val 368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5" name="Google Shape;485;p4"/>
          <p:cNvCxnSpPr/>
          <p:nvPr/>
        </p:nvCxnSpPr>
        <p:spPr>
          <a:xfrm flipH="1">
            <a:off x="2085327" y="1738944"/>
            <a:ext cx="9116400" cy="3399300"/>
          </a:xfrm>
          <a:prstGeom prst="bentConnector3">
            <a:avLst>
              <a:gd name="adj1" fmla="val 13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6" name="Google Shape;486;p4"/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7" name="Google Shape;487;p4"/>
          <p:cNvCxnSpPr/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8" name="Google Shape;488;p4"/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9" name="Google Shape;489;p4"/>
          <p:cNvCxnSpPr>
            <a:endCxn id="490" idx="1"/>
          </p:cNvCxnSpPr>
          <p:nvPr/>
        </p:nvCxnSpPr>
        <p:spPr>
          <a:xfrm rot="10800000" flipH="1">
            <a:off x="3728706" y="471875"/>
            <a:ext cx="1635000" cy="660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4"/>
          <p:cNvCxnSpPr>
            <a:stCxn id="490" idx="3"/>
          </p:cNvCxnSpPr>
          <p:nvPr/>
        </p:nvCxnSpPr>
        <p:spPr>
          <a:xfrm rot="10800000" flipH="1">
            <a:off x="6433002" y="461075"/>
            <a:ext cx="2838900" cy="1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490" name="Google Shape;490;p4"/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Sysplex Distributor</a:t>
            </a:r>
            <a:endParaRPr/>
          </a:p>
        </p:txBody>
      </p:sp>
      <p:cxnSp>
        <p:nvCxnSpPr>
          <p:cNvPr id="492" name="Google Shape;492;p4"/>
          <p:cNvCxnSpPr/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3" name="Google Shape;493;p4"/>
          <p:cNvCxnSpPr/>
          <p:nvPr/>
        </p:nvCxnSpPr>
        <p:spPr>
          <a:xfrm rot="10800000">
            <a:off x="6176700" y="2471718"/>
            <a:ext cx="290553" cy="287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4" name="Google Shape;494;p4"/>
          <p:cNvCxnSpPr>
            <a:stCxn id="490" idx="0"/>
          </p:cNvCxnSpPr>
          <p:nvPr/>
        </p:nvCxnSpPr>
        <p:spPr>
          <a:xfrm rot="10800000">
            <a:off x="5898354" y="74692"/>
            <a:ext cx="0" cy="20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5" name="Google Shape;495;p4"/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sharing</a:t>
            </a:r>
            <a:endParaRPr/>
          </a:p>
        </p:txBody>
      </p:sp>
      <p:cxnSp>
        <p:nvCxnSpPr>
          <p:cNvPr id="496" name="Google Shape;496;p4"/>
          <p:cNvCxnSpPr/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4"/>
          <p:cNvCxnSpPr/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8" name="Google Shape;498;p4"/>
          <p:cNvCxnSpPr/>
          <p:nvPr/>
        </p:nvCxnSpPr>
        <p:spPr>
          <a:xfrm>
            <a:off x="571668" y="5354710"/>
            <a:ext cx="10016209" cy="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9" name="Google Shape;499;p4"/>
          <p:cNvCxnSpPr/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500;p4"/>
          <p:cNvCxnSpPr/>
          <p:nvPr/>
        </p:nvCxnSpPr>
        <p:spPr>
          <a:xfrm>
            <a:off x="1540022" y="5814681"/>
            <a:ext cx="10397031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4"/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"/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503" name="Google Shape;503;p4"/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504" name="Google Shape;504;p4"/>
          <p:cNvCxnSpPr/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505" name="Google Shape;505;p4"/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cxnSp>
        <p:nvCxnSpPr>
          <p:cNvPr id="506" name="Google Shape;506;p4"/>
          <p:cNvCxnSpPr>
            <a:endCxn id="447" idx="0"/>
          </p:cNvCxnSpPr>
          <p:nvPr/>
        </p:nvCxnSpPr>
        <p:spPr>
          <a:xfrm rot="10800000" flipH="1">
            <a:off x="6402193" y="1430770"/>
            <a:ext cx="5609700" cy="63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7" name="Google Shape;507;p4"/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508" name="Google Shape;508;p4"/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A</a:t>
            </a:r>
            <a:endParaRPr/>
          </a:p>
        </p:txBody>
      </p:sp>
      <p:sp>
        <p:nvSpPr>
          <p:cNvPr id="509" name="Google Shape;509;p4"/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B</a:t>
            </a:r>
            <a:endParaRPr/>
          </a:p>
        </p:txBody>
      </p:sp>
      <p:cxnSp>
        <p:nvCxnSpPr>
          <p:cNvPr id="510" name="Google Shape;510;p4"/>
          <p:cNvCxnSpPr/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noFill/>
          <a:ln w="12700" cap="flat" cmpd="sng">
            <a:solidFill>
              <a:srgbClr val="7030A0"/>
            </a:solidFill>
            <a:prstDash val="lgDash"/>
            <a:miter lim="800000"/>
            <a:headEnd type="triangle" w="med" len="med"/>
            <a:tailEnd type="triangle" w="med" len="med"/>
          </a:ln>
        </p:spPr>
      </p:cxnSp>
      <p:sp>
        <p:nvSpPr>
          <p:cNvPr id="511" name="Google Shape;511;p4"/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be on different sysplex)</a:t>
            </a:r>
            <a:endParaRPr/>
          </a:p>
        </p:txBody>
      </p:sp>
      <p:sp>
        <p:nvSpPr>
          <p:cNvPr id="512" name="Google Shape;512;p4"/>
          <p:cNvSpPr/>
          <p:nvPr/>
        </p:nvSpPr>
        <p:spPr>
          <a:xfrm>
            <a:off x="2985824" y="3471902"/>
            <a:ext cx="624600" cy="276900"/>
          </a:xfrm>
          <a:prstGeom prst="rect">
            <a:avLst/>
          </a:prstGeom>
          <a:solidFill>
            <a:srgbClr val="FFD966">
              <a:alpha val="97250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</a:rPr>
              <a:t>ZAAS</a:t>
            </a:r>
            <a:endParaRPr/>
          </a:p>
        </p:txBody>
      </p:sp>
      <p:cxnSp>
        <p:nvCxnSpPr>
          <p:cNvPr id="513" name="Google Shape;513;p4"/>
          <p:cNvCxnSpPr/>
          <p:nvPr/>
        </p:nvCxnSpPr>
        <p:spPr>
          <a:xfrm>
            <a:off x="3012720" y="1763684"/>
            <a:ext cx="10800" cy="168990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4" name="Google Shape;514;p4"/>
          <p:cNvSpPr txBox="1"/>
          <p:nvPr/>
        </p:nvSpPr>
        <p:spPr>
          <a:xfrm>
            <a:off x="3607896" y="3417346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</a:t>
            </a:r>
            <a:r>
              <a:rPr lang="en-US" sz="1100">
                <a:solidFill>
                  <a:schemeClr val="dk1"/>
                </a:solidFill>
              </a:rPr>
              <a:t>8</a:t>
            </a:r>
            <a:endParaRPr/>
          </a:p>
        </p:txBody>
      </p:sp>
      <p:cxnSp>
        <p:nvCxnSpPr>
          <p:cNvPr id="515" name="Google Shape;515;p4"/>
          <p:cNvCxnSpPr/>
          <p:nvPr/>
        </p:nvCxnSpPr>
        <p:spPr>
          <a:xfrm flipH="1">
            <a:off x="3656447" y="1736378"/>
            <a:ext cx="4950300" cy="1956900"/>
          </a:xfrm>
          <a:prstGeom prst="bentConnector3">
            <a:avLst>
              <a:gd name="adj1" fmla="val 7147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6" name="Google Shape;516;p4"/>
          <p:cNvSpPr/>
          <p:nvPr/>
        </p:nvSpPr>
        <p:spPr>
          <a:xfrm>
            <a:off x="8285499" y="3441225"/>
            <a:ext cx="624600" cy="351300"/>
          </a:xfrm>
          <a:prstGeom prst="rect">
            <a:avLst/>
          </a:prstGeom>
          <a:solidFill>
            <a:srgbClr val="FFD966">
              <a:alpha val="97250"/>
            </a:srgbClr>
          </a:solidFill>
          <a:ln w="12700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</a:rPr>
              <a:t>ZAAS</a:t>
            </a:r>
            <a:endParaRPr/>
          </a:p>
        </p:txBody>
      </p:sp>
      <p:sp>
        <p:nvSpPr>
          <p:cNvPr id="517" name="Google Shape;517;p4"/>
          <p:cNvSpPr txBox="1"/>
          <p:nvPr/>
        </p:nvSpPr>
        <p:spPr>
          <a:xfrm>
            <a:off x="8471859" y="3140146"/>
            <a:ext cx="536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</a:t>
            </a:r>
            <a:r>
              <a:rPr lang="en-US" sz="1100">
                <a:solidFill>
                  <a:schemeClr val="dk1"/>
                </a:solidFill>
              </a:rPr>
              <a:t>8</a:t>
            </a:r>
            <a:endParaRPr/>
          </a:p>
        </p:txBody>
      </p:sp>
      <p:cxnSp>
        <p:nvCxnSpPr>
          <p:cNvPr id="518" name="Google Shape;518;p4"/>
          <p:cNvCxnSpPr/>
          <p:nvPr/>
        </p:nvCxnSpPr>
        <p:spPr>
          <a:xfrm>
            <a:off x="8485225" y="1725150"/>
            <a:ext cx="7500" cy="1710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9" name="Google Shape;519;p4"/>
          <p:cNvCxnSpPr/>
          <p:nvPr/>
        </p:nvCxnSpPr>
        <p:spPr>
          <a:xfrm>
            <a:off x="2858138" y="1743400"/>
            <a:ext cx="5431800" cy="2066700"/>
          </a:xfrm>
          <a:prstGeom prst="bentConnector3">
            <a:avLst>
              <a:gd name="adj1" fmla="val 101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>
          <a:extLst>
            <a:ext uri="{FF2B5EF4-FFF2-40B4-BE49-F238E27FC236}">
              <a16:creationId xmlns:a16="http://schemas.microsoft.com/office/drawing/2014/main" id="{EB1BE84D-1564-6347-484F-DFFC0DE5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">
            <a:extLst>
              <a:ext uri="{FF2B5EF4-FFF2-40B4-BE49-F238E27FC236}">
                <a16:creationId xmlns:a16="http://schemas.microsoft.com/office/drawing/2014/main" id="{16EF16BF-F7E4-16F1-4F91-B47755B5225D}"/>
              </a:ext>
            </a:extLst>
          </p:cNvPr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">
            <a:extLst>
              <a:ext uri="{FF2B5EF4-FFF2-40B4-BE49-F238E27FC236}">
                <a16:creationId xmlns:a16="http://schemas.microsoft.com/office/drawing/2014/main" id="{14BF1CD2-72F1-9437-5DF5-71DF2D7FFCB7}"/>
              </a:ext>
            </a:extLst>
          </p:cNvPr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">
            <a:extLst>
              <a:ext uri="{FF2B5EF4-FFF2-40B4-BE49-F238E27FC236}">
                <a16:creationId xmlns:a16="http://schemas.microsoft.com/office/drawing/2014/main" id="{AAF6FF39-78DE-B6C5-5E7E-E5A01CB13D08}"/>
              </a:ext>
            </a:extLst>
          </p:cNvPr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4">
            <a:extLst>
              <a:ext uri="{FF2B5EF4-FFF2-40B4-BE49-F238E27FC236}">
                <a16:creationId xmlns:a16="http://schemas.microsoft.com/office/drawing/2014/main" id="{20420890-95D2-B3AF-7A8B-3FC0D5C7CF29}"/>
              </a:ext>
            </a:extLst>
          </p:cNvPr>
          <p:cNvCxnSpPr/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5" name="Google Shape;435;p4">
            <a:extLst>
              <a:ext uri="{FF2B5EF4-FFF2-40B4-BE49-F238E27FC236}">
                <a16:creationId xmlns:a16="http://schemas.microsoft.com/office/drawing/2014/main" id="{12C49A9C-821D-6A0F-54DC-599CF1D8F331}"/>
              </a:ext>
            </a:extLst>
          </p:cNvPr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38" name="Google Shape;438;p4">
            <a:extLst>
              <a:ext uri="{FF2B5EF4-FFF2-40B4-BE49-F238E27FC236}">
                <a16:creationId xmlns:a16="http://schemas.microsoft.com/office/drawing/2014/main" id="{97E36C65-E0BB-8E77-FFD5-02B2D9D3ABAB}"/>
              </a:ext>
            </a:extLst>
          </p:cNvPr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439" name="Google Shape;439;p4">
            <a:extLst>
              <a:ext uri="{FF2B5EF4-FFF2-40B4-BE49-F238E27FC236}">
                <a16:creationId xmlns:a16="http://schemas.microsoft.com/office/drawing/2014/main" id="{FF913D1A-71A1-1CBF-AA04-3C81AA1B4F56}"/>
              </a:ext>
            </a:extLst>
          </p:cNvPr>
          <p:cNvCxnSpPr/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40" name="Google Shape;440;p4">
            <a:extLst>
              <a:ext uri="{FF2B5EF4-FFF2-40B4-BE49-F238E27FC236}">
                <a16:creationId xmlns:a16="http://schemas.microsoft.com/office/drawing/2014/main" id="{F543A0AE-309B-8829-A924-3E6EC5A3D437}"/>
              </a:ext>
            </a:extLst>
          </p:cNvPr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441" name="Google Shape;441;p4">
            <a:extLst>
              <a:ext uri="{FF2B5EF4-FFF2-40B4-BE49-F238E27FC236}">
                <a16:creationId xmlns:a16="http://schemas.microsoft.com/office/drawing/2014/main" id="{D2A5535F-714D-FA69-6255-77562DC1C78B}"/>
              </a:ext>
            </a:extLst>
          </p:cNvPr>
          <p:cNvCxnSpPr>
            <a:cxnSpLocks/>
            <a:stCxn id="430" idx="2"/>
          </p:cNvCxnSpPr>
          <p:nvPr/>
        </p:nvCxnSpPr>
        <p:spPr>
          <a:xfrm>
            <a:off x="433531" y="1441653"/>
            <a:ext cx="4966800" cy="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p4">
            <a:extLst>
              <a:ext uri="{FF2B5EF4-FFF2-40B4-BE49-F238E27FC236}">
                <a16:creationId xmlns:a16="http://schemas.microsoft.com/office/drawing/2014/main" id="{D324536E-54C8-9A13-BE2C-1C4B9CD2911E}"/>
              </a:ext>
            </a:extLst>
          </p:cNvPr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</a:t>
            </a:r>
            <a:r>
              <a:rPr lang="en-US" sz="930" dirty="0">
                <a:solidFill>
                  <a:schemeClr val="dk1"/>
                </a:solidFill>
              </a:rPr>
              <a:t>ML</a:t>
            </a:r>
            <a:endParaRPr dirty="0"/>
          </a:p>
        </p:txBody>
      </p:sp>
      <p:sp>
        <p:nvSpPr>
          <p:cNvPr id="444" name="Google Shape;444;p4">
            <a:extLst>
              <a:ext uri="{FF2B5EF4-FFF2-40B4-BE49-F238E27FC236}">
                <a16:creationId xmlns:a16="http://schemas.microsoft.com/office/drawing/2014/main" id="{5E23D002-4DC5-F529-D0DF-02D13DC7140F}"/>
              </a:ext>
            </a:extLst>
          </p:cNvPr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446" name="Google Shape;446;p4">
            <a:extLst>
              <a:ext uri="{FF2B5EF4-FFF2-40B4-BE49-F238E27FC236}">
                <a16:creationId xmlns:a16="http://schemas.microsoft.com/office/drawing/2014/main" id="{3CD43855-5595-8E1F-E696-2C81CB413701}"/>
              </a:ext>
            </a:extLst>
          </p:cNvPr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>
            <a:extLst>
              <a:ext uri="{FF2B5EF4-FFF2-40B4-BE49-F238E27FC236}">
                <a16:creationId xmlns:a16="http://schemas.microsoft.com/office/drawing/2014/main" id="{81D36529-E6F3-73F4-79DC-36ECAE6FFD8E}"/>
              </a:ext>
            </a:extLst>
          </p:cNvPr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rgbClr val="FFD966">
              <a:alpha val="97254"/>
            </a:srgb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1" name="Google Shape;451;p4">
            <a:extLst>
              <a:ext uri="{FF2B5EF4-FFF2-40B4-BE49-F238E27FC236}">
                <a16:creationId xmlns:a16="http://schemas.microsoft.com/office/drawing/2014/main" id="{46D800F7-311B-882C-BFD7-CF0DCD696E86}"/>
              </a:ext>
            </a:extLst>
          </p:cNvPr>
          <p:cNvCxnSpPr/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2" name="Google Shape;452;p4">
            <a:extLst>
              <a:ext uri="{FF2B5EF4-FFF2-40B4-BE49-F238E27FC236}">
                <a16:creationId xmlns:a16="http://schemas.microsoft.com/office/drawing/2014/main" id="{7B6E7A08-C203-DB06-B2F7-A4C9EEA052A7}"/>
              </a:ext>
            </a:extLst>
          </p:cNvPr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56" name="Google Shape;456;p4">
            <a:extLst>
              <a:ext uri="{FF2B5EF4-FFF2-40B4-BE49-F238E27FC236}">
                <a16:creationId xmlns:a16="http://schemas.microsoft.com/office/drawing/2014/main" id="{327EA1CE-0025-4534-A95E-D9943A3669B1}"/>
              </a:ext>
            </a:extLst>
          </p:cNvPr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ML</a:t>
            </a:r>
            <a:endParaRPr dirty="0"/>
          </a:p>
        </p:txBody>
      </p:sp>
      <p:sp>
        <p:nvSpPr>
          <p:cNvPr id="457" name="Google Shape;457;p4">
            <a:extLst>
              <a:ext uri="{FF2B5EF4-FFF2-40B4-BE49-F238E27FC236}">
                <a16:creationId xmlns:a16="http://schemas.microsoft.com/office/drawing/2014/main" id="{F218EC56-1039-2559-0FDB-169260B99E6D}"/>
              </a:ext>
            </a:extLst>
          </p:cNvPr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cxnSp>
        <p:nvCxnSpPr>
          <p:cNvPr id="463" name="Google Shape;463;p4">
            <a:extLst>
              <a:ext uri="{FF2B5EF4-FFF2-40B4-BE49-F238E27FC236}">
                <a16:creationId xmlns:a16="http://schemas.microsoft.com/office/drawing/2014/main" id="{142599D5-7959-D78A-2E6B-89549F00A948}"/>
              </a:ext>
            </a:extLst>
          </p:cNvPr>
          <p:cNvCxnSpPr>
            <a:cxnSpLocks/>
          </p:cNvCxnSpPr>
          <p:nvPr/>
        </p:nvCxnSpPr>
        <p:spPr>
          <a:xfrm>
            <a:off x="3610021" y="1743359"/>
            <a:ext cx="2005806" cy="749607"/>
          </a:xfrm>
          <a:prstGeom prst="bentConnector3">
            <a:avLst>
              <a:gd name="adj1" fmla="val 488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7" name="Google Shape;467;p4">
            <a:extLst>
              <a:ext uri="{FF2B5EF4-FFF2-40B4-BE49-F238E27FC236}">
                <a16:creationId xmlns:a16="http://schemas.microsoft.com/office/drawing/2014/main" id="{FF825CD9-0320-F9E3-0BA6-505224A08B3B}"/>
              </a:ext>
            </a:extLst>
          </p:cNvPr>
          <p:cNvSpPr/>
          <p:nvPr/>
        </p:nvSpPr>
        <p:spPr>
          <a:xfrm>
            <a:off x="5587566" y="2380030"/>
            <a:ext cx="598244" cy="22348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Infinispan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4">
            <a:extLst>
              <a:ext uri="{FF2B5EF4-FFF2-40B4-BE49-F238E27FC236}">
                <a16:creationId xmlns:a16="http://schemas.microsoft.com/office/drawing/2014/main" id="{2A5E82E9-2524-A94B-8C9D-2D0CEF0BD2D6}"/>
              </a:ext>
            </a:extLst>
          </p:cNvPr>
          <p:cNvCxnSpPr>
            <a:cxnSpLocks/>
            <a:endCxn id="467" idx="4"/>
          </p:cNvCxnSpPr>
          <p:nvPr/>
        </p:nvCxnSpPr>
        <p:spPr>
          <a:xfrm rot="10800000" flipV="1">
            <a:off x="6185810" y="1738941"/>
            <a:ext cx="1425700" cy="752832"/>
          </a:xfrm>
          <a:prstGeom prst="bentConnector3">
            <a:avLst>
              <a:gd name="adj1" fmla="val -12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0" name="Google Shape;470;p4">
            <a:extLst>
              <a:ext uri="{FF2B5EF4-FFF2-40B4-BE49-F238E27FC236}">
                <a16:creationId xmlns:a16="http://schemas.microsoft.com/office/drawing/2014/main" id="{D0CDB84F-32A5-B670-DECB-775030411705}"/>
              </a:ext>
            </a:extLst>
          </p:cNvPr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">
            <a:extLst>
              <a:ext uri="{FF2B5EF4-FFF2-40B4-BE49-F238E27FC236}">
                <a16:creationId xmlns:a16="http://schemas.microsoft.com/office/drawing/2014/main" id="{AB4903ED-2329-E8FE-CDFF-160BCEE7255F}"/>
              </a:ext>
            </a:extLst>
          </p:cNvPr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2" name="Google Shape;472;p4">
            <a:extLst>
              <a:ext uri="{FF2B5EF4-FFF2-40B4-BE49-F238E27FC236}">
                <a16:creationId xmlns:a16="http://schemas.microsoft.com/office/drawing/2014/main" id="{F3C664C6-2A84-6A8C-FC03-3E1F1A0E5328}"/>
              </a:ext>
            </a:extLst>
          </p:cNvPr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73" name="Google Shape;473;p4">
            <a:extLst>
              <a:ext uri="{FF2B5EF4-FFF2-40B4-BE49-F238E27FC236}">
                <a16:creationId xmlns:a16="http://schemas.microsoft.com/office/drawing/2014/main" id="{D9733A99-0F64-A162-FE29-D3D341279ECB}"/>
              </a:ext>
            </a:extLst>
          </p:cNvPr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74" name="Google Shape;474;p4">
            <a:extLst>
              <a:ext uri="{FF2B5EF4-FFF2-40B4-BE49-F238E27FC236}">
                <a16:creationId xmlns:a16="http://schemas.microsoft.com/office/drawing/2014/main" id="{E12C99AD-AD6D-9A1E-D884-6C65CB09E51C}"/>
              </a:ext>
            </a:extLst>
          </p:cNvPr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75" name="Google Shape;475;p4">
            <a:extLst>
              <a:ext uri="{FF2B5EF4-FFF2-40B4-BE49-F238E27FC236}">
                <a16:creationId xmlns:a16="http://schemas.microsoft.com/office/drawing/2014/main" id="{A044BC22-2A64-EF3F-5879-E23F92D92D85}"/>
              </a:ext>
            </a:extLst>
          </p:cNvPr>
          <p:cNvSpPr txBox="1"/>
          <p:nvPr/>
        </p:nvSpPr>
        <p:spPr>
          <a:xfrm>
            <a:off x="711004" y="4478692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76" name="Google Shape;476;p4">
            <a:extLst>
              <a:ext uri="{FF2B5EF4-FFF2-40B4-BE49-F238E27FC236}">
                <a16:creationId xmlns:a16="http://schemas.microsoft.com/office/drawing/2014/main" id="{AD7DD634-0CDF-1D06-914F-FABEFCCD506D}"/>
              </a:ext>
            </a:extLst>
          </p:cNvPr>
          <p:cNvCxnSpPr/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4">
            <a:extLst>
              <a:ext uri="{FF2B5EF4-FFF2-40B4-BE49-F238E27FC236}">
                <a16:creationId xmlns:a16="http://schemas.microsoft.com/office/drawing/2014/main" id="{EEE0C245-7457-73B6-4B4A-554B8CA129C7}"/>
              </a:ext>
            </a:extLst>
          </p:cNvPr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">
            <a:extLst>
              <a:ext uri="{FF2B5EF4-FFF2-40B4-BE49-F238E27FC236}">
                <a16:creationId xmlns:a16="http://schemas.microsoft.com/office/drawing/2014/main" id="{24F3E71A-8AA8-A35C-1B6B-27ED5025B4A8}"/>
              </a:ext>
            </a:extLst>
          </p:cNvPr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9" name="Google Shape;479;p4">
            <a:extLst>
              <a:ext uri="{FF2B5EF4-FFF2-40B4-BE49-F238E27FC236}">
                <a16:creationId xmlns:a16="http://schemas.microsoft.com/office/drawing/2014/main" id="{3CB76411-028F-E9BF-4AF1-F1CD8EE2887F}"/>
              </a:ext>
            </a:extLst>
          </p:cNvPr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80" name="Google Shape;480;p4">
            <a:extLst>
              <a:ext uri="{FF2B5EF4-FFF2-40B4-BE49-F238E27FC236}">
                <a16:creationId xmlns:a16="http://schemas.microsoft.com/office/drawing/2014/main" id="{DE3B2E1C-4B14-9C42-5569-318668DD39A0}"/>
              </a:ext>
            </a:extLst>
          </p:cNvPr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81" name="Google Shape;481;p4">
            <a:extLst>
              <a:ext uri="{FF2B5EF4-FFF2-40B4-BE49-F238E27FC236}">
                <a16:creationId xmlns:a16="http://schemas.microsoft.com/office/drawing/2014/main" id="{539F1217-59D5-DC15-C0D7-53BEE684040B}"/>
              </a:ext>
            </a:extLst>
          </p:cNvPr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82" name="Google Shape;482;p4">
            <a:extLst>
              <a:ext uri="{FF2B5EF4-FFF2-40B4-BE49-F238E27FC236}">
                <a16:creationId xmlns:a16="http://schemas.microsoft.com/office/drawing/2014/main" id="{A3A354AD-4CBA-DF2E-5541-8904E45BD1BC}"/>
              </a:ext>
            </a:extLst>
          </p:cNvPr>
          <p:cNvSpPr txBox="1"/>
          <p:nvPr/>
        </p:nvSpPr>
        <p:spPr>
          <a:xfrm>
            <a:off x="9567338" y="4332444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83" name="Google Shape;483;p4">
            <a:extLst>
              <a:ext uri="{FF2B5EF4-FFF2-40B4-BE49-F238E27FC236}">
                <a16:creationId xmlns:a16="http://schemas.microsoft.com/office/drawing/2014/main" id="{B4B892DE-6E9F-40F2-8A97-0B573835A591}"/>
              </a:ext>
            </a:extLst>
          </p:cNvPr>
          <p:cNvCxnSpPr/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4" name="Google Shape;484;p4">
            <a:extLst>
              <a:ext uri="{FF2B5EF4-FFF2-40B4-BE49-F238E27FC236}">
                <a16:creationId xmlns:a16="http://schemas.microsoft.com/office/drawing/2014/main" id="{B11321C1-AB2E-CB32-333F-F1A38494F21C}"/>
              </a:ext>
            </a:extLst>
          </p:cNvPr>
          <p:cNvCxnSpPr/>
          <p:nvPr/>
        </p:nvCxnSpPr>
        <p:spPr>
          <a:xfrm>
            <a:off x="2160045" y="1745760"/>
            <a:ext cx="7369500" cy="2892000"/>
          </a:xfrm>
          <a:prstGeom prst="bentConnector3">
            <a:avLst>
              <a:gd name="adj1" fmla="val 368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5" name="Google Shape;485;p4">
            <a:extLst>
              <a:ext uri="{FF2B5EF4-FFF2-40B4-BE49-F238E27FC236}">
                <a16:creationId xmlns:a16="http://schemas.microsoft.com/office/drawing/2014/main" id="{38F0584A-9660-FCEC-EF96-74A4C195C606}"/>
              </a:ext>
            </a:extLst>
          </p:cNvPr>
          <p:cNvCxnSpPr/>
          <p:nvPr/>
        </p:nvCxnSpPr>
        <p:spPr>
          <a:xfrm flipH="1">
            <a:off x="2085327" y="1738944"/>
            <a:ext cx="9116400" cy="3399300"/>
          </a:xfrm>
          <a:prstGeom prst="bentConnector3">
            <a:avLst>
              <a:gd name="adj1" fmla="val 134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6" name="Google Shape;486;p4">
            <a:extLst>
              <a:ext uri="{FF2B5EF4-FFF2-40B4-BE49-F238E27FC236}">
                <a16:creationId xmlns:a16="http://schemas.microsoft.com/office/drawing/2014/main" id="{A29A9E9C-810B-8C68-C312-54DF5B76BEC0}"/>
              </a:ext>
            </a:extLst>
          </p:cNvPr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7" name="Google Shape;487;p4">
            <a:extLst>
              <a:ext uri="{FF2B5EF4-FFF2-40B4-BE49-F238E27FC236}">
                <a16:creationId xmlns:a16="http://schemas.microsoft.com/office/drawing/2014/main" id="{B322B0D8-E459-8BF6-C810-BA232EF5A88E}"/>
              </a:ext>
            </a:extLst>
          </p:cNvPr>
          <p:cNvCxnSpPr/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8" name="Google Shape;488;p4">
            <a:extLst>
              <a:ext uri="{FF2B5EF4-FFF2-40B4-BE49-F238E27FC236}">
                <a16:creationId xmlns:a16="http://schemas.microsoft.com/office/drawing/2014/main" id="{AC8BFE45-B7FE-AC94-43E5-980BB753B7E9}"/>
              </a:ext>
            </a:extLst>
          </p:cNvPr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9" name="Google Shape;489;p4">
            <a:extLst>
              <a:ext uri="{FF2B5EF4-FFF2-40B4-BE49-F238E27FC236}">
                <a16:creationId xmlns:a16="http://schemas.microsoft.com/office/drawing/2014/main" id="{AD1A5CED-161F-3653-B27B-0D56DA808B0D}"/>
              </a:ext>
            </a:extLst>
          </p:cNvPr>
          <p:cNvCxnSpPr>
            <a:endCxn id="490" idx="1"/>
          </p:cNvCxnSpPr>
          <p:nvPr/>
        </p:nvCxnSpPr>
        <p:spPr>
          <a:xfrm rot="10800000" flipH="1">
            <a:off x="3728706" y="471875"/>
            <a:ext cx="1635000" cy="660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4">
            <a:extLst>
              <a:ext uri="{FF2B5EF4-FFF2-40B4-BE49-F238E27FC236}">
                <a16:creationId xmlns:a16="http://schemas.microsoft.com/office/drawing/2014/main" id="{54C8B758-E567-CE3D-A770-89BAA4E30CC2}"/>
              </a:ext>
            </a:extLst>
          </p:cNvPr>
          <p:cNvCxnSpPr>
            <a:stCxn id="490" idx="3"/>
          </p:cNvCxnSpPr>
          <p:nvPr/>
        </p:nvCxnSpPr>
        <p:spPr>
          <a:xfrm rot="10800000" flipH="1">
            <a:off x="6433002" y="461075"/>
            <a:ext cx="2838900" cy="1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490" name="Google Shape;490;p4">
            <a:extLst>
              <a:ext uri="{FF2B5EF4-FFF2-40B4-BE49-F238E27FC236}">
                <a16:creationId xmlns:a16="http://schemas.microsoft.com/office/drawing/2014/main" id="{D9CE896B-2D61-25D1-2582-3B666DCEDFEF}"/>
              </a:ext>
            </a:extLst>
          </p:cNvPr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Sysplex Distributor</a:t>
            </a:r>
            <a:endParaRPr/>
          </a:p>
        </p:txBody>
      </p:sp>
      <p:cxnSp>
        <p:nvCxnSpPr>
          <p:cNvPr id="494" name="Google Shape;494;p4">
            <a:extLst>
              <a:ext uri="{FF2B5EF4-FFF2-40B4-BE49-F238E27FC236}">
                <a16:creationId xmlns:a16="http://schemas.microsoft.com/office/drawing/2014/main" id="{7459C3DB-ADF4-2CD7-7F3D-810FF258A65B}"/>
              </a:ext>
            </a:extLst>
          </p:cNvPr>
          <p:cNvCxnSpPr>
            <a:stCxn id="490" idx="0"/>
          </p:cNvCxnSpPr>
          <p:nvPr/>
        </p:nvCxnSpPr>
        <p:spPr>
          <a:xfrm rot="10800000">
            <a:off x="5898354" y="74692"/>
            <a:ext cx="0" cy="20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6" name="Google Shape;496;p4">
            <a:extLst>
              <a:ext uri="{FF2B5EF4-FFF2-40B4-BE49-F238E27FC236}">
                <a16:creationId xmlns:a16="http://schemas.microsoft.com/office/drawing/2014/main" id="{7D73F7BB-C177-E0E9-CB73-F49ED8E848F8}"/>
              </a:ext>
            </a:extLst>
          </p:cNvPr>
          <p:cNvCxnSpPr/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4">
            <a:extLst>
              <a:ext uri="{FF2B5EF4-FFF2-40B4-BE49-F238E27FC236}">
                <a16:creationId xmlns:a16="http://schemas.microsoft.com/office/drawing/2014/main" id="{FCF4454E-00AB-475F-E6FC-D517296A042F}"/>
              </a:ext>
            </a:extLst>
          </p:cNvPr>
          <p:cNvCxnSpPr/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8" name="Google Shape;498;p4">
            <a:extLst>
              <a:ext uri="{FF2B5EF4-FFF2-40B4-BE49-F238E27FC236}">
                <a16:creationId xmlns:a16="http://schemas.microsoft.com/office/drawing/2014/main" id="{2CA0D085-1E5A-D33A-AC25-CB7EFC455228}"/>
              </a:ext>
            </a:extLst>
          </p:cNvPr>
          <p:cNvCxnSpPr/>
          <p:nvPr/>
        </p:nvCxnSpPr>
        <p:spPr>
          <a:xfrm>
            <a:off x="571668" y="5354710"/>
            <a:ext cx="10016209" cy="0"/>
          </a:xfrm>
          <a:prstGeom prst="straightConnector1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9" name="Google Shape;499;p4">
            <a:extLst>
              <a:ext uri="{FF2B5EF4-FFF2-40B4-BE49-F238E27FC236}">
                <a16:creationId xmlns:a16="http://schemas.microsoft.com/office/drawing/2014/main" id="{9F32FF38-EE0B-53E4-B129-10C5D0D1E946}"/>
              </a:ext>
            </a:extLst>
          </p:cNvPr>
          <p:cNvCxnSpPr/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500;p4">
            <a:extLst>
              <a:ext uri="{FF2B5EF4-FFF2-40B4-BE49-F238E27FC236}">
                <a16:creationId xmlns:a16="http://schemas.microsoft.com/office/drawing/2014/main" id="{AE6A071C-657F-C1F6-1625-126DFC4BF825}"/>
              </a:ext>
            </a:extLst>
          </p:cNvPr>
          <p:cNvCxnSpPr/>
          <p:nvPr/>
        </p:nvCxnSpPr>
        <p:spPr>
          <a:xfrm>
            <a:off x="1540022" y="5814681"/>
            <a:ext cx="10397031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4">
            <a:extLst>
              <a:ext uri="{FF2B5EF4-FFF2-40B4-BE49-F238E27FC236}">
                <a16:creationId xmlns:a16="http://schemas.microsoft.com/office/drawing/2014/main" id="{9862743F-BF46-1FFF-4F55-8C62168B6B53}"/>
              </a:ext>
            </a:extLst>
          </p:cNvPr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">
            <a:extLst>
              <a:ext uri="{FF2B5EF4-FFF2-40B4-BE49-F238E27FC236}">
                <a16:creationId xmlns:a16="http://schemas.microsoft.com/office/drawing/2014/main" id="{FC15C7C2-54FA-689A-0701-C41ACBF19D5D}"/>
              </a:ext>
            </a:extLst>
          </p:cNvPr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503" name="Google Shape;503;p4">
            <a:extLst>
              <a:ext uri="{FF2B5EF4-FFF2-40B4-BE49-F238E27FC236}">
                <a16:creationId xmlns:a16="http://schemas.microsoft.com/office/drawing/2014/main" id="{18623581-D050-5FEC-D704-7DFE75FE00DB}"/>
              </a:ext>
            </a:extLst>
          </p:cNvPr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504" name="Google Shape;504;p4">
            <a:extLst>
              <a:ext uri="{FF2B5EF4-FFF2-40B4-BE49-F238E27FC236}">
                <a16:creationId xmlns:a16="http://schemas.microsoft.com/office/drawing/2014/main" id="{CBF5451B-BEF5-01FA-6188-6A29D3D882D7}"/>
              </a:ext>
            </a:extLst>
          </p:cNvPr>
          <p:cNvCxnSpPr/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75BA8EA6-CF6D-CED8-12A4-7FBB8C4BBC7C}"/>
              </a:ext>
            </a:extLst>
          </p:cNvPr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cxnSp>
        <p:nvCxnSpPr>
          <p:cNvPr id="506" name="Google Shape;506;p4">
            <a:extLst>
              <a:ext uri="{FF2B5EF4-FFF2-40B4-BE49-F238E27FC236}">
                <a16:creationId xmlns:a16="http://schemas.microsoft.com/office/drawing/2014/main" id="{A717A823-CF72-7DAD-E6B9-BF6D2B176582}"/>
              </a:ext>
            </a:extLst>
          </p:cNvPr>
          <p:cNvCxnSpPr>
            <a:cxnSpLocks/>
            <a:endCxn id="447" idx="0"/>
          </p:cNvCxnSpPr>
          <p:nvPr/>
        </p:nvCxnSpPr>
        <p:spPr>
          <a:xfrm rot="10800000" flipH="1">
            <a:off x="6402193" y="1430770"/>
            <a:ext cx="5609700" cy="6300"/>
          </a:xfrm>
          <a:prstGeom prst="straightConnector1">
            <a:avLst/>
          </a:prstGeom>
          <a:noFill/>
          <a:ln w="9525" cap="flat" cmpd="sng">
            <a:solidFill>
              <a:srgbClr val="BF9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B2B208E8-A5D8-89D1-6BF3-71B86480CE8E}"/>
              </a:ext>
            </a:extLst>
          </p:cNvPr>
          <p:cNvSpPr txBox="1"/>
          <p:nvPr/>
        </p:nvSpPr>
        <p:spPr>
          <a:xfrm>
            <a:off x="419314" y="412140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 dirty="0"/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7B388FC4-5E9C-5FCD-F21E-5F8C6A46EBBA}"/>
              </a:ext>
            </a:extLst>
          </p:cNvPr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A</a:t>
            </a:r>
            <a:endParaRPr dirty="0"/>
          </a:p>
        </p:txBody>
      </p:sp>
      <p:sp>
        <p:nvSpPr>
          <p:cNvPr id="509" name="Google Shape;509;p4">
            <a:extLst>
              <a:ext uri="{FF2B5EF4-FFF2-40B4-BE49-F238E27FC236}">
                <a16:creationId xmlns:a16="http://schemas.microsoft.com/office/drawing/2014/main" id="{C2B5B18A-F0B6-3751-FDA2-D6CABFBD39B7}"/>
              </a:ext>
            </a:extLst>
          </p:cNvPr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B</a:t>
            </a:r>
            <a:endParaRPr/>
          </a:p>
        </p:txBody>
      </p:sp>
      <p:sp>
        <p:nvSpPr>
          <p:cNvPr id="511" name="Google Shape;511;p4">
            <a:extLst>
              <a:ext uri="{FF2B5EF4-FFF2-40B4-BE49-F238E27FC236}">
                <a16:creationId xmlns:a16="http://schemas.microsoft.com/office/drawing/2014/main" id="{24A15A52-A52E-A933-8219-FE0FA02A71D8}"/>
              </a:ext>
            </a:extLst>
          </p:cNvPr>
          <p:cNvSpPr txBox="1"/>
          <p:nvPr/>
        </p:nvSpPr>
        <p:spPr>
          <a:xfrm>
            <a:off x="10146324" y="491008"/>
            <a:ext cx="19551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be on different sysplex)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748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Macintosh PowerPoint</Application>
  <PresentationFormat>Widescreen</PresentationFormat>
  <Paragraphs>685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Joe Winchester</dc:creator>
  <cp:lastModifiedBy>Andrej Chmelo</cp:lastModifiedBy>
  <cp:revision>1</cp:revision>
  <dcterms:created xsi:type="dcterms:W3CDTF">2019-01-10T12:40:48Z</dcterms:created>
  <dcterms:modified xsi:type="dcterms:W3CDTF">2025-07-28T16:47:02Z</dcterms:modified>
</cp:coreProperties>
</file>