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1E7-560C-9E49-B9EC-79290E9E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06D0B-720B-3048-90BA-58378DC4C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AAC-9113-1948-94E3-A6DCDF4B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A567-957D-E647-84A6-F4FF5C6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6FD5-CB9D-604A-B00A-F87BAE42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6A06-B5A8-A748-B6B5-F5DB103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353F-C948-0743-AED3-880982FD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D03E-DB7C-9142-B02A-F36A232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CE32-4AE7-174B-88F3-AB20AF83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2361-9C91-0C48-ACF3-60DDB235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F0512-5965-6146-A316-E9686A15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F29F-6CA0-D24C-AF90-6132C129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457D-D906-5C44-879D-53043509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0F73-DC2C-434D-8C5E-C133CD62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AD19-51D1-3847-A873-B25BCA0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532F-5EA4-1A4F-8405-1F22861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D991-365D-8649-85AE-EB698597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ABA-B51C-2C45-A8AA-604AC6F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2511-9E5C-F94D-9F79-2C2BCCA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FA1A-DF11-364E-A3E6-646FB12C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588-B4E1-C54A-957A-3A81AC5B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EA46-7B91-E245-8518-1FC00386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EA0-8423-4D49-BE47-15B578B8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4483-02B2-BC45-B6DD-C963F055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7DB5-C00A-F246-8C6B-EDB9F025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2481-DC35-AD4F-901F-8F4BA923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8849-339B-CE47-85EE-8D8FB89AE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5B26-BF60-094D-BDAA-25666B5C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BE15-BD06-5D4B-9A24-CBBBB0E6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AD30-ACD0-E744-8AE8-A355EF03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B807-666F-D049-9AB2-F20B292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A932-8F50-334C-9C47-6090E6C8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1ADE-95D2-0745-9A55-8B6BBEB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F724-4788-C748-AA0E-748F2749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C04C-E3FD-FF4D-A2E3-3ECF5B4C2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CC67F-AA49-1744-B9E2-8EDFCC3B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07238-AF8B-D14D-B819-41ADC2D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AEE81-28CE-C946-8F6E-5536282C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CC9A8-7237-E44D-AE78-24560D31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635-81F6-BC48-A1AF-381D2054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D105-0D2D-D44E-88C9-4C8EFCF9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E7B9-108B-7F45-A26D-189B1D39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006F-DA4C-4B4B-8955-9B372DB3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8BB67-C8C1-0946-9399-AD0F6146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FCE3E-0824-AA4C-BE70-9FEA751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263B-2A4D-0540-8EEA-E614B43B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45BB-48E2-674C-84B0-589B2926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C5A1-6EFD-3D43-9E48-530F224C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558E-B130-404A-B6E9-6761D0DA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3729-0FDA-6C41-9745-EBE6CD4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AEF7-D926-584F-A55B-9B2FEB68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0FB0-F98F-4E4E-91CE-738F2DB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D68-B126-E942-9F7B-C3FC5872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CDC46-1D62-EC42-A762-BB0F003CE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9D59-3171-CC40-A2E7-9DB3E389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1BDB-5AD2-CF42-A7BD-812581A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1D1B-E4B8-3442-B867-85F1664B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36E3-9436-B143-B80A-FC2A4134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9D6B2-EB77-804C-95DA-E1CBE6A5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A00C6-B3AB-3941-9010-92B78435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1901-DCD5-4946-B7F0-CD3FECA0D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8879-8D01-0A47-9FC0-AD9A730A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F7AA-8EDC-494C-88FA-39D6A6DD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F1FCB1-E028-A74F-8EC0-BA1D4DFC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48"/>
            <a:ext cx="12192000" cy="62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3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3</cp:revision>
  <dcterms:created xsi:type="dcterms:W3CDTF">2020-04-30T14:35:04Z</dcterms:created>
  <dcterms:modified xsi:type="dcterms:W3CDTF">2020-04-30T14:52:17Z</dcterms:modified>
</cp:coreProperties>
</file>