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</p:sldIdLst>
  <p:sldSz cx="11160125" cy="1616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C1D"/>
    <a:srgbClr val="0388E0"/>
    <a:srgbClr val="FFC200"/>
    <a:srgbClr val="FFF2CC"/>
    <a:srgbClr val="C7EFEB"/>
    <a:srgbClr val="D1E6F9"/>
    <a:srgbClr val="DEECF8"/>
    <a:srgbClr val="B5D7EF"/>
    <a:srgbClr val="EBCEEC"/>
    <a:srgbClr val="FFD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7"/>
    <p:restoredTop sz="96327"/>
  </p:normalViewPr>
  <p:slideViewPr>
    <p:cSldViewPr snapToGrid="0" snapToObjects="1">
      <p:cViewPr>
        <p:scale>
          <a:sx n="114" d="100"/>
          <a:sy n="114" d="100"/>
        </p:scale>
        <p:origin x="2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2645347"/>
            <a:ext cx="9486106" cy="5627441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8489803"/>
            <a:ext cx="8370094" cy="3902539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860579"/>
            <a:ext cx="2406402" cy="13698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860579"/>
            <a:ext cx="7079704" cy="13698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4029761"/>
            <a:ext cx="9625608" cy="6723743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0817113"/>
            <a:ext cx="9625608" cy="3535857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860583"/>
            <a:ext cx="9625608" cy="3124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3962408"/>
            <a:ext cx="4721255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5904323"/>
            <a:ext cx="4721255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3962408"/>
            <a:ext cx="4744507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5904323"/>
            <a:ext cx="4744507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2327310"/>
            <a:ext cx="5649813" cy="11486863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2327310"/>
            <a:ext cx="5649813" cy="11486863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860583"/>
            <a:ext cx="9625608" cy="312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4302897"/>
            <a:ext cx="9625608" cy="102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14981568"/>
            <a:ext cx="3766542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843145" y="2571249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971294" y="2518531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992285" y="3079389"/>
            <a:ext cx="1958008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626030" y="3958662"/>
            <a:ext cx="2559738" cy="809368"/>
          </a:xfrm>
          <a:prstGeom prst="diamond">
            <a:avLst/>
          </a:prstGeom>
          <a:solidFill>
            <a:srgbClr val="FBD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681450" y="4492088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6171775" y="4464327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5276409" y="5148193"/>
            <a:ext cx="2243289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917556" y="5148193"/>
            <a:ext cx="225065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5275902" y="5936640"/>
            <a:ext cx="224328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275900" y="6698844"/>
            <a:ext cx="4087766" cy="947863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917556" y="5936640"/>
            <a:ext cx="2250651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3038085" y="8096242"/>
            <a:ext cx="5165215" cy="1161482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681450" y="5723655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6171775" y="5734466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6171775" y="6485860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6058178" y="7456814"/>
            <a:ext cx="0" cy="6022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920167" y="6506413"/>
            <a:ext cx="0" cy="1523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905896" y="3638357"/>
            <a:ext cx="0" cy="26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478218" y="4602290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175591" y="4602290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3044878" y="9598057"/>
            <a:ext cx="5165207" cy="110058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5640469" y="9257724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7987484" y="11164341"/>
            <a:ext cx="1047242" cy="920904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3031539" y="11037968"/>
            <a:ext cx="5178545" cy="92090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3044878" y="13373690"/>
            <a:ext cx="5158421" cy="55897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</a:t>
            </a:r>
            <a:r>
              <a:rPr lang="zh-CN" alt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3038085" y="12366001"/>
            <a:ext cx="5171999" cy="64182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1163866" y="7748458"/>
            <a:ext cx="8072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1163863" y="2464922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921570" y="2782132"/>
            <a:ext cx="0" cy="258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002258" y="1609008"/>
            <a:ext cx="1958008" cy="558971"/>
          </a:xfrm>
          <a:prstGeom prst="rect">
            <a:avLst/>
          </a:prstGeom>
          <a:solidFill>
            <a:srgbClr val="B4D7EE"/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921570" y="2215421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1074221" y="1257693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1074221" y="2532843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1074221" y="7798658"/>
            <a:ext cx="188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1163866" y="14148216"/>
            <a:ext cx="80722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3038085" y="14451861"/>
            <a:ext cx="5171997" cy="558971"/>
          </a:xfrm>
          <a:prstGeom prst="rect">
            <a:avLst/>
          </a:prstGeom>
          <a:solidFill>
            <a:srgbClr val="B4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1074221" y="14165145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043743" y="415583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1163863" y="1257689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37C55-5CEA-7D45-A843-ED3785889B04}"/>
              </a:ext>
            </a:extLst>
          </p:cNvPr>
          <p:cNvSpPr/>
          <p:nvPr/>
        </p:nvSpPr>
        <p:spPr>
          <a:xfrm>
            <a:off x="6956223" y="6731894"/>
            <a:ext cx="2317702" cy="503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00F0E-D4CD-F545-8E1F-63A049D7B467}"/>
              </a:ext>
            </a:extLst>
          </p:cNvPr>
          <p:cNvSpPr/>
          <p:nvPr/>
        </p:nvSpPr>
        <p:spPr>
          <a:xfrm>
            <a:off x="6956223" y="7280545"/>
            <a:ext cx="231770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69B208-6833-D847-9550-91D3FC0D2ACA}"/>
              </a:ext>
            </a:extLst>
          </p:cNvPr>
          <p:cNvSpPr/>
          <p:nvPr/>
        </p:nvSpPr>
        <p:spPr>
          <a:xfrm>
            <a:off x="3146093" y="10072357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5738057" y="10072287"/>
            <a:ext cx="2361039" cy="499558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D4F608-E798-6F4B-8A90-39D3F7736AB6}"/>
              </a:ext>
            </a:extLst>
          </p:cNvPr>
          <p:cNvSpPr/>
          <p:nvPr/>
        </p:nvSpPr>
        <p:spPr>
          <a:xfrm>
            <a:off x="3120706" y="8610886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JCL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 ZWESECUR)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5697519" y="8601370"/>
            <a:ext cx="2401577" cy="509885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E3CF47B-5654-8745-9DF1-4AB8E56948E3}"/>
              </a:ext>
            </a:extLst>
          </p:cNvPr>
          <p:cNvSpPr/>
          <p:nvPr/>
        </p:nvSpPr>
        <p:spPr>
          <a:xfrm>
            <a:off x="3165873" y="11353805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5760147" y="11351003"/>
            <a:ext cx="2338949" cy="515061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584741-C0CA-8844-A96F-8DFB5F6261FA}"/>
              </a:ext>
            </a:extLst>
          </p:cNvPr>
          <p:cNvCxnSpPr>
            <a:cxnSpLocks/>
          </p:cNvCxnSpPr>
          <p:nvPr/>
        </p:nvCxnSpPr>
        <p:spPr>
          <a:xfrm>
            <a:off x="5624306" y="10711266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28AE51-8321-614B-9F78-E711328B7082}"/>
              </a:ext>
            </a:extLst>
          </p:cNvPr>
          <p:cNvCxnSpPr>
            <a:cxnSpLocks/>
          </p:cNvCxnSpPr>
          <p:nvPr/>
        </p:nvCxnSpPr>
        <p:spPr>
          <a:xfrm>
            <a:off x="5596089" y="11958870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624AB8-1AEC-0B4E-9CB1-79D29B4301AE}"/>
              </a:ext>
            </a:extLst>
          </p:cNvPr>
          <p:cNvCxnSpPr>
            <a:cxnSpLocks/>
          </p:cNvCxnSpPr>
          <p:nvPr/>
        </p:nvCxnSpPr>
        <p:spPr>
          <a:xfrm>
            <a:off x="5580062" y="13007819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84696-6146-BE47-B491-F25D60E7D167}"/>
              </a:ext>
            </a:extLst>
          </p:cNvPr>
          <p:cNvCxnSpPr>
            <a:cxnSpLocks/>
          </p:cNvCxnSpPr>
          <p:nvPr/>
        </p:nvCxnSpPr>
        <p:spPr>
          <a:xfrm>
            <a:off x="5566593" y="13978051"/>
            <a:ext cx="0" cy="464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168496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84795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90098" y="3843937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676508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393174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374335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285456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29127" y="10890000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5122752" y="12677866"/>
            <a:ext cx="1047242" cy="66020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35231" y="1287000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29127" y="13765789"/>
            <a:ext cx="4663349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ZWESVSTC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35231" y="11880000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194748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6592735" y="1089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security certificates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ZWEWRF05.xml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6592735" y="990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manager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6586631" y="1188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cross memory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in progress, use script instead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9127" y="9900000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915426" y="3553835"/>
            <a:ext cx="979688" cy="29010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553837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492692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670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393174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ZWEWRF01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486809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684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5897376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5897376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5891493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5891494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896409" y="4402908"/>
            <a:ext cx="19017" cy="10897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8" y="4406927"/>
            <a:ext cx="2" cy="269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235479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85205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87305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20" idx="0"/>
          </p:cNvCxnSpPr>
          <p:nvPr/>
        </p:nvCxnSpPr>
        <p:spPr>
          <a:xfrm rot="10800000" flipV="1">
            <a:off x="3054697" y="8925236"/>
            <a:ext cx="1308747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925236"/>
            <a:ext cx="1869312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520635" y="9377178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7545615" y="9406916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63576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62880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63139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623953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579011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stCxn id="19" idx="2"/>
          </p:cNvCxnSpPr>
          <p:nvPr/>
        </p:nvCxnSpPr>
        <p:spPr>
          <a:xfrm>
            <a:off x="1601804" y="7131904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stCxn id="82" idx="2"/>
          </p:cNvCxnSpPr>
          <p:nvPr/>
        </p:nvCxnSpPr>
        <p:spPr>
          <a:xfrm flipH="1">
            <a:off x="4193734" y="7137872"/>
            <a:ext cx="6879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718423" y="7131904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FD042D-A750-7141-A300-38B5037254D9}"/>
              </a:ext>
            </a:extLst>
          </p:cNvPr>
          <p:cNvCxnSpPr>
            <a:stCxn id="85" idx="2"/>
          </p:cNvCxnSpPr>
          <p:nvPr/>
        </p:nvCxnSpPr>
        <p:spPr>
          <a:xfrm>
            <a:off x="9335871" y="7123650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stCxn id="199" idx="2"/>
            <a:endCxn id="99" idx="0"/>
          </p:cNvCxnSpPr>
          <p:nvPr/>
        </p:nvCxnSpPr>
        <p:spPr>
          <a:xfrm>
            <a:off x="5451250" y="8088936"/>
            <a:ext cx="1460" cy="4316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6014131-E5D3-9C4D-891A-C36C6759CE58}"/>
              </a:ext>
            </a:extLst>
          </p:cNvPr>
          <p:cNvSpPr/>
          <p:nvPr/>
        </p:nvSpPr>
        <p:spPr>
          <a:xfrm>
            <a:off x="9976742" y="12677866"/>
            <a:ext cx="1047242" cy="660202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6586631" y="12870000"/>
            <a:ext cx="3643211" cy="5544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instances and start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started task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ZWEWRF03.xml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3054696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62A517-8375-4846-8567-17431BDBB69A}"/>
              </a:ext>
            </a:extLst>
          </p:cNvPr>
          <p:cNvCxnSpPr>
            <a:cxnSpLocks/>
            <a:stCxn id="49" idx="2"/>
            <a:endCxn id="41" idx="0"/>
          </p:cNvCxnSpPr>
          <p:nvPr/>
        </p:nvCxnSpPr>
        <p:spPr>
          <a:xfrm flipH="1">
            <a:off x="3060801" y="12517200"/>
            <a:ext cx="1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212CAA5-4B4F-3D48-81DE-F765EACFE45F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3054696" y="11527200"/>
            <a:ext cx="6106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0B0EC-C110-604C-B359-EE4D5383D4ED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3060801" y="13425226"/>
            <a:ext cx="1" cy="3405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411289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B100F-8DE9-2E42-A001-B2EA6BEDD509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8405185" y="11527200"/>
            <a:ext cx="6104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5F44EB1-1D38-1E4E-B459-C5300098B489}"/>
              </a:ext>
            </a:extLst>
          </p:cNvPr>
          <p:cNvCxnSpPr>
            <a:cxnSpLocks/>
            <a:stCxn id="77" idx="2"/>
            <a:endCxn id="56" idx="0"/>
          </p:cNvCxnSpPr>
          <p:nvPr/>
        </p:nvCxnSpPr>
        <p:spPr>
          <a:xfrm>
            <a:off x="8405185" y="12517200"/>
            <a:ext cx="3052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3889032" y="13574759"/>
            <a:ext cx="791759" cy="244821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5513EA-C2E7-F842-88B8-79D7D4791BDF}"/>
              </a:ext>
            </a:extLst>
          </p:cNvPr>
          <p:cNvCxnSpPr>
            <a:cxnSpLocks/>
            <a:stCxn id="77" idx="1"/>
            <a:endCxn id="49" idx="3"/>
          </p:cNvCxnSpPr>
          <p:nvPr/>
        </p:nvCxnSpPr>
        <p:spPr>
          <a:xfrm flipH="1">
            <a:off x="5386373" y="12198600"/>
            <a:ext cx="12002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71C4AA7-F70C-1C42-88BD-E7CE736EEF46}"/>
              </a:ext>
            </a:extLst>
          </p:cNvPr>
          <p:cNvCxnSpPr>
            <a:cxnSpLocks/>
          </p:cNvCxnSpPr>
          <p:nvPr/>
        </p:nvCxnSpPr>
        <p:spPr>
          <a:xfrm rot="5400000">
            <a:off x="6253200" y="13041000"/>
            <a:ext cx="1771200" cy="25380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4585</TotalTime>
  <Words>603</Words>
  <Application>Microsoft Macintosh PowerPoint</Application>
  <PresentationFormat>Custom</PresentationFormat>
  <Paragraphs>100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Nan Nan Li</cp:lastModifiedBy>
  <cp:revision>140</cp:revision>
  <dcterms:created xsi:type="dcterms:W3CDTF">2020-01-21T03:40:39Z</dcterms:created>
  <dcterms:modified xsi:type="dcterms:W3CDTF">2020-06-02T06:38:10Z</dcterms:modified>
</cp:coreProperties>
</file>