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0748-71C3-834F-A39F-105F70F99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AE798-2A69-F546-815F-0189E7512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B039-53B6-E74C-807E-BE28FCB1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693F-C2F1-894C-97EC-91F16475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414C-7FEA-A44D-8503-170BCAEB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E2D5-7B7E-854A-BEE7-B8B73645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E440-64F2-A946-BC84-40F26AE45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6FC1-49EB-684C-B5FA-794A51D7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EE98-54AD-E440-B6A5-7B3BE990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8990-9766-5E43-BA0F-4AAD467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63B45-6F3F-E149-9E31-DF4D57F77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E5364-967D-9B4D-90A0-64EFABFC8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C21C-AB02-5D44-B2B5-4A4F6417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6D2D-C560-8E47-A229-B0EADBEA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050E-5B6D-2C41-A565-256A9810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3C34-6C39-1841-989E-18272A1D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E706-89D2-C04D-87DD-77E3569C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CBE0-B59F-454F-9585-42D2721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419C-DD0F-B447-92F7-37C3E00C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D996-2AC4-F64A-A182-7FDAE81F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B061-26AD-8248-B067-7A7D2FF1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73E3-6981-D843-BBA3-2CF10BB0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E2C4-8194-C942-8647-CB567ED0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7CCD-E58E-D24B-B02B-E01A9D22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1502-ECE3-8840-9AD5-A1B680BF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49B7-4E99-DC40-BDE7-7652E6B6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637F-7DEA-3E4E-912A-B49F76894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24032-8B21-5849-9C67-075F6179F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3C23-030C-BB43-B8EF-D49B7ABD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DB15-D6C7-B443-BBC8-0FEB904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4D587-0950-F540-B507-0E64E180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9B3B-C722-7F42-AEA1-5EAF0582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5E25-D37E-774F-982E-8CCD1755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2C0CB-CC04-6D42-AB10-3A83780A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7B762-CD11-B94B-A389-641A47DED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83F0-A02B-154F-8E31-A6702886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C87E6-784D-1F4C-B2B8-D1DE95F7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6F638-9C1A-7247-B433-6F02FD3E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83DED-3F91-3145-9253-F662CFF8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5461-F82A-8C45-BBBF-8ADBE451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15987-95CD-4D46-A135-FAD02B54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0B474-DC91-3F48-9469-476C7545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BE85E-3AAE-F24D-BEBB-010A0A38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1A37F-0D1A-F146-83B6-D626EF5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B5410-638E-924E-8E2F-D1B86767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B7214-F3C9-DC49-B43E-48E1BCAD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4DD6-4BDF-6949-87A2-97D17F0E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05B7-44C1-5942-A06F-D9920F9C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2CF02-AC1E-FE48-A1DB-B3A5F2B2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F6C67-C388-7B46-9F02-7FC8620C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0A6E2-0CA5-294C-B4AD-8B491207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3EDD0-3207-F54D-AC23-9E4BE2D1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E3A6-9B2A-4F47-B455-B989B29A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B6D12-39B3-C44E-A41E-0CDE4FC43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AF2E1-5F86-CF45-9C67-3EE8490A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14AE-6D1D-4547-948E-6227FA18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4733A-6B88-8C45-BE6B-457C310B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95399-F9F2-474F-97BB-94A54F96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1ABFC-5311-AB42-B988-68C6C2D3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DD92-E2AB-864A-A657-C5A2EC11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1E90-DDDA-394A-AA29-299CC5D89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8CFCC-F111-E94E-9845-9D5301B6C948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4CFB-7973-5247-93DD-1EFFE6A07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9A95-E504-9346-9522-115E3545E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5983-74A3-B74F-B6C3-557B28D1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0D17A5-9672-5040-8822-BD75786D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6314" cy="65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2</cp:revision>
  <dcterms:created xsi:type="dcterms:W3CDTF">2020-04-30T14:27:11Z</dcterms:created>
  <dcterms:modified xsi:type="dcterms:W3CDTF">2020-04-30T14:32:35Z</dcterms:modified>
</cp:coreProperties>
</file>