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7" r:id="rId2"/>
    <p:sldId id="258" r:id="rId3"/>
  </p:sldIdLst>
  <p:sldSz cx="11160125" cy="16163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C1D"/>
    <a:srgbClr val="0388E0"/>
    <a:srgbClr val="FFC200"/>
    <a:srgbClr val="FFF2CC"/>
    <a:srgbClr val="C7EFEB"/>
    <a:srgbClr val="D1E6F9"/>
    <a:srgbClr val="DEECF8"/>
    <a:srgbClr val="B5D7EF"/>
    <a:srgbClr val="EBCEEC"/>
    <a:srgbClr val="FFD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97"/>
    <p:restoredTop sz="96327"/>
  </p:normalViewPr>
  <p:slideViewPr>
    <p:cSldViewPr snapToGrid="0" snapToObjects="1">
      <p:cViewPr>
        <p:scale>
          <a:sx n="104" d="100"/>
          <a:sy n="104" d="100"/>
        </p:scale>
        <p:origin x="2520" y="-4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10" y="2645347"/>
            <a:ext cx="9486106" cy="5627441"/>
          </a:xfrm>
        </p:spPr>
        <p:txBody>
          <a:bodyPr anchor="b"/>
          <a:lstStyle>
            <a:lvl1pPr algn="ctr">
              <a:defRPr sz="7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8489803"/>
            <a:ext cx="8370094" cy="3902539"/>
          </a:xfrm>
        </p:spPr>
        <p:txBody>
          <a:bodyPr/>
          <a:lstStyle>
            <a:lvl1pPr marL="0" indent="0" algn="ctr">
              <a:buNone/>
              <a:defRPr sz="2929"/>
            </a:lvl1pPr>
            <a:lvl2pPr marL="558013" indent="0" algn="ctr">
              <a:buNone/>
              <a:defRPr sz="2441"/>
            </a:lvl2pPr>
            <a:lvl3pPr marL="1116025" indent="0" algn="ctr">
              <a:buNone/>
              <a:defRPr sz="2197"/>
            </a:lvl3pPr>
            <a:lvl4pPr marL="1674038" indent="0" algn="ctr">
              <a:buNone/>
              <a:defRPr sz="1953"/>
            </a:lvl4pPr>
            <a:lvl5pPr marL="2232050" indent="0" algn="ctr">
              <a:buNone/>
              <a:defRPr sz="1953"/>
            </a:lvl5pPr>
            <a:lvl6pPr marL="2790063" indent="0" algn="ctr">
              <a:buNone/>
              <a:defRPr sz="1953"/>
            </a:lvl6pPr>
            <a:lvl7pPr marL="3348076" indent="0" algn="ctr">
              <a:buNone/>
              <a:defRPr sz="1953"/>
            </a:lvl7pPr>
            <a:lvl8pPr marL="3906088" indent="0" algn="ctr">
              <a:buNone/>
              <a:defRPr sz="1953"/>
            </a:lvl8pPr>
            <a:lvl9pPr marL="4464101" indent="0" algn="ctr">
              <a:buNone/>
              <a:defRPr sz="19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2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5" y="860579"/>
            <a:ext cx="2406402" cy="136981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860579"/>
            <a:ext cx="7079704" cy="136981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7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7" y="4029761"/>
            <a:ext cx="9625608" cy="6723743"/>
          </a:xfrm>
        </p:spPr>
        <p:txBody>
          <a:bodyPr anchor="b"/>
          <a:lstStyle>
            <a:lvl1pPr>
              <a:defRPr sz="7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7" y="10817113"/>
            <a:ext cx="9625608" cy="3535857"/>
          </a:xfrm>
        </p:spPr>
        <p:txBody>
          <a:bodyPr/>
          <a:lstStyle>
            <a:lvl1pPr marL="0" indent="0">
              <a:buNone/>
              <a:defRPr sz="2929">
                <a:solidFill>
                  <a:schemeClr val="tx1"/>
                </a:solidFill>
              </a:defRPr>
            </a:lvl1pPr>
            <a:lvl2pPr marL="558013" indent="0">
              <a:buNone/>
              <a:defRPr sz="2441">
                <a:solidFill>
                  <a:schemeClr val="tx1">
                    <a:tint val="75000"/>
                  </a:schemeClr>
                </a:solidFill>
              </a:defRPr>
            </a:lvl2pPr>
            <a:lvl3pPr marL="1116025" indent="0">
              <a:buNone/>
              <a:defRPr sz="2197">
                <a:solidFill>
                  <a:schemeClr val="tx1">
                    <a:tint val="75000"/>
                  </a:schemeClr>
                </a:solidFill>
              </a:defRPr>
            </a:lvl3pPr>
            <a:lvl4pPr marL="167403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4pPr>
            <a:lvl5pPr marL="223205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5pPr>
            <a:lvl6pPr marL="2790063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6pPr>
            <a:lvl7pPr marL="3348076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7pPr>
            <a:lvl8pPr marL="390608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8pPr>
            <a:lvl9pPr marL="4464101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6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4302897"/>
            <a:ext cx="4743053" cy="1025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4302897"/>
            <a:ext cx="4743053" cy="1025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6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860583"/>
            <a:ext cx="9625608" cy="3124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4" y="3962408"/>
            <a:ext cx="4721255" cy="1941915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4" y="5904323"/>
            <a:ext cx="4721255" cy="8684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4" y="3962408"/>
            <a:ext cx="4744507" cy="1941915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4" y="5904323"/>
            <a:ext cx="4744507" cy="8684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8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4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8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1077595"/>
            <a:ext cx="3599431" cy="3771583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2327310"/>
            <a:ext cx="5649813" cy="11486863"/>
          </a:xfrm>
        </p:spPr>
        <p:txBody>
          <a:bodyPr/>
          <a:lstStyle>
            <a:lvl1pPr>
              <a:defRPr sz="3906"/>
            </a:lvl1pPr>
            <a:lvl2pPr>
              <a:defRPr sz="3417"/>
            </a:lvl2pPr>
            <a:lvl3pPr>
              <a:defRPr sz="2929"/>
            </a:lvl3pPr>
            <a:lvl4pPr>
              <a:defRPr sz="2441"/>
            </a:lvl4pPr>
            <a:lvl5pPr>
              <a:defRPr sz="2441"/>
            </a:lvl5pPr>
            <a:lvl6pPr>
              <a:defRPr sz="2441"/>
            </a:lvl6pPr>
            <a:lvl7pPr>
              <a:defRPr sz="2441"/>
            </a:lvl7pPr>
            <a:lvl8pPr>
              <a:defRPr sz="2441"/>
            </a:lvl8pPr>
            <a:lvl9pPr>
              <a:defRPr sz="24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4849178"/>
            <a:ext cx="3599431" cy="8983701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1077595"/>
            <a:ext cx="3599431" cy="3771583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2327310"/>
            <a:ext cx="5649813" cy="11486863"/>
          </a:xfrm>
        </p:spPr>
        <p:txBody>
          <a:bodyPr anchor="t"/>
          <a:lstStyle>
            <a:lvl1pPr marL="0" indent="0">
              <a:buNone/>
              <a:defRPr sz="3906"/>
            </a:lvl1pPr>
            <a:lvl2pPr marL="558013" indent="0">
              <a:buNone/>
              <a:defRPr sz="3417"/>
            </a:lvl2pPr>
            <a:lvl3pPr marL="1116025" indent="0">
              <a:buNone/>
              <a:defRPr sz="2929"/>
            </a:lvl3pPr>
            <a:lvl4pPr marL="1674038" indent="0">
              <a:buNone/>
              <a:defRPr sz="2441"/>
            </a:lvl4pPr>
            <a:lvl5pPr marL="2232050" indent="0">
              <a:buNone/>
              <a:defRPr sz="2441"/>
            </a:lvl5pPr>
            <a:lvl6pPr marL="2790063" indent="0">
              <a:buNone/>
              <a:defRPr sz="2441"/>
            </a:lvl6pPr>
            <a:lvl7pPr marL="3348076" indent="0">
              <a:buNone/>
              <a:defRPr sz="2441"/>
            </a:lvl7pPr>
            <a:lvl8pPr marL="3906088" indent="0">
              <a:buNone/>
              <a:defRPr sz="2441"/>
            </a:lvl8pPr>
            <a:lvl9pPr marL="4464101" indent="0">
              <a:buNone/>
              <a:defRPr sz="244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4849178"/>
            <a:ext cx="3599431" cy="8983701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1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860583"/>
            <a:ext cx="9625608" cy="312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4302897"/>
            <a:ext cx="9625608" cy="10255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14981568"/>
            <a:ext cx="2511028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90A56-7146-D847-92E1-256101539D4D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14981568"/>
            <a:ext cx="3766542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14981568"/>
            <a:ext cx="2511028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116025" rtl="0" eaLnBrk="1" latinLnBrk="0" hangingPunct="1">
        <a:lnSpc>
          <a:spcPct val="90000"/>
        </a:lnSpc>
        <a:spcBef>
          <a:spcPct val="0"/>
        </a:spcBef>
        <a:buNone/>
        <a:defRPr sz="53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9006" indent="-279006" algn="l" defTabSz="1116025" rtl="0" eaLnBrk="1" latinLnBrk="0" hangingPunct="1">
        <a:lnSpc>
          <a:spcPct val="90000"/>
        </a:lnSpc>
        <a:spcBef>
          <a:spcPts val="1221"/>
        </a:spcBef>
        <a:buFont typeface="Arial" panose="020B0604020202020204" pitchFamily="34" charset="0"/>
        <a:buChar char="•"/>
        <a:defRPr sz="3417" kern="1200">
          <a:solidFill>
            <a:schemeClr val="tx1"/>
          </a:solidFill>
          <a:latin typeface="+mn-lt"/>
          <a:ea typeface="+mn-ea"/>
          <a:cs typeface="+mn-cs"/>
        </a:defRPr>
      </a:lvl1pPr>
      <a:lvl2pPr marL="83701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2pPr>
      <a:lvl3pPr marL="139503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441" kern="1200">
          <a:solidFill>
            <a:schemeClr val="tx1"/>
          </a:solidFill>
          <a:latin typeface="+mn-lt"/>
          <a:ea typeface="+mn-ea"/>
          <a:cs typeface="+mn-cs"/>
        </a:defRPr>
      </a:lvl3pPr>
      <a:lvl4pPr marL="1953044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51105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306906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62708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4185095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74310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1pPr>
      <a:lvl2pPr marL="55801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2pPr>
      <a:lvl3pPr marL="1116025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3pPr>
      <a:lvl4pPr marL="167403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23205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279006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348076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390608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464101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4843145" y="2571249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4971294" y="2518531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3992285" y="3079389"/>
            <a:ext cx="1958008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system requirements are met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3626030" y="3958662"/>
            <a:ext cx="2559738" cy="809368"/>
          </a:xfrm>
          <a:prstGeom prst="diamond">
            <a:avLst/>
          </a:prstGeom>
          <a:solidFill>
            <a:srgbClr val="FBD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933C4D-C0CC-0446-BE43-C41F5DE056AA}"/>
              </a:ext>
            </a:extLst>
          </p:cNvPr>
          <p:cNvCxnSpPr/>
          <p:nvPr/>
        </p:nvCxnSpPr>
        <p:spPr>
          <a:xfrm>
            <a:off x="3681450" y="4492088"/>
            <a:ext cx="0" cy="6351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11E806-C07A-6949-8A3A-9C87A40EE2A1}"/>
              </a:ext>
            </a:extLst>
          </p:cNvPr>
          <p:cNvCxnSpPr/>
          <p:nvPr/>
        </p:nvCxnSpPr>
        <p:spPr>
          <a:xfrm>
            <a:off x="6171775" y="4464327"/>
            <a:ext cx="0" cy="6351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5276409" y="5148193"/>
            <a:ext cx="2243289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convenience build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2917556" y="5148193"/>
            <a:ext cx="2250655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Zowe SMP/E 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5275902" y="5936640"/>
            <a:ext cx="2243285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F356A4-F204-B24A-AC96-D723BE38D7A5}"/>
              </a:ext>
            </a:extLst>
          </p:cNvPr>
          <p:cNvSpPr/>
          <p:nvPr/>
        </p:nvSpPr>
        <p:spPr>
          <a:xfrm>
            <a:off x="5275900" y="6698844"/>
            <a:ext cx="4087766" cy="947863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2917556" y="5936640"/>
            <a:ext cx="2250651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3038085" y="8096242"/>
            <a:ext cx="5165215" cy="1161482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z/OS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7C38BA-2A23-5742-8415-0A5B3E6F60D4}"/>
              </a:ext>
            </a:extLst>
          </p:cNvPr>
          <p:cNvCxnSpPr>
            <a:cxnSpLocks/>
          </p:cNvCxnSpPr>
          <p:nvPr/>
        </p:nvCxnSpPr>
        <p:spPr>
          <a:xfrm>
            <a:off x="3681450" y="5723655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FA7125-12CE-154C-81B5-1873D8D4A67E}"/>
              </a:ext>
            </a:extLst>
          </p:cNvPr>
          <p:cNvCxnSpPr>
            <a:cxnSpLocks/>
          </p:cNvCxnSpPr>
          <p:nvPr/>
        </p:nvCxnSpPr>
        <p:spPr>
          <a:xfrm>
            <a:off x="6171775" y="5734466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720A06-FDF6-E643-910A-498C33882DCF}"/>
              </a:ext>
            </a:extLst>
          </p:cNvPr>
          <p:cNvCxnSpPr>
            <a:cxnSpLocks/>
          </p:cNvCxnSpPr>
          <p:nvPr/>
        </p:nvCxnSpPr>
        <p:spPr>
          <a:xfrm>
            <a:off x="6171775" y="6485860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30532D-51D3-9442-BA51-7D5C5313663B}"/>
              </a:ext>
            </a:extLst>
          </p:cNvPr>
          <p:cNvCxnSpPr>
            <a:cxnSpLocks/>
          </p:cNvCxnSpPr>
          <p:nvPr/>
        </p:nvCxnSpPr>
        <p:spPr>
          <a:xfrm>
            <a:off x="6058178" y="7456814"/>
            <a:ext cx="0" cy="6022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B1666-A39E-DB4F-8013-37F50F902A0C}"/>
              </a:ext>
            </a:extLst>
          </p:cNvPr>
          <p:cNvCxnSpPr>
            <a:cxnSpLocks/>
          </p:cNvCxnSpPr>
          <p:nvPr/>
        </p:nvCxnSpPr>
        <p:spPr>
          <a:xfrm>
            <a:off x="3920167" y="6506413"/>
            <a:ext cx="0" cy="15230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4905896" y="3638357"/>
            <a:ext cx="0" cy="2629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2478218" y="4602290"/>
            <a:ext cx="13656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6175591" y="4602290"/>
            <a:ext cx="1682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BA88F-041C-6D4F-A122-4A1BEE26DF71}"/>
              </a:ext>
            </a:extLst>
          </p:cNvPr>
          <p:cNvSpPr/>
          <p:nvPr/>
        </p:nvSpPr>
        <p:spPr>
          <a:xfrm>
            <a:off x="3044878" y="9598057"/>
            <a:ext cx="5165207" cy="1100583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Zowe certificates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29C900-E8E1-7B4B-810B-D57A3AEC3C3B}"/>
              </a:ext>
            </a:extLst>
          </p:cNvPr>
          <p:cNvCxnSpPr>
            <a:cxnSpLocks/>
          </p:cNvCxnSpPr>
          <p:nvPr/>
        </p:nvCxnSpPr>
        <p:spPr>
          <a:xfrm>
            <a:off x="5640469" y="9257724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AF4CDAB-F979-E143-9711-D9E6931E78F5}"/>
              </a:ext>
            </a:extLst>
          </p:cNvPr>
          <p:cNvSpPr/>
          <p:nvPr/>
        </p:nvSpPr>
        <p:spPr>
          <a:xfrm>
            <a:off x="7987484" y="11164341"/>
            <a:ext cx="1047242" cy="920904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41ABC9-99D2-994E-B685-7D82041E280C}"/>
              </a:ext>
            </a:extLst>
          </p:cNvPr>
          <p:cNvSpPr/>
          <p:nvPr/>
        </p:nvSpPr>
        <p:spPr>
          <a:xfrm>
            <a:off x="3031539" y="11037968"/>
            <a:ext cx="5178545" cy="92090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onfigure the Zowe instance directory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5DCA99-4FB0-8E44-9832-2707E19F2A44}"/>
              </a:ext>
            </a:extLst>
          </p:cNvPr>
          <p:cNvSpPr/>
          <p:nvPr/>
        </p:nvSpPr>
        <p:spPr>
          <a:xfrm>
            <a:off x="3044878" y="13373690"/>
            <a:ext cx="5158421" cy="558971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(ZWESVSTC)</a:t>
            </a:r>
          </a:p>
          <a:p>
            <a:pPr algn="ctr"/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</a:t>
            </a:r>
            <a:r>
              <a:rPr lang="zh-CN" alt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-install-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proc.sh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3E3949-016F-F944-9F12-918975BD5D7A}"/>
              </a:ext>
            </a:extLst>
          </p:cNvPr>
          <p:cNvSpPr/>
          <p:nvPr/>
        </p:nvSpPr>
        <p:spPr>
          <a:xfrm>
            <a:off x="3038085" y="12366001"/>
            <a:ext cx="5171999" cy="641821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(ZWESISTC)</a:t>
            </a:r>
          </a:p>
          <a:p>
            <a:pPr algn="ctr"/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install-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xmem</a:t>
            </a:r>
            <a:r>
              <a:rPr lang="en-US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8E6DB5-35D5-7E45-8F84-A2E9A141F584}"/>
              </a:ext>
            </a:extLst>
          </p:cNvPr>
          <p:cNvCxnSpPr>
            <a:cxnSpLocks/>
          </p:cNvCxnSpPr>
          <p:nvPr/>
        </p:nvCxnSpPr>
        <p:spPr>
          <a:xfrm>
            <a:off x="1163866" y="7748458"/>
            <a:ext cx="80722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F86BB3D-0E87-2746-97D0-656CDDDD3895}"/>
              </a:ext>
            </a:extLst>
          </p:cNvPr>
          <p:cNvCxnSpPr>
            <a:cxnSpLocks/>
          </p:cNvCxnSpPr>
          <p:nvPr/>
        </p:nvCxnSpPr>
        <p:spPr>
          <a:xfrm>
            <a:off x="1163863" y="2464922"/>
            <a:ext cx="798247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3BD089-6A01-564F-AB0E-68487DCA5FF5}"/>
              </a:ext>
            </a:extLst>
          </p:cNvPr>
          <p:cNvCxnSpPr>
            <a:cxnSpLocks/>
          </p:cNvCxnSpPr>
          <p:nvPr/>
        </p:nvCxnSpPr>
        <p:spPr>
          <a:xfrm>
            <a:off x="4921570" y="2782132"/>
            <a:ext cx="0" cy="2588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4002258" y="1609008"/>
            <a:ext cx="1958008" cy="558971"/>
          </a:xfrm>
          <a:prstGeom prst="rect">
            <a:avLst/>
          </a:prstGeom>
          <a:solidFill>
            <a:srgbClr val="B4D7EE"/>
          </a:solidFill>
          <a:ln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97970D-9366-794C-A436-2B53BF522F18}"/>
              </a:ext>
            </a:extLst>
          </p:cNvPr>
          <p:cNvCxnSpPr>
            <a:cxnSpLocks/>
          </p:cNvCxnSpPr>
          <p:nvPr/>
        </p:nvCxnSpPr>
        <p:spPr>
          <a:xfrm>
            <a:off x="4921570" y="2215421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31FAEAF-90F9-1B41-A341-C94FAA5C9D75}"/>
              </a:ext>
            </a:extLst>
          </p:cNvPr>
          <p:cNvSpPr txBox="1"/>
          <p:nvPr/>
        </p:nvSpPr>
        <p:spPr>
          <a:xfrm>
            <a:off x="1074221" y="1257693"/>
            <a:ext cx="2322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44C1C0-9E43-8F4F-89F4-AB51432BFBE6}"/>
              </a:ext>
            </a:extLst>
          </p:cNvPr>
          <p:cNvSpPr txBox="1"/>
          <p:nvPr/>
        </p:nvSpPr>
        <p:spPr>
          <a:xfrm>
            <a:off x="1074221" y="2532843"/>
            <a:ext cx="256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1945F7-16FA-4B4B-95E8-56F90A8038A5}"/>
              </a:ext>
            </a:extLst>
          </p:cNvPr>
          <p:cNvSpPr txBox="1"/>
          <p:nvPr/>
        </p:nvSpPr>
        <p:spPr>
          <a:xfrm>
            <a:off x="1074221" y="7798658"/>
            <a:ext cx="188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8862446-FD02-634A-B538-2CE6A62F15B5}"/>
              </a:ext>
            </a:extLst>
          </p:cNvPr>
          <p:cNvCxnSpPr>
            <a:cxnSpLocks/>
          </p:cNvCxnSpPr>
          <p:nvPr/>
        </p:nvCxnSpPr>
        <p:spPr>
          <a:xfrm>
            <a:off x="1163866" y="14148216"/>
            <a:ext cx="80722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3038085" y="14451861"/>
            <a:ext cx="5171997" cy="558971"/>
          </a:xfrm>
          <a:prstGeom prst="rect">
            <a:avLst/>
          </a:prstGeom>
          <a:solidFill>
            <a:srgbClr val="B4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C2C662-8125-0E43-AD52-BDB1749D1FAC}"/>
              </a:ext>
            </a:extLst>
          </p:cNvPr>
          <p:cNvSpPr txBox="1"/>
          <p:nvPr/>
        </p:nvSpPr>
        <p:spPr>
          <a:xfrm>
            <a:off x="1074221" y="14165145"/>
            <a:ext cx="256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4: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4043743" y="4155837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9EC7DCA-EDFB-CA4D-91AB-7AAC72E33404}"/>
              </a:ext>
            </a:extLst>
          </p:cNvPr>
          <p:cNvCxnSpPr>
            <a:cxnSpLocks/>
          </p:cNvCxnSpPr>
          <p:nvPr/>
        </p:nvCxnSpPr>
        <p:spPr>
          <a:xfrm>
            <a:off x="1163863" y="1257689"/>
            <a:ext cx="798247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E337C55-5CEA-7D45-A843-ED3785889B04}"/>
              </a:ext>
            </a:extLst>
          </p:cNvPr>
          <p:cNvSpPr/>
          <p:nvPr/>
        </p:nvSpPr>
        <p:spPr>
          <a:xfrm>
            <a:off x="6956223" y="6731894"/>
            <a:ext cx="2317702" cy="503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zowe-install.sh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D00F0E-D4CD-F545-8E1F-63A049D7B467}"/>
              </a:ext>
            </a:extLst>
          </p:cNvPr>
          <p:cNvSpPr/>
          <p:nvPr/>
        </p:nvSpPr>
        <p:spPr>
          <a:xfrm>
            <a:off x="6956223" y="7280545"/>
            <a:ext cx="231770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</a:t>
            </a:r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OSMF Workflow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669B208-6833-D847-9550-91D3FC0D2ACA}"/>
              </a:ext>
            </a:extLst>
          </p:cNvPr>
          <p:cNvSpPr/>
          <p:nvPr/>
        </p:nvSpPr>
        <p:spPr>
          <a:xfrm>
            <a:off x="3146093" y="10072357"/>
            <a:ext cx="2474599" cy="503314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-setup-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certificates.sh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EED663-37F9-F245-802C-26BFB766AD91}"/>
              </a:ext>
            </a:extLst>
          </p:cNvPr>
          <p:cNvSpPr/>
          <p:nvPr/>
        </p:nvSpPr>
        <p:spPr>
          <a:xfrm>
            <a:off x="5738057" y="10072287"/>
            <a:ext cx="2361039" cy="499558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D4F608-E798-6F4B-8A90-39D3F7736AB6}"/>
              </a:ext>
            </a:extLst>
          </p:cNvPr>
          <p:cNvSpPr/>
          <p:nvPr/>
        </p:nvSpPr>
        <p:spPr>
          <a:xfrm>
            <a:off x="3120706" y="8610886"/>
            <a:ext cx="2474599" cy="503314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JCL</a:t>
            </a:r>
          </a:p>
          <a:p>
            <a:pPr algn="ctr"/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(JCL: ZWESECUR)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0FAF8F-3D46-0F4E-9992-07F484E98B22}"/>
              </a:ext>
            </a:extLst>
          </p:cNvPr>
          <p:cNvSpPr/>
          <p:nvPr/>
        </p:nvSpPr>
        <p:spPr>
          <a:xfrm>
            <a:off x="5697519" y="8601370"/>
            <a:ext cx="2401577" cy="509885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E3CF47B-5654-8745-9DF1-4AB8E56948E3}"/>
              </a:ext>
            </a:extLst>
          </p:cNvPr>
          <p:cNvSpPr/>
          <p:nvPr/>
        </p:nvSpPr>
        <p:spPr>
          <a:xfrm>
            <a:off x="3165873" y="11353805"/>
            <a:ext cx="2474599" cy="503314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-configure-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instance.sh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BA429A-185B-6542-80B5-60AC80328BC4}"/>
              </a:ext>
            </a:extLst>
          </p:cNvPr>
          <p:cNvSpPr/>
          <p:nvPr/>
        </p:nvSpPr>
        <p:spPr>
          <a:xfrm>
            <a:off x="5760147" y="11351003"/>
            <a:ext cx="2338949" cy="515061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0584741-C0CA-8844-A96F-8DFB5F6261FA}"/>
              </a:ext>
            </a:extLst>
          </p:cNvPr>
          <p:cNvCxnSpPr>
            <a:cxnSpLocks/>
          </p:cNvCxnSpPr>
          <p:nvPr/>
        </p:nvCxnSpPr>
        <p:spPr>
          <a:xfrm>
            <a:off x="5624306" y="10711266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28AE51-8321-614B-9F78-E711328B7082}"/>
              </a:ext>
            </a:extLst>
          </p:cNvPr>
          <p:cNvCxnSpPr>
            <a:cxnSpLocks/>
          </p:cNvCxnSpPr>
          <p:nvPr/>
        </p:nvCxnSpPr>
        <p:spPr>
          <a:xfrm>
            <a:off x="5596089" y="11958870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0624AB8-1AEC-0B4E-9CB1-79D29B4301AE}"/>
              </a:ext>
            </a:extLst>
          </p:cNvPr>
          <p:cNvCxnSpPr>
            <a:cxnSpLocks/>
          </p:cNvCxnSpPr>
          <p:nvPr/>
        </p:nvCxnSpPr>
        <p:spPr>
          <a:xfrm>
            <a:off x="5580062" y="13007819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184696-6146-BE47-B491-F25D60E7D167}"/>
              </a:ext>
            </a:extLst>
          </p:cNvPr>
          <p:cNvCxnSpPr>
            <a:cxnSpLocks/>
          </p:cNvCxnSpPr>
          <p:nvPr/>
        </p:nvCxnSpPr>
        <p:spPr>
          <a:xfrm>
            <a:off x="5566593" y="13978051"/>
            <a:ext cx="0" cy="4640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0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562D9B10-D6ED-8244-A075-670F1778C995}"/>
              </a:ext>
            </a:extLst>
          </p:cNvPr>
          <p:cNvSpPr/>
          <p:nvPr/>
        </p:nvSpPr>
        <p:spPr>
          <a:xfrm>
            <a:off x="711719" y="15168496"/>
            <a:ext cx="2137120" cy="585223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4: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the installation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5058540" y="1903058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5193732" y="1851472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4167217" y="2299600"/>
            <a:ext cx="1958008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system requirements are met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3895114" y="3149152"/>
            <a:ext cx="2559738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6913585" y="3847956"/>
            <a:ext cx="2243289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convenience build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1790098" y="3843937"/>
            <a:ext cx="225065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Zowe SMP/E 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6913585" y="4676508"/>
            <a:ext cx="224328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F356A4-F204-B24A-AC96-D723BE38D7A5}"/>
              </a:ext>
            </a:extLst>
          </p:cNvPr>
          <p:cNvSpPr/>
          <p:nvPr/>
        </p:nvSpPr>
        <p:spPr>
          <a:xfrm>
            <a:off x="5878264" y="6393174"/>
            <a:ext cx="1680319" cy="738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shell script </a:t>
            </a:r>
          </a:p>
          <a:p>
            <a:pPr algn="ctr"/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zowe-install.sh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726470" y="6374335"/>
            <a:ext cx="1750668" cy="7575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 using JCLs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5147734" y="2858568"/>
            <a:ext cx="0" cy="2629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2848839" y="3285456"/>
            <a:ext cx="13656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6545505" y="3285456"/>
            <a:ext cx="16829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BA88F-041C-6D4F-A122-4A1BEE26DF71}"/>
              </a:ext>
            </a:extLst>
          </p:cNvPr>
          <p:cNvSpPr/>
          <p:nvPr/>
        </p:nvSpPr>
        <p:spPr>
          <a:xfrm>
            <a:off x="729127" y="10890000"/>
            <a:ext cx="4651138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certificates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-setup-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F4CDAB-F979-E143-9711-D9E6931E78F5}"/>
              </a:ext>
            </a:extLst>
          </p:cNvPr>
          <p:cNvSpPr/>
          <p:nvPr/>
        </p:nvSpPr>
        <p:spPr>
          <a:xfrm>
            <a:off x="5122752" y="12677866"/>
            <a:ext cx="1047242" cy="660202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41ABC9-99D2-994E-B685-7D82041E280C}"/>
              </a:ext>
            </a:extLst>
          </p:cNvPr>
          <p:cNvSpPr/>
          <p:nvPr/>
        </p:nvSpPr>
        <p:spPr>
          <a:xfrm>
            <a:off x="735231" y="12870000"/>
            <a:ext cx="4651139" cy="555226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onfigure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 directory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-configure-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5DCA99-4FB0-8E44-9832-2707E19F2A44}"/>
              </a:ext>
            </a:extLst>
          </p:cNvPr>
          <p:cNvSpPr/>
          <p:nvPr/>
        </p:nvSpPr>
        <p:spPr>
          <a:xfrm>
            <a:off x="729127" y="13765789"/>
            <a:ext cx="4663349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and start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task, ZWESVSTC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</a:t>
            </a:r>
            <a:r>
              <a:rPr lang="zh-CN" alt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-install-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proc.sh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3E3949-016F-F944-9F12-918975BD5D7A}"/>
              </a:ext>
            </a:extLst>
          </p:cNvPr>
          <p:cNvSpPr/>
          <p:nvPr/>
        </p:nvSpPr>
        <p:spPr>
          <a:xfrm>
            <a:off x="735231" y="11880000"/>
            <a:ext cx="4651142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Install, configure and start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server, ZWESISTC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xmem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3BD089-6A01-564F-AB0E-68487DCA5FF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146221" y="2083058"/>
            <a:ext cx="0" cy="2165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4285979" y="728232"/>
            <a:ext cx="1958008" cy="558971"/>
          </a:xfrm>
          <a:prstGeom prst="rect">
            <a:avLst/>
          </a:prstGeom>
          <a:solidFill>
            <a:schemeClr val="accent1">
              <a:lumMod val="75000"/>
            </a:schemeClr>
          </a:solidFill>
          <a:ln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2923021" y="15194748"/>
            <a:ext cx="5171997" cy="558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4358151" y="3376048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EED663-37F9-F245-802C-26BFB766AD91}"/>
              </a:ext>
            </a:extLst>
          </p:cNvPr>
          <p:cNvSpPr/>
          <p:nvPr/>
        </p:nvSpPr>
        <p:spPr>
          <a:xfrm>
            <a:off x="6592735" y="10890000"/>
            <a:ext cx="3637107" cy="6372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security certificates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ZWEWRF05.xml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0FAF8F-3D46-0F4E-9992-07F484E98B22}"/>
              </a:ext>
            </a:extLst>
          </p:cNvPr>
          <p:cNvSpPr/>
          <p:nvPr/>
        </p:nvSpPr>
        <p:spPr>
          <a:xfrm>
            <a:off x="6592735" y="9900000"/>
            <a:ext cx="3637107" cy="6372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security manager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ZWESECUR.xml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BA429A-185B-6542-80B5-60AC80328BC4}"/>
              </a:ext>
            </a:extLst>
          </p:cNvPr>
          <p:cNvSpPr/>
          <p:nvPr/>
        </p:nvSpPr>
        <p:spPr>
          <a:xfrm>
            <a:off x="6586631" y="11880000"/>
            <a:ext cx="3637107" cy="6372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cross memory server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729127" y="9900000"/>
            <a:ext cx="4651137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z/OS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JCL: ZWESECUR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1CC1DD3-FEF0-E245-8145-A63C4C3D2D03}"/>
              </a:ext>
            </a:extLst>
          </p:cNvPr>
          <p:cNvCxnSpPr>
            <a:stCxn id="10" idx="1"/>
            <a:endCxn id="15" idx="0"/>
          </p:cNvCxnSpPr>
          <p:nvPr/>
        </p:nvCxnSpPr>
        <p:spPr>
          <a:xfrm rot="10800000" flipV="1">
            <a:off x="2915426" y="3553835"/>
            <a:ext cx="979688" cy="29010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E6B40E7-1C5A-614C-BABA-D5ED47A057EE}"/>
              </a:ext>
            </a:extLst>
          </p:cNvPr>
          <p:cNvCxnSpPr>
            <a:stCxn id="10" idx="3"/>
            <a:endCxn id="14" idx="0"/>
          </p:cNvCxnSpPr>
          <p:nvPr/>
        </p:nvCxnSpPr>
        <p:spPr>
          <a:xfrm>
            <a:off x="6454853" y="3553837"/>
            <a:ext cx="1580377" cy="29411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iamond 78">
            <a:extLst>
              <a:ext uri="{FF2B5EF4-FFF2-40B4-BE49-F238E27FC236}">
                <a16:creationId xmlns:a16="http://schemas.microsoft.com/office/drawing/2014/main" id="{2CF7BA5B-051A-824D-BB4E-19BCE3D5E01C}"/>
              </a:ext>
            </a:extLst>
          </p:cNvPr>
          <p:cNvSpPr/>
          <p:nvPr/>
        </p:nvSpPr>
        <p:spPr>
          <a:xfrm>
            <a:off x="1807142" y="5492692"/>
            <a:ext cx="2178534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15D5C73-9738-BC4F-876C-19B0559D4357}"/>
              </a:ext>
            </a:extLst>
          </p:cNvPr>
          <p:cNvSpPr/>
          <p:nvPr/>
        </p:nvSpPr>
        <p:spPr>
          <a:xfrm>
            <a:off x="7173271" y="5670121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install the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028B6AA-A814-3240-9CAD-40F79DFDC115}"/>
              </a:ext>
            </a:extLst>
          </p:cNvPr>
          <p:cNvSpPr/>
          <p:nvPr/>
        </p:nvSpPr>
        <p:spPr>
          <a:xfrm>
            <a:off x="3247007" y="6393174"/>
            <a:ext cx="1907210" cy="7446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 with z/OSMF workflow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ZWEWRF01</a:t>
            </a:r>
          </a:p>
        </p:txBody>
      </p:sp>
      <p:sp>
        <p:nvSpPr>
          <p:cNvPr id="84" name="Diamond 83">
            <a:extLst>
              <a:ext uri="{FF2B5EF4-FFF2-40B4-BE49-F238E27FC236}">
                <a16:creationId xmlns:a16="http://schemas.microsoft.com/office/drawing/2014/main" id="{AD776B14-126D-7047-B7B8-7DF57F57A2B0}"/>
              </a:ext>
            </a:extLst>
          </p:cNvPr>
          <p:cNvSpPr/>
          <p:nvPr/>
        </p:nvSpPr>
        <p:spPr>
          <a:xfrm>
            <a:off x="6942612" y="5486809"/>
            <a:ext cx="2178534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34A333-C297-D248-9A50-E6DB6AE558D4}"/>
              </a:ext>
            </a:extLst>
          </p:cNvPr>
          <p:cNvSpPr/>
          <p:nvPr/>
        </p:nvSpPr>
        <p:spPr>
          <a:xfrm>
            <a:off x="8495712" y="6384920"/>
            <a:ext cx="1680319" cy="738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z/OSMF workflow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ZWEWRF04.xml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29F056E-E573-E349-88BB-CABBAB2E3D9C}"/>
              </a:ext>
            </a:extLst>
          </p:cNvPr>
          <p:cNvSpPr/>
          <p:nvPr/>
        </p:nvSpPr>
        <p:spPr>
          <a:xfrm>
            <a:off x="2103106" y="5684121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install the SMP/E build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6F0973C-0F2A-584F-B77D-6BCFA7AE2C66}"/>
              </a:ext>
            </a:extLst>
          </p:cNvPr>
          <p:cNvCxnSpPr>
            <a:cxnSpLocks/>
            <a:stCxn id="79" idx="1"/>
            <a:endCxn id="19" idx="0"/>
          </p:cNvCxnSpPr>
          <p:nvPr/>
        </p:nvCxnSpPr>
        <p:spPr>
          <a:xfrm rot="10800000" flipV="1">
            <a:off x="1601804" y="5897376"/>
            <a:ext cx="205338" cy="47695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9BDC92B-233A-564E-BF93-1992A827EC9E}"/>
              </a:ext>
            </a:extLst>
          </p:cNvPr>
          <p:cNvCxnSpPr>
            <a:cxnSpLocks/>
            <a:stCxn id="79" idx="3"/>
            <a:endCxn id="82" idx="0"/>
          </p:cNvCxnSpPr>
          <p:nvPr/>
        </p:nvCxnSpPr>
        <p:spPr>
          <a:xfrm>
            <a:off x="3985676" y="5897376"/>
            <a:ext cx="214936" cy="495798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1DF86E3-ACE7-304F-95AB-C64775DB249C}"/>
              </a:ext>
            </a:extLst>
          </p:cNvPr>
          <p:cNvCxnSpPr>
            <a:stCxn id="84" idx="1"/>
            <a:endCxn id="18" idx="0"/>
          </p:cNvCxnSpPr>
          <p:nvPr/>
        </p:nvCxnSpPr>
        <p:spPr>
          <a:xfrm rot="10800000" flipV="1">
            <a:off x="6718425" y="5891493"/>
            <a:ext cx="224189" cy="50168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63FEF37-383B-D242-988A-D39044383A28}"/>
              </a:ext>
            </a:extLst>
          </p:cNvPr>
          <p:cNvCxnSpPr>
            <a:stCxn id="84" idx="3"/>
            <a:endCxn id="85" idx="0"/>
          </p:cNvCxnSpPr>
          <p:nvPr/>
        </p:nvCxnSpPr>
        <p:spPr>
          <a:xfrm>
            <a:off x="9121147" y="5891494"/>
            <a:ext cx="214725" cy="493427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F04680-F811-8E42-A77F-85675B742563}"/>
              </a:ext>
            </a:extLst>
          </p:cNvPr>
          <p:cNvCxnSpPr>
            <a:stCxn id="15" idx="2"/>
            <a:endCxn id="79" idx="0"/>
          </p:cNvCxnSpPr>
          <p:nvPr/>
        </p:nvCxnSpPr>
        <p:spPr>
          <a:xfrm flipH="1">
            <a:off x="2896409" y="4402908"/>
            <a:ext cx="19017" cy="108978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flipH="1">
            <a:off x="8035228" y="4406927"/>
            <a:ext cx="2" cy="26958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8E00474-B9DE-B543-8056-2ADDF1E7E3DE}"/>
              </a:ext>
            </a:extLst>
          </p:cNvPr>
          <p:cNvCxnSpPr>
            <a:stCxn id="17" idx="2"/>
            <a:endCxn id="84" idx="0"/>
          </p:cNvCxnSpPr>
          <p:nvPr/>
        </p:nvCxnSpPr>
        <p:spPr>
          <a:xfrm flipH="1">
            <a:off x="8031879" y="5235479"/>
            <a:ext cx="3348" cy="25133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iamond 98">
            <a:extLst>
              <a:ext uri="{FF2B5EF4-FFF2-40B4-BE49-F238E27FC236}">
                <a16:creationId xmlns:a16="http://schemas.microsoft.com/office/drawing/2014/main" id="{0A9D3F2E-7268-9A46-84ED-8299D1132B97}"/>
              </a:ext>
            </a:extLst>
          </p:cNvPr>
          <p:cNvSpPr/>
          <p:nvPr/>
        </p:nvSpPr>
        <p:spPr>
          <a:xfrm>
            <a:off x="4363443" y="8520552"/>
            <a:ext cx="2178534" cy="809368"/>
          </a:xfrm>
          <a:prstGeom prst="diamond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CE9E408-40CD-CB49-A578-D2F95011FA86}"/>
              </a:ext>
            </a:extLst>
          </p:cNvPr>
          <p:cNvSpPr/>
          <p:nvPr/>
        </p:nvSpPr>
        <p:spPr>
          <a:xfrm>
            <a:off x="4638671" y="8730563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configure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C8932823-E29C-E84C-9336-0E30B84C237C}"/>
              </a:ext>
            </a:extLst>
          </p:cNvPr>
          <p:cNvCxnSpPr>
            <a:cxnSpLocks/>
            <a:stCxn id="99" idx="1"/>
            <a:endCxn id="20" idx="0"/>
          </p:cNvCxnSpPr>
          <p:nvPr/>
        </p:nvCxnSpPr>
        <p:spPr>
          <a:xfrm rot="10800000" flipV="1">
            <a:off x="3054697" y="8925236"/>
            <a:ext cx="1308747" cy="97476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8101655C-4562-5343-A60D-8EDB7CEDBAAD}"/>
              </a:ext>
            </a:extLst>
          </p:cNvPr>
          <p:cNvCxnSpPr>
            <a:cxnSpLocks/>
            <a:stCxn id="99" idx="3"/>
            <a:endCxn id="74" idx="0"/>
          </p:cNvCxnSpPr>
          <p:nvPr/>
        </p:nvCxnSpPr>
        <p:spPr>
          <a:xfrm>
            <a:off x="6541977" y="8925236"/>
            <a:ext cx="1869312" cy="97476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4859CB-AFBD-0749-ABF1-D9B209EBB4B4}"/>
              </a:ext>
            </a:extLst>
          </p:cNvPr>
          <p:cNvSpPr/>
          <p:nvPr/>
        </p:nvSpPr>
        <p:spPr>
          <a:xfrm>
            <a:off x="2520635" y="9377178"/>
            <a:ext cx="1597807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JCL, Shell scripts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2A5217F-4A1C-6E4C-AE36-24FB98960ACD}"/>
              </a:ext>
            </a:extLst>
          </p:cNvPr>
          <p:cNvSpPr/>
          <p:nvPr/>
        </p:nvSpPr>
        <p:spPr>
          <a:xfrm>
            <a:off x="7545615" y="9406916"/>
            <a:ext cx="165322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69634B0-9C23-6D4C-8CEB-A645BC10BC90}"/>
              </a:ext>
            </a:extLst>
          </p:cNvPr>
          <p:cNvSpPr/>
          <p:nvPr/>
        </p:nvSpPr>
        <p:spPr>
          <a:xfrm>
            <a:off x="1112536" y="5635764"/>
            <a:ext cx="15978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Shell script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DD4FFEE-862E-D540-AEB6-6B74B36ADBA9}"/>
              </a:ext>
            </a:extLst>
          </p:cNvPr>
          <p:cNvSpPr/>
          <p:nvPr/>
        </p:nvSpPr>
        <p:spPr>
          <a:xfrm>
            <a:off x="3826033" y="5628801"/>
            <a:ext cx="1682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4BAA942-B59A-294B-AD09-4B735D8DF81F}"/>
              </a:ext>
            </a:extLst>
          </p:cNvPr>
          <p:cNvSpPr/>
          <p:nvPr/>
        </p:nvSpPr>
        <p:spPr>
          <a:xfrm>
            <a:off x="6266122" y="5631394"/>
            <a:ext cx="15978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Shell script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EB36C5E-49E1-9F4C-981F-009A0E0594C3}"/>
              </a:ext>
            </a:extLst>
          </p:cNvPr>
          <p:cNvSpPr/>
          <p:nvPr/>
        </p:nvSpPr>
        <p:spPr>
          <a:xfrm>
            <a:off x="8968942" y="5623953"/>
            <a:ext cx="1682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8730DCB-19E1-2645-94C1-C4031A6B24E3}"/>
              </a:ext>
            </a:extLst>
          </p:cNvPr>
          <p:cNvSpPr/>
          <p:nvPr/>
        </p:nvSpPr>
        <p:spPr>
          <a:xfrm>
            <a:off x="726470" y="7579011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3: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runtime and start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46A2A00-E342-094B-8312-BFF58079122D}"/>
              </a:ext>
            </a:extLst>
          </p:cNvPr>
          <p:cNvCxnSpPr>
            <a:stCxn id="19" idx="2"/>
          </p:cNvCxnSpPr>
          <p:nvPr/>
        </p:nvCxnSpPr>
        <p:spPr>
          <a:xfrm>
            <a:off x="1601804" y="7131904"/>
            <a:ext cx="0" cy="432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C34C710E-752B-3E43-B637-E8C40BCA1946}"/>
              </a:ext>
            </a:extLst>
          </p:cNvPr>
          <p:cNvCxnSpPr>
            <a:stCxn id="82" idx="2"/>
          </p:cNvCxnSpPr>
          <p:nvPr/>
        </p:nvCxnSpPr>
        <p:spPr>
          <a:xfrm flipH="1">
            <a:off x="4193734" y="7137872"/>
            <a:ext cx="6879" cy="432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C0035DBC-2F0D-F04D-8D33-F97C78EFB55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718423" y="7131904"/>
            <a:ext cx="0" cy="432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AFD042D-A750-7141-A300-38B5037254D9}"/>
              </a:ext>
            </a:extLst>
          </p:cNvPr>
          <p:cNvCxnSpPr>
            <a:stCxn id="85" idx="2"/>
          </p:cNvCxnSpPr>
          <p:nvPr/>
        </p:nvCxnSpPr>
        <p:spPr>
          <a:xfrm>
            <a:off x="9335871" y="7123650"/>
            <a:ext cx="0" cy="432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20653F7-733D-744A-ACE6-4E838BE32DBE}"/>
              </a:ext>
            </a:extLst>
          </p:cNvPr>
          <p:cNvCxnSpPr>
            <a:cxnSpLocks/>
            <a:stCxn id="199" idx="2"/>
            <a:endCxn id="99" idx="0"/>
          </p:cNvCxnSpPr>
          <p:nvPr/>
        </p:nvCxnSpPr>
        <p:spPr>
          <a:xfrm>
            <a:off x="5451250" y="8088936"/>
            <a:ext cx="1460" cy="43161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6014131-E5D3-9C4D-891A-C36C6759CE58}"/>
              </a:ext>
            </a:extLst>
          </p:cNvPr>
          <p:cNvSpPr/>
          <p:nvPr/>
        </p:nvSpPr>
        <p:spPr>
          <a:xfrm>
            <a:off x="9976742" y="12677866"/>
            <a:ext cx="1047242" cy="660202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922BD3-71C4-1748-BAB2-E9C71B515A17}"/>
              </a:ext>
            </a:extLst>
          </p:cNvPr>
          <p:cNvSpPr/>
          <p:nvPr/>
        </p:nvSpPr>
        <p:spPr>
          <a:xfrm>
            <a:off x="6586631" y="12870000"/>
            <a:ext cx="3643211" cy="5544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instances and start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started task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ZWEWRF03.xml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8F094C1-5210-AA4D-BE6E-7CCDE9A6A252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>
            <a:off x="3054696" y="10537200"/>
            <a:ext cx="0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862A517-8375-4846-8567-17431BDBB69A}"/>
              </a:ext>
            </a:extLst>
          </p:cNvPr>
          <p:cNvCxnSpPr>
            <a:cxnSpLocks/>
            <a:stCxn id="49" idx="2"/>
            <a:endCxn id="41" idx="0"/>
          </p:cNvCxnSpPr>
          <p:nvPr/>
        </p:nvCxnSpPr>
        <p:spPr>
          <a:xfrm flipH="1">
            <a:off x="3060801" y="12517200"/>
            <a:ext cx="1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212CAA5-4B4F-3D48-81DE-F765EACFE45F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>
            <a:off x="3054696" y="11527200"/>
            <a:ext cx="6106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E00B0EC-C110-604C-B359-EE4D5383D4ED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>
            <a:off x="3060801" y="13425226"/>
            <a:ext cx="1" cy="34056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75F496C-3F8E-EA43-8331-FEDA4267987C}"/>
              </a:ext>
            </a:extLst>
          </p:cNvPr>
          <p:cNvCxnSpPr>
            <a:cxnSpLocks/>
            <a:stCxn id="74" idx="2"/>
            <a:endCxn id="69" idx="0"/>
          </p:cNvCxnSpPr>
          <p:nvPr/>
        </p:nvCxnSpPr>
        <p:spPr>
          <a:xfrm>
            <a:off x="8411289" y="10537200"/>
            <a:ext cx="0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82CB100F-8DE9-2E42-A001-B2EA6BEDD509}"/>
              </a:ext>
            </a:extLst>
          </p:cNvPr>
          <p:cNvCxnSpPr>
            <a:cxnSpLocks/>
            <a:stCxn id="69" idx="2"/>
            <a:endCxn id="77" idx="0"/>
          </p:cNvCxnSpPr>
          <p:nvPr/>
        </p:nvCxnSpPr>
        <p:spPr>
          <a:xfrm flipH="1">
            <a:off x="8405185" y="11527200"/>
            <a:ext cx="6104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5F44EB1-1D38-1E4E-B459-C5300098B489}"/>
              </a:ext>
            </a:extLst>
          </p:cNvPr>
          <p:cNvCxnSpPr>
            <a:cxnSpLocks/>
            <a:stCxn id="77" idx="2"/>
            <a:endCxn id="56" idx="0"/>
          </p:cNvCxnSpPr>
          <p:nvPr/>
        </p:nvCxnSpPr>
        <p:spPr>
          <a:xfrm>
            <a:off x="8405185" y="12517200"/>
            <a:ext cx="3052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78832570-68C1-8C45-AD97-480E00AFFAF1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 rot="16200000" flipH="1">
            <a:off x="3889032" y="13574759"/>
            <a:ext cx="791759" cy="244821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B7355A4-1CD0-F147-8391-54E481623943}"/>
              </a:ext>
            </a:extLst>
          </p:cNvPr>
          <p:cNvSpPr/>
          <p:nvPr/>
        </p:nvSpPr>
        <p:spPr>
          <a:xfrm>
            <a:off x="726470" y="174753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1: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and prepare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866E5C8-64AA-A144-8A5F-C0C61B210B7D}"/>
              </a:ext>
            </a:extLst>
          </p:cNvPr>
          <p:cNvSpPr/>
          <p:nvPr/>
        </p:nvSpPr>
        <p:spPr>
          <a:xfrm>
            <a:off x="726470" y="1364482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2: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9962E043-AD03-DC4F-8655-6B209C4F5BF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39350" y="1287202"/>
            <a:ext cx="9191" cy="6158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E71C4AA7-F70C-1C42-88BD-E7CE736EEF46}"/>
              </a:ext>
            </a:extLst>
          </p:cNvPr>
          <p:cNvCxnSpPr>
            <a:cxnSpLocks/>
          </p:cNvCxnSpPr>
          <p:nvPr/>
        </p:nvCxnSpPr>
        <p:spPr>
          <a:xfrm rot="5400000">
            <a:off x="6253200" y="13041000"/>
            <a:ext cx="1771200" cy="25380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18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4586</TotalTime>
  <Words>599</Words>
  <Application>Microsoft Macintosh PowerPoint</Application>
  <PresentationFormat>Custom</PresentationFormat>
  <Paragraphs>100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 Nan Li</dc:creator>
  <cp:lastModifiedBy>Nan Nan Li</cp:lastModifiedBy>
  <cp:revision>141</cp:revision>
  <dcterms:created xsi:type="dcterms:W3CDTF">2020-01-21T03:40:39Z</dcterms:created>
  <dcterms:modified xsi:type="dcterms:W3CDTF">2020-11-04T09:07:50Z</dcterms:modified>
</cp:coreProperties>
</file>