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8" r:id="rId2"/>
    <p:sldId id="259" r:id="rId3"/>
  </p:sldIdLst>
  <p:sldSz cx="11160125" cy="161639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7C1D"/>
    <a:srgbClr val="0388E0"/>
    <a:srgbClr val="FFC200"/>
    <a:srgbClr val="FFF2CC"/>
    <a:srgbClr val="C7EFEB"/>
    <a:srgbClr val="D1E6F9"/>
    <a:srgbClr val="DEECF8"/>
    <a:srgbClr val="B5D7EF"/>
    <a:srgbClr val="EBCEEC"/>
    <a:srgbClr val="FFDE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97"/>
    <p:restoredTop sz="96327"/>
  </p:normalViewPr>
  <p:slideViewPr>
    <p:cSldViewPr snapToGrid="0" snapToObjects="1">
      <p:cViewPr>
        <p:scale>
          <a:sx n="98" d="100"/>
          <a:sy n="98" d="100"/>
        </p:scale>
        <p:origin x="2576" y="-3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7010" y="2645347"/>
            <a:ext cx="9486106" cy="5627441"/>
          </a:xfrm>
        </p:spPr>
        <p:txBody>
          <a:bodyPr anchor="b"/>
          <a:lstStyle>
            <a:lvl1pPr algn="ctr">
              <a:defRPr sz="732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5016" y="8489803"/>
            <a:ext cx="8370094" cy="3902539"/>
          </a:xfrm>
        </p:spPr>
        <p:txBody>
          <a:bodyPr/>
          <a:lstStyle>
            <a:lvl1pPr marL="0" indent="0" algn="ctr">
              <a:buNone/>
              <a:defRPr sz="2929"/>
            </a:lvl1pPr>
            <a:lvl2pPr marL="558013" indent="0" algn="ctr">
              <a:buNone/>
              <a:defRPr sz="2441"/>
            </a:lvl2pPr>
            <a:lvl3pPr marL="1116025" indent="0" algn="ctr">
              <a:buNone/>
              <a:defRPr sz="2197"/>
            </a:lvl3pPr>
            <a:lvl4pPr marL="1674038" indent="0" algn="ctr">
              <a:buNone/>
              <a:defRPr sz="1953"/>
            </a:lvl4pPr>
            <a:lvl5pPr marL="2232050" indent="0" algn="ctr">
              <a:buNone/>
              <a:defRPr sz="1953"/>
            </a:lvl5pPr>
            <a:lvl6pPr marL="2790063" indent="0" algn="ctr">
              <a:buNone/>
              <a:defRPr sz="1953"/>
            </a:lvl6pPr>
            <a:lvl7pPr marL="3348076" indent="0" algn="ctr">
              <a:buNone/>
              <a:defRPr sz="1953"/>
            </a:lvl7pPr>
            <a:lvl8pPr marL="3906088" indent="0" algn="ctr">
              <a:buNone/>
              <a:defRPr sz="1953"/>
            </a:lvl8pPr>
            <a:lvl9pPr marL="4464101" indent="0" algn="ctr">
              <a:buNone/>
              <a:defRPr sz="19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1/4/22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26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1/4/22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18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6465" y="860579"/>
            <a:ext cx="2406402" cy="136981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7259" y="860579"/>
            <a:ext cx="7079704" cy="136981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1/4/22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373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1/4/22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76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447" y="4029761"/>
            <a:ext cx="9625608" cy="6723743"/>
          </a:xfrm>
        </p:spPr>
        <p:txBody>
          <a:bodyPr anchor="b"/>
          <a:lstStyle>
            <a:lvl1pPr>
              <a:defRPr sz="732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1447" y="10817113"/>
            <a:ext cx="9625608" cy="3535857"/>
          </a:xfrm>
        </p:spPr>
        <p:txBody>
          <a:bodyPr/>
          <a:lstStyle>
            <a:lvl1pPr marL="0" indent="0">
              <a:buNone/>
              <a:defRPr sz="2929">
                <a:solidFill>
                  <a:schemeClr val="tx1"/>
                </a:solidFill>
              </a:defRPr>
            </a:lvl1pPr>
            <a:lvl2pPr marL="558013" indent="0">
              <a:buNone/>
              <a:defRPr sz="2441">
                <a:solidFill>
                  <a:schemeClr val="tx1">
                    <a:tint val="75000"/>
                  </a:schemeClr>
                </a:solidFill>
              </a:defRPr>
            </a:lvl2pPr>
            <a:lvl3pPr marL="1116025" indent="0">
              <a:buNone/>
              <a:defRPr sz="2197">
                <a:solidFill>
                  <a:schemeClr val="tx1">
                    <a:tint val="75000"/>
                  </a:schemeClr>
                </a:solidFill>
              </a:defRPr>
            </a:lvl3pPr>
            <a:lvl4pPr marL="1674038" indent="0">
              <a:buNone/>
              <a:defRPr sz="1953">
                <a:solidFill>
                  <a:schemeClr val="tx1">
                    <a:tint val="75000"/>
                  </a:schemeClr>
                </a:solidFill>
              </a:defRPr>
            </a:lvl4pPr>
            <a:lvl5pPr marL="2232050" indent="0">
              <a:buNone/>
              <a:defRPr sz="1953">
                <a:solidFill>
                  <a:schemeClr val="tx1">
                    <a:tint val="75000"/>
                  </a:schemeClr>
                </a:solidFill>
              </a:defRPr>
            </a:lvl5pPr>
            <a:lvl6pPr marL="2790063" indent="0">
              <a:buNone/>
              <a:defRPr sz="1953">
                <a:solidFill>
                  <a:schemeClr val="tx1">
                    <a:tint val="75000"/>
                  </a:schemeClr>
                </a:solidFill>
              </a:defRPr>
            </a:lvl6pPr>
            <a:lvl7pPr marL="3348076" indent="0">
              <a:buNone/>
              <a:defRPr sz="1953">
                <a:solidFill>
                  <a:schemeClr val="tx1">
                    <a:tint val="75000"/>
                  </a:schemeClr>
                </a:solidFill>
              </a:defRPr>
            </a:lvl7pPr>
            <a:lvl8pPr marL="3906088" indent="0">
              <a:buNone/>
              <a:defRPr sz="1953">
                <a:solidFill>
                  <a:schemeClr val="tx1">
                    <a:tint val="75000"/>
                  </a:schemeClr>
                </a:solidFill>
              </a:defRPr>
            </a:lvl8pPr>
            <a:lvl9pPr marL="4464101" indent="0">
              <a:buNone/>
              <a:defRPr sz="19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1/4/22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68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7259" y="4302897"/>
            <a:ext cx="4743053" cy="10255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813" y="4302897"/>
            <a:ext cx="4743053" cy="10255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1/4/22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63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712" y="860583"/>
            <a:ext cx="9625608" cy="3124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714" y="3962408"/>
            <a:ext cx="4721255" cy="1941915"/>
          </a:xfrm>
        </p:spPr>
        <p:txBody>
          <a:bodyPr anchor="b"/>
          <a:lstStyle>
            <a:lvl1pPr marL="0" indent="0">
              <a:buNone/>
              <a:defRPr sz="2929" b="1"/>
            </a:lvl1pPr>
            <a:lvl2pPr marL="558013" indent="0">
              <a:buNone/>
              <a:defRPr sz="2441" b="1"/>
            </a:lvl2pPr>
            <a:lvl3pPr marL="1116025" indent="0">
              <a:buNone/>
              <a:defRPr sz="2197" b="1"/>
            </a:lvl3pPr>
            <a:lvl4pPr marL="1674038" indent="0">
              <a:buNone/>
              <a:defRPr sz="1953" b="1"/>
            </a:lvl4pPr>
            <a:lvl5pPr marL="2232050" indent="0">
              <a:buNone/>
              <a:defRPr sz="1953" b="1"/>
            </a:lvl5pPr>
            <a:lvl6pPr marL="2790063" indent="0">
              <a:buNone/>
              <a:defRPr sz="1953" b="1"/>
            </a:lvl6pPr>
            <a:lvl7pPr marL="3348076" indent="0">
              <a:buNone/>
              <a:defRPr sz="1953" b="1"/>
            </a:lvl7pPr>
            <a:lvl8pPr marL="3906088" indent="0">
              <a:buNone/>
              <a:defRPr sz="1953" b="1"/>
            </a:lvl8pPr>
            <a:lvl9pPr marL="4464101" indent="0">
              <a:buNone/>
              <a:defRPr sz="19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714" y="5904323"/>
            <a:ext cx="4721255" cy="86843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49814" y="3962408"/>
            <a:ext cx="4744507" cy="1941915"/>
          </a:xfrm>
        </p:spPr>
        <p:txBody>
          <a:bodyPr anchor="b"/>
          <a:lstStyle>
            <a:lvl1pPr marL="0" indent="0">
              <a:buNone/>
              <a:defRPr sz="2929" b="1"/>
            </a:lvl1pPr>
            <a:lvl2pPr marL="558013" indent="0">
              <a:buNone/>
              <a:defRPr sz="2441" b="1"/>
            </a:lvl2pPr>
            <a:lvl3pPr marL="1116025" indent="0">
              <a:buNone/>
              <a:defRPr sz="2197" b="1"/>
            </a:lvl3pPr>
            <a:lvl4pPr marL="1674038" indent="0">
              <a:buNone/>
              <a:defRPr sz="1953" b="1"/>
            </a:lvl4pPr>
            <a:lvl5pPr marL="2232050" indent="0">
              <a:buNone/>
              <a:defRPr sz="1953" b="1"/>
            </a:lvl5pPr>
            <a:lvl6pPr marL="2790063" indent="0">
              <a:buNone/>
              <a:defRPr sz="1953" b="1"/>
            </a:lvl6pPr>
            <a:lvl7pPr marL="3348076" indent="0">
              <a:buNone/>
              <a:defRPr sz="1953" b="1"/>
            </a:lvl7pPr>
            <a:lvl8pPr marL="3906088" indent="0">
              <a:buNone/>
              <a:defRPr sz="1953" b="1"/>
            </a:lvl8pPr>
            <a:lvl9pPr marL="4464101" indent="0">
              <a:buNone/>
              <a:defRPr sz="19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49814" y="5904323"/>
            <a:ext cx="4744507" cy="86843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1/4/22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8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1/4/22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548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1/4/22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8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712" y="1077595"/>
            <a:ext cx="3599431" cy="3771583"/>
          </a:xfrm>
        </p:spPr>
        <p:txBody>
          <a:bodyPr anchor="b"/>
          <a:lstStyle>
            <a:lvl1pPr>
              <a:defRPr sz="390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4507" y="2327310"/>
            <a:ext cx="5649813" cy="11486863"/>
          </a:xfrm>
        </p:spPr>
        <p:txBody>
          <a:bodyPr/>
          <a:lstStyle>
            <a:lvl1pPr>
              <a:defRPr sz="3906"/>
            </a:lvl1pPr>
            <a:lvl2pPr>
              <a:defRPr sz="3417"/>
            </a:lvl2pPr>
            <a:lvl3pPr>
              <a:defRPr sz="2929"/>
            </a:lvl3pPr>
            <a:lvl4pPr>
              <a:defRPr sz="2441"/>
            </a:lvl4pPr>
            <a:lvl5pPr>
              <a:defRPr sz="2441"/>
            </a:lvl5pPr>
            <a:lvl6pPr>
              <a:defRPr sz="2441"/>
            </a:lvl6pPr>
            <a:lvl7pPr>
              <a:defRPr sz="2441"/>
            </a:lvl7pPr>
            <a:lvl8pPr>
              <a:defRPr sz="2441"/>
            </a:lvl8pPr>
            <a:lvl9pPr>
              <a:defRPr sz="244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712" y="4849178"/>
            <a:ext cx="3599431" cy="8983701"/>
          </a:xfrm>
        </p:spPr>
        <p:txBody>
          <a:bodyPr/>
          <a:lstStyle>
            <a:lvl1pPr marL="0" indent="0">
              <a:buNone/>
              <a:defRPr sz="1953"/>
            </a:lvl1pPr>
            <a:lvl2pPr marL="558013" indent="0">
              <a:buNone/>
              <a:defRPr sz="1709"/>
            </a:lvl2pPr>
            <a:lvl3pPr marL="1116025" indent="0">
              <a:buNone/>
              <a:defRPr sz="1465"/>
            </a:lvl3pPr>
            <a:lvl4pPr marL="1674038" indent="0">
              <a:buNone/>
              <a:defRPr sz="1221"/>
            </a:lvl4pPr>
            <a:lvl5pPr marL="2232050" indent="0">
              <a:buNone/>
              <a:defRPr sz="1221"/>
            </a:lvl5pPr>
            <a:lvl6pPr marL="2790063" indent="0">
              <a:buNone/>
              <a:defRPr sz="1221"/>
            </a:lvl6pPr>
            <a:lvl7pPr marL="3348076" indent="0">
              <a:buNone/>
              <a:defRPr sz="1221"/>
            </a:lvl7pPr>
            <a:lvl8pPr marL="3906088" indent="0">
              <a:buNone/>
              <a:defRPr sz="1221"/>
            </a:lvl8pPr>
            <a:lvl9pPr marL="4464101" indent="0">
              <a:buNone/>
              <a:defRPr sz="122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1/4/22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99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712" y="1077595"/>
            <a:ext cx="3599431" cy="3771583"/>
          </a:xfrm>
        </p:spPr>
        <p:txBody>
          <a:bodyPr anchor="b"/>
          <a:lstStyle>
            <a:lvl1pPr>
              <a:defRPr sz="390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44507" y="2327310"/>
            <a:ext cx="5649813" cy="11486863"/>
          </a:xfrm>
        </p:spPr>
        <p:txBody>
          <a:bodyPr anchor="t"/>
          <a:lstStyle>
            <a:lvl1pPr marL="0" indent="0">
              <a:buNone/>
              <a:defRPr sz="3906"/>
            </a:lvl1pPr>
            <a:lvl2pPr marL="558013" indent="0">
              <a:buNone/>
              <a:defRPr sz="3417"/>
            </a:lvl2pPr>
            <a:lvl3pPr marL="1116025" indent="0">
              <a:buNone/>
              <a:defRPr sz="2929"/>
            </a:lvl3pPr>
            <a:lvl4pPr marL="1674038" indent="0">
              <a:buNone/>
              <a:defRPr sz="2441"/>
            </a:lvl4pPr>
            <a:lvl5pPr marL="2232050" indent="0">
              <a:buNone/>
              <a:defRPr sz="2441"/>
            </a:lvl5pPr>
            <a:lvl6pPr marL="2790063" indent="0">
              <a:buNone/>
              <a:defRPr sz="2441"/>
            </a:lvl6pPr>
            <a:lvl7pPr marL="3348076" indent="0">
              <a:buNone/>
              <a:defRPr sz="2441"/>
            </a:lvl7pPr>
            <a:lvl8pPr marL="3906088" indent="0">
              <a:buNone/>
              <a:defRPr sz="2441"/>
            </a:lvl8pPr>
            <a:lvl9pPr marL="4464101" indent="0">
              <a:buNone/>
              <a:defRPr sz="244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712" y="4849178"/>
            <a:ext cx="3599431" cy="8983701"/>
          </a:xfrm>
        </p:spPr>
        <p:txBody>
          <a:bodyPr/>
          <a:lstStyle>
            <a:lvl1pPr marL="0" indent="0">
              <a:buNone/>
              <a:defRPr sz="1953"/>
            </a:lvl1pPr>
            <a:lvl2pPr marL="558013" indent="0">
              <a:buNone/>
              <a:defRPr sz="1709"/>
            </a:lvl2pPr>
            <a:lvl3pPr marL="1116025" indent="0">
              <a:buNone/>
              <a:defRPr sz="1465"/>
            </a:lvl3pPr>
            <a:lvl4pPr marL="1674038" indent="0">
              <a:buNone/>
              <a:defRPr sz="1221"/>
            </a:lvl4pPr>
            <a:lvl5pPr marL="2232050" indent="0">
              <a:buNone/>
              <a:defRPr sz="1221"/>
            </a:lvl5pPr>
            <a:lvl6pPr marL="2790063" indent="0">
              <a:buNone/>
              <a:defRPr sz="1221"/>
            </a:lvl6pPr>
            <a:lvl7pPr marL="3348076" indent="0">
              <a:buNone/>
              <a:defRPr sz="1221"/>
            </a:lvl7pPr>
            <a:lvl8pPr marL="3906088" indent="0">
              <a:buNone/>
              <a:defRPr sz="1221"/>
            </a:lvl8pPr>
            <a:lvl9pPr marL="4464101" indent="0">
              <a:buNone/>
              <a:defRPr sz="122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1/4/22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914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7259" y="860583"/>
            <a:ext cx="9625608" cy="312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7259" y="4302897"/>
            <a:ext cx="9625608" cy="10255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259" y="14981568"/>
            <a:ext cx="2511028" cy="8605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90A56-7146-D847-92E1-256101539D4D}" type="datetimeFigureOut">
              <a:rPr lang="en-US" smtClean="0"/>
              <a:t>1/4/22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6792" y="14981568"/>
            <a:ext cx="3766542" cy="8605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1838" y="14981568"/>
            <a:ext cx="2511028" cy="8605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6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1116025" rtl="0" eaLnBrk="1" latinLnBrk="0" hangingPunct="1">
        <a:lnSpc>
          <a:spcPct val="90000"/>
        </a:lnSpc>
        <a:spcBef>
          <a:spcPct val="0"/>
        </a:spcBef>
        <a:buNone/>
        <a:defRPr sz="53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9006" indent="-279006" algn="l" defTabSz="1116025" rtl="0" eaLnBrk="1" latinLnBrk="0" hangingPunct="1">
        <a:lnSpc>
          <a:spcPct val="90000"/>
        </a:lnSpc>
        <a:spcBef>
          <a:spcPts val="1221"/>
        </a:spcBef>
        <a:buFont typeface="Arial" panose="020B0604020202020204" pitchFamily="34" charset="0"/>
        <a:buChar char="•"/>
        <a:defRPr sz="3417" kern="1200">
          <a:solidFill>
            <a:schemeClr val="tx1"/>
          </a:solidFill>
          <a:latin typeface="+mn-lt"/>
          <a:ea typeface="+mn-ea"/>
          <a:cs typeface="+mn-cs"/>
        </a:defRPr>
      </a:lvl1pPr>
      <a:lvl2pPr marL="837019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929" kern="1200">
          <a:solidFill>
            <a:schemeClr val="tx1"/>
          </a:solidFill>
          <a:latin typeface="+mn-lt"/>
          <a:ea typeface="+mn-ea"/>
          <a:cs typeface="+mn-cs"/>
        </a:defRPr>
      </a:lvl2pPr>
      <a:lvl3pPr marL="1395032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441" kern="1200">
          <a:solidFill>
            <a:schemeClr val="tx1"/>
          </a:solidFill>
          <a:latin typeface="+mn-lt"/>
          <a:ea typeface="+mn-ea"/>
          <a:cs typeface="+mn-cs"/>
        </a:defRPr>
      </a:lvl3pPr>
      <a:lvl4pPr marL="1953044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4pPr>
      <a:lvl5pPr marL="2511057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5pPr>
      <a:lvl6pPr marL="3069069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6pPr>
      <a:lvl7pPr marL="3627082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7pPr>
      <a:lvl8pPr marL="4185095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8pPr>
      <a:lvl9pPr marL="4743107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1pPr>
      <a:lvl2pPr marL="558013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2pPr>
      <a:lvl3pPr marL="1116025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3pPr>
      <a:lvl4pPr marL="1674038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4pPr>
      <a:lvl5pPr marL="2232050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5pPr>
      <a:lvl6pPr marL="2790063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6pPr>
      <a:lvl7pPr marL="3348076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7pPr>
      <a:lvl8pPr marL="3906088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8pPr>
      <a:lvl9pPr marL="4464101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Rectangle 250">
            <a:extLst>
              <a:ext uri="{FF2B5EF4-FFF2-40B4-BE49-F238E27FC236}">
                <a16:creationId xmlns:a16="http://schemas.microsoft.com/office/drawing/2014/main" id="{562D9B10-D6ED-8244-A075-670F1778C995}"/>
              </a:ext>
            </a:extLst>
          </p:cNvPr>
          <p:cNvSpPr/>
          <p:nvPr/>
        </p:nvSpPr>
        <p:spPr>
          <a:xfrm>
            <a:off x="711719" y="15168496"/>
            <a:ext cx="2137120" cy="585223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 4: </a:t>
            </a:r>
          </a:p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 the installation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D7E982A-146B-B74A-8C01-6554E2F353AD}"/>
              </a:ext>
            </a:extLst>
          </p:cNvPr>
          <p:cNvSpPr/>
          <p:nvPr/>
        </p:nvSpPr>
        <p:spPr>
          <a:xfrm>
            <a:off x="5058540" y="1903058"/>
            <a:ext cx="180000" cy="1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65944C-7423-EA4F-9720-8AE0C58E5142}"/>
              </a:ext>
            </a:extLst>
          </p:cNvPr>
          <p:cNvSpPr txBox="1"/>
          <p:nvPr/>
        </p:nvSpPr>
        <p:spPr>
          <a:xfrm>
            <a:off x="5193732" y="1851472"/>
            <a:ext cx="2219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Start the installation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2ABCD3-0E98-4F43-88A3-5ACCFBACBCBF}"/>
              </a:ext>
            </a:extLst>
          </p:cNvPr>
          <p:cNvSpPr/>
          <p:nvPr/>
        </p:nvSpPr>
        <p:spPr>
          <a:xfrm>
            <a:off x="4167217" y="2299600"/>
            <a:ext cx="1958008" cy="5589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 system requirements are met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D66CB384-E34A-1D45-AD24-B88C7FD5FC40}"/>
              </a:ext>
            </a:extLst>
          </p:cNvPr>
          <p:cNvSpPr/>
          <p:nvPr/>
        </p:nvSpPr>
        <p:spPr>
          <a:xfrm>
            <a:off x="3895114" y="3149152"/>
            <a:ext cx="2559738" cy="809368"/>
          </a:xfrm>
          <a:prstGeom prst="diamond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70741F-AC7B-ED4A-B138-C8CDB2FC22FC}"/>
              </a:ext>
            </a:extLst>
          </p:cNvPr>
          <p:cNvSpPr/>
          <p:nvPr/>
        </p:nvSpPr>
        <p:spPr>
          <a:xfrm>
            <a:off x="4053337" y="4146586"/>
            <a:ext cx="2243289" cy="5589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the convenience build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3E351B-D31F-994B-8126-62A9E13E5FDC}"/>
              </a:ext>
            </a:extLst>
          </p:cNvPr>
          <p:cNvSpPr/>
          <p:nvPr/>
        </p:nvSpPr>
        <p:spPr>
          <a:xfrm>
            <a:off x="846812" y="4158891"/>
            <a:ext cx="2250655" cy="5589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the Zowe SMP/E build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F7887F-10F2-9740-9DDE-6472EBCD2690}"/>
              </a:ext>
            </a:extLst>
          </p:cNvPr>
          <p:cNvSpPr/>
          <p:nvPr/>
        </p:nvSpPr>
        <p:spPr>
          <a:xfrm>
            <a:off x="4053341" y="4857687"/>
            <a:ext cx="2243285" cy="5589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Verify, transfer, and expand the PAX file on z/OS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F356A4-F204-B24A-AC96-D723BE38D7A5}"/>
              </a:ext>
            </a:extLst>
          </p:cNvPr>
          <p:cNvSpPr/>
          <p:nvPr/>
        </p:nvSpPr>
        <p:spPr>
          <a:xfrm>
            <a:off x="2727644" y="6424169"/>
            <a:ext cx="1680319" cy="7387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 shell script </a:t>
            </a:r>
          </a:p>
          <a:p>
            <a:pPr algn="ctr"/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zowe-install.sh</a:t>
            </a:r>
            <a:endParaRPr lang="en-US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75373C-CDBF-9B4B-ADC2-488351559AA7}"/>
              </a:ext>
            </a:extLst>
          </p:cNvPr>
          <p:cNvSpPr/>
          <p:nvPr/>
        </p:nvSpPr>
        <p:spPr>
          <a:xfrm>
            <a:off x="1096806" y="4991444"/>
            <a:ext cx="1750668" cy="7575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the Zowe SMP/E build using JCLs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A18AAB6-40CD-7744-8AB4-98DD9A9F0D1A}"/>
              </a:ext>
            </a:extLst>
          </p:cNvPr>
          <p:cNvCxnSpPr>
            <a:cxnSpLocks/>
          </p:cNvCxnSpPr>
          <p:nvPr/>
        </p:nvCxnSpPr>
        <p:spPr>
          <a:xfrm>
            <a:off x="5147734" y="2858568"/>
            <a:ext cx="0" cy="26292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48584CFC-8AA5-A24C-AA2A-281FBC765270}"/>
              </a:ext>
            </a:extLst>
          </p:cNvPr>
          <p:cNvSpPr/>
          <p:nvPr/>
        </p:nvSpPr>
        <p:spPr>
          <a:xfrm>
            <a:off x="2848839" y="3285456"/>
            <a:ext cx="136566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SMP/E</a:t>
            </a:r>
            <a:r>
              <a:rPr lang="zh-CN" altLang="en-US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7236179-D445-7148-9218-51771C4CD928}"/>
              </a:ext>
            </a:extLst>
          </p:cNvPr>
          <p:cNvSpPr/>
          <p:nvPr/>
        </p:nvSpPr>
        <p:spPr>
          <a:xfrm>
            <a:off x="5145216" y="3894670"/>
            <a:ext cx="168298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Convenience</a:t>
            </a:r>
            <a:r>
              <a:rPr lang="zh-CN" altLang="en-US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2BA88F-041C-6D4F-A122-4A1BEE26DF71}"/>
              </a:ext>
            </a:extLst>
          </p:cNvPr>
          <p:cNvSpPr/>
          <p:nvPr/>
        </p:nvSpPr>
        <p:spPr>
          <a:xfrm>
            <a:off x="729127" y="10890000"/>
            <a:ext cx="4651138" cy="637200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(One-time setup per z/OS environment) 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reate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certificates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keystore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directory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Script: 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-setup-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certificates.sh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AF4CDAB-F979-E143-9711-D9E6931E78F5}"/>
              </a:ext>
            </a:extLst>
          </p:cNvPr>
          <p:cNvSpPr/>
          <p:nvPr/>
        </p:nvSpPr>
        <p:spPr>
          <a:xfrm>
            <a:off x="5122752" y="12677866"/>
            <a:ext cx="1047242" cy="660202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directory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241ABC9-99D2-994E-B685-7D82041E280C}"/>
              </a:ext>
            </a:extLst>
          </p:cNvPr>
          <p:cNvSpPr/>
          <p:nvPr/>
        </p:nvSpPr>
        <p:spPr>
          <a:xfrm>
            <a:off x="735231" y="12870000"/>
            <a:ext cx="4651139" cy="555226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onfigure the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instance directory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Script: 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-configure-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instance.sh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A5DCA99-4FB0-8E44-9832-2707E19F2A44}"/>
              </a:ext>
            </a:extLst>
          </p:cNvPr>
          <p:cNvSpPr/>
          <p:nvPr/>
        </p:nvSpPr>
        <p:spPr>
          <a:xfrm>
            <a:off x="729127" y="13765789"/>
            <a:ext cx="4663349" cy="637200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and start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started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task, ZWESVSTC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Script:</a:t>
            </a:r>
            <a:r>
              <a:rPr lang="zh-CN" alt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-install-</a:t>
            </a:r>
            <a:r>
              <a:rPr lang="en-US" altLang="zh-CN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proc.sh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D3E3949-016F-F944-9F12-918975BD5D7A}"/>
              </a:ext>
            </a:extLst>
          </p:cNvPr>
          <p:cNvSpPr/>
          <p:nvPr/>
        </p:nvSpPr>
        <p:spPr>
          <a:xfrm>
            <a:off x="735231" y="11880000"/>
            <a:ext cx="4651142" cy="637200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(Required for </a:t>
            </a:r>
            <a:r>
              <a:rPr lang="en-US" altLang="zh-CN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Desktop) 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Install, configure and start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server, ZWESISTC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Script: 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install-</a:t>
            </a:r>
            <a:r>
              <a:rPr lang="en-US" altLang="zh-CN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xmem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.s</a:t>
            </a:r>
            <a:r>
              <a:rPr lang="en-US" altLang="zh-CN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F3BD089-6A01-564F-AB0E-68487DCA5FF5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146221" y="2083058"/>
            <a:ext cx="0" cy="21654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89267795-49D3-F34D-BB43-8018848C3BBA}"/>
              </a:ext>
            </a:extLst>
          </p:cNvPr>
          <p:cNvSpPr/>
          <p:nvPr/>
        </p:nvSpPr>
        <p:spPr>
          <a:xfrm>
            <a:off x="4285979" y="728232"/>
            <a:ext cx="1958008" cy="558971"/>
          </a:xfrm>
          <a:prstGeom prst="rect">
            <a:avLst/>
          </a:prstGeom>
          <a:solidFill>
            <a:schemeClr val="accent1">
              <a:lumMod val="75000"/>
            </a:schemeClr>
          </a:solidFill>
          <a:ln cap="flat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prepare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installation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A2CA57A-4B49-AB42-94DE-2535D3531CB6}"/>
              </a:ext>
            </a:extLst>
          </p:cNvPr>
          <p:cNvSpPr/>
          <p:nvPr/>
        </p:nvSpPr>
        <p:spPr>
          <a:xfrm>
            <a:off x="2923021" y="15194748"/>
            <a:ext cx="5171997" cy="5589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installed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configured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correctly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40C4586-194D-EB43-BF82-8A163D579E6A}"/>
              </a:ext>
            </a:extLst>
          </p:cNvPr>
          <p:cNvSpPr/>
          <p:nvPr/>
        </p:nvSpPr>
        <p:spPr>
          <a:xfrm>
            <a:off x="4358151" y="3376048"/>
            <a:ext cx="172431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What is your preferred installation method?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8EED663-37F9-F245-802C-26BFB766AD91}"/>
              </a:ext>
            </a:extLst>
          </p:cNvPr>
          <p:cNvSpPr/>
          <p:nvPr/>
        </p:nvSpPr>
        <p:spPr>
          <a:xfrm>
            <a:off x="6592735" y="10890000"/>
            <a:ext cx="3637107" cy="637200"/>
          </a:xfrm>
          <a:prstGeom prst="rect">
            <a:avLst/>
          </a:prstGeom>
          <a:solidFill>
            <a:srgbClr val="D1E6F9"/>
          </a:solidFill>
          <a:ln cap="flat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(One-time setup per z/OS environment) 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 security certificates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ZWEWRF05.xml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E0FAF8F-3D46-0F4E-9992-07F484E98B22}"/>
              </a:ext>
            </a:extLst>
          </p:cNvPr>
          <p:cNvSpPr/>
          <p:nvPr/>
        </p:nvSpPr>
        <p:spPr>
          <a:xfrm>
            <a:off x="6592735" y="9900000"/>
            <a:ext cx="3637107" cy="637200"/>
          </a:xfrm>
          <a:prstGeom prst="rect">
            <a:avLst/>
          </a:prstGeom>
          <a:solidFill>
            <a:srgbClr val="D1E6F9"/>
          </a:solidFill>
          <a:ln cap="flat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(One-time setup per z/OS environment)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security manager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ZWESECUR.xml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2BA429A-185B-6542-80B5-60AC80328BC4}"/>
              </a:ext>
            </a:extLst>
          </p:cNvPr>
          <p:cNvSpPr/>
          <p:nvPr/>
        </p:nvSpPr>
        <p:spPr>
          <a:xfrm>
            <a:off x="6586631" y="11880000"/>
            <a:ext cx="3637107" cy="637200"/>
          </a:xfrm>
          <a:prstGeom prst="rect">
            <a:avLst/>
          </a:prstGeom>
          <a:solidFill>
            <a:srgbClr val="D1E6F9"/>
          </a:solidFill>
          <a:ln cap="flat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(Required for </a:t>
            </a:r>
            <a:r>
              <a:rPr lang="en-US" altLang="zh-CN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Desktop)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 cross memory server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ZWEWRF0</a:t>
            </a:r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.xml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C5C09A-C884-C94D-99A1-280A4CEF119A}"/>
              </a:ext>
            </a:extLst>
          </p:cNvPr>
          <p:cNvSpPr/>
          <p:nvPr/>
        </p:nvSpPr>
        <p:spPr>
          <a:xfrm>
            <a:off x="729127" y="9900000"/>
            <a:ext cx="4651137" cy="637200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(One-time setup per z/OS environment)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 the z/OS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endParaRPr lang="en-US" altLang="zh-CN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JCL: ZWESECUR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zh-CN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51CC1DD3-FEF0-E245-8145-A63C4C3D2D03}"/>
              </a:ext>
            </a:extLst>
          </p:cNvPr>
          <p:cNvCxnSpPr>
            <a:stCxn id="10" idx="1"/>
            <a:endCxn id="15" idx="0"/>
          </p:cNvCxnSpPr>
          <p:nvPr/>
        </p:nvCxnSpPr>
        <p:spPr>
          <a:xfrm rot="10800000" flipV="1">
            <a:off x="1972140" y="3553835"/>
            <a:ext cx="1922974" cy="605055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6E6B40E7-1C5A-614C-BABA-D5ED47A057EE}"/>
              </a:ext>
            </a:extLst>
          </p:cNvPr>
          <p:cNvCxnSpPr>
            <a:stCxn id="10" idx="2"/>
            <a:endCxn id="14" idx="0"/>
          </p:cNvCxnSpPr>
          <p:nvPr/>
        </p:nvCxnSpPr>
        <p:spPr>
          <a:xfrm rot="5400000">
            <a:off x="5080950" y="4052553"/>
            <a:ext cx="188066" cy="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A15D5C73-9738-BC4F-876C-19B0559D4357}"/>
              </a:ext>
            </a:extLst>
          </p:cNvPr>
          <p:cNvSpPr/>
          <p:nvPr/>
        </p:nvSpPr>
        <p:spPr>
          <a:xfrm>
            <a:off x="4302729" y="5745730"/>
            <a:ext cx="172431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Choose a method to install the </a:t>
            </a:r>
            <a:r>
              <a:rPr lang="en-US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 runtime</a:t>
            </a:r>
          </a:p>
        </p:txBody>
      </p:sp>
      <p:sp>
        <p:nvSpPr>
          <p:cNvPr id="84" name="Diamond 83">
            <a:extLst>
              <a:ext uri="{FF2B5EF4-FFF2-40B4-BE49-F238E27FC236}">
                <a16:creationId xmlns:a16="http://schemas.microsoft.com/office/drawing/2014/main" id="{AD776B14-126D-7047-B7B8-7DF57F57A2B0}"/>
              </a:ext>
            </a:extLst>
          </p:cNvPr>
          <p:cNvSpPr/>
          <p:nvPr/>
        </p:nvSpPr>
        <p:spPr>
          <a:xfrm>
            <a:off x="4085714" y="5571630"/>
            <a:ext cx="2178534" cy="809368"/>
          </a:xfrm>
          <a:prstGeom prst="diamond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634A333-C297-D248-9A50-E6DB6AE558D4}"/>
              </a:ext>
            </a:extLst>
          </p:cNvPr>
          <p:cNvSpPr/>
          <p:nvPr/>
        </p:nvSpPr>
        <p:spPr>
          <a:xfrm>
            <a:off x="5869800" y="6384920"/>
            <a:ext cx="1680319" cy="7387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 z/OSMF workflow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ZWEWRF04.xml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E1DF86E3-ACE7-304F-95AB-C64775DB249C}"/>
              </a:ext>
            </a:extLst>
          </p:cNvPr>
          <p:cNvCxnSpPr>
            <a:stCxn id="84" idx="1"/>
            <a:endCxn id="18" idx="0"/>
          </p:cNvCxnSpPr>
          <p:nvPr/>
        </p:nvCxnSpPr>
        <p:spPr>
          <a:xfrm rot="10800000" flipV="1">
            <a:off x="3567804" y="5976313"/>
            <a:ext cx="517910" cy="447855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F63FEF37-383B-D242-988A-D39044383A28}"/>
              </a:ext>
            </a:extLst>
          </p:cNvPr>
          <p:cNvCxnSpPr>
            <a:stCxn id="84" idx="3"/>
            <a:endCxn id="85" idx="0"/>
          </p:cNvCxnSpPr>
          <p:nvPr/>
        </p:nvCxnSpPr>
        <p:spPr>
          <a:xfrm>
            <a:off x="6264248" y="5976314"/>
            <a:ext cx="445712" cy="408606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DF04680-F811-8E42-A77F-85675B742563}"/>
              </a:ext>
            </a:extLst>
          </p:cNvPr>
          <p:cNvCxnSpPr>
            <a:stCxn id="15" idx="2"/>
            <a:endCxn id="19" idx="0"/>
          </p:cNvCxnSpPr>
          <p:nvPr/>
        </p:nvCxnSpPr>
        <p:spPr>
          <a:xfrm>
            <a:off x="1972140" y="4717862"/>
            <a:ext cx="0" cy="27358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FA5420E-5B30-BB4D-8699-10BA8C90F354}"/>
              </a:ext>
            </a:extLst>
          </p:cNvPr>
          <p:cNvCxnSpPr>
            <a:stCxn id="14" idx="2"/>
            <a:endCxn id="17" idx="0"/>
          </p:cNvCxnSpPr>
          <p:nvPr/>
        </p:nvCxnSpPr>
        <p:spPr>
          <a:xfrm>
            <a:off x="5174982" y="4705557"/>
            <a:ext cx="2" cy="15213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8E00474-B9DE-B543-8056-2ADDF1E7E3DE}"/>
              </a:ext>
            </a:extLst>
          </p:cNvPr>
          <p:cNvCxnSpPr>
            <a:stCxn id="17" idx="2"/>
            <a:endCxn id="84" idx="0"/>
          </p:cNvCxnSpPr>
          <p:nvPr/>
        </p:nvCxnSpPr>
        <p:spPr>
          <a:xfrm flipH="1">
            <a:off x="5174981" y="5416658"/>
            <a:ext cx="3" cy="15497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Diamond 98">
            <a:extLst>
              <a:ext uri="{FF2B5EF4-FFF2-40B4-BE49-F238E27FC236}">
                <a16:creationId xmlns:a16="http://schemas.microsoft.com/office/drawing/2014/main" id="{0A9D3F2E-7268-9A46-84ED-8299D1132B97}"/>
              </a:ext>
            </a:extLst>
          </p:cNvPr>
          <p:cNvSpPr/>
          <p:nvPr/>
        </p:nvSpPr>
        <p:spPr>
          <a:xfrm>
            <a:off x="4363443" y="8520552"/>
            <a:ext cx="2178534" cy="809368"/>
          </a:xfrm>
          <a:prstGeom prst="diamond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CE9E408-40CD-CB49-A578-D2F95011FA86}"/>
              </a:ext>
            </a:extLst>
          </p:cNvPr>
          <p:cNvSpPr/>
          <p:nvPr/>
        </p:nvSpPr>
        <p:spPr>
          <a:xfrm>
            <a:off x="4638671" y="8730563"/>
            <a:ext cx="172431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Choose a method to configure </a:t>
            </a:r>
            <a:r>
              <a:rPr lang="en-US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endParaRPr lang="en-U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C8932823-E29C-E84C-9336-0E30B84C237C}"/>
              </a:ext>
            </a:extLst>
          </p:cNvPr>
          <p:cNvCxnSpPr>
            <a:cxnSpLocks/>
            <a:stCxn id="99" idx="1"/>
            <a:endCxn id="20" idx="0"/>
          </p:cNvCxnSpPr>
          <p:nvPr/>
        </p:nvCxnSpPr>
        <p:spPr>
          <a:xfrm rot="10800000" flipV="1">
            <a:off x="3054697" y="8925236"/>
            <a:ext cx="1308747" cy="974764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8101655C-4562-5343-A60D-8EDB7CEDBAAD}"/>
              </a:ext>
            </a:extLst>
          </p:cNvPr>
          <p:cNvCxnSpPr>
            <a:cxnSpLocks/>
            <a:stCxn id="99" idx="3"/>
            <a:endCxn id="74" idx="0"/>
          </p:cNvCxnSpPr>
          <p:nvPr/>
        </p:nvCxnSpPr>
        <p:spPr>
          <a:xfrm>
            <a:off x="6541977" y="8925236"/>
            <a:ext cx="1869312" cy="974764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24859CB-AFBD-0749-ABF1-D9B209EBB4B4}"/>
              </a:ext>
            </a:extLst>
          </p:cNvPr>
          <p:cNvSpPr/>
          <p:nvPr/>
        </p:nvSpPr>
        <p:spPr>
          <a:xfrm>
            <a:off x="2704922" y="8584673"/>
            <a:ext cx="1597807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JCL, Shell scripts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2A5217F-4A1C-6E4C-AE36-24FB98960ACD}"/>
              </a:ext>
            </a:extLst>
          </p:cNvPr>
          <p:cNvSpPr/>
          <p:nvPr/>
        </p:nvSpPr>
        <p:spPr>
          <a:xfrm>
            <a:off x="6658020" y="8576674"/>
            <a:ext cx="1653225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z/OSMF workflow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24BAA942-B59A-294B-AD09-4B735D8DF81F}"/>
              </a:ext>
            </a:extLst>
          </p:cNvPr>
          <p:cNvSpPr/>
          <p:nvPr/>
        </p:nvSpPr>
        <p:spPr>
          <a:xfrm>
            <a:off x="3310605" y="5723247"/>
            <a:ext cx="159780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Shell script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5EB36C5E-49E1-9F4C-981F-009A0E0594C3}"/>
              </a:ext>
            </a:extLst>
          </p:cNvPr>
          <p:cNvSpPr/>
          <p:nvPr/>
        </p:nvSpPr>
        <p:spPr>
          <a:xfrm>
            <a:off x="6027048" y="5700761"/>
            <a:ext cx="168298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z/OSMF workflow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A8730DCB-19E1-2645-94C1-C4031A6B24E3}"/>
              </a:ext>
            </a:extLst>
          </p:cNvPr>
          <p:cNvSpPr/>
          <p:nvPr/>
        </p:nvSpPr>
        <p:spPr>
          <a:xfrm>
            <a:off x="726470" y="7579011"/>
            <a:ext cx="7183701" cy="509925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 3: </a:t>
            </a:r>
          </a:p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 the </a:t>
            </a:r>
            <a:r>
              <a:rPr lang="en-US" altLang="zh-CN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runtime and start </a:t>
            </a:r>
            <a:r>
              <a:rPr lang="en-US" altLang="zh-CN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endParaRPr lang="en-US" altLang="zh-CN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C34C710E-752B-3E43-B637-E8C40BCA1946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1972140" y="5749012"/>
            <a:ext cx="0" cy="180663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C0035DBC-2F0D-F04D-8D33-F97C78EFB557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3567804" y="7162899"/>
            <a:ext cx="0" cy="39275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9AFD042D-A750-7141-A300-38B5037254D9}"/>
              </a:ext>
            </a:extLst>
          </p:cNvPr>
          <p:cNvCxnSpPr>
            <a:stCxn id="85" idx="2"/>
          </p:cNvCxnSpPr>
          <p:nvPr/>
        </p:nvCxnSpPr>
        <p:spPr>
          <a:xfrm>
            <a:off x="6709959" y="7123650"/>
            <a:ext cx="0" cy="4320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D20653F7-733D-744A-ACE6-4E838BE32DBE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5452710" y="8083052"/>
            <a:ext cx="0" cy="4375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96014131-E5D3-9C4D-891A-C36C6759CE58}"/>
              </a:ext>
            </a:extLst>
          </p:cNvPr>
          <p:cNvSpPr/>
          <p:nvPr/>
        </p:nvSpPr>
        <p:spPr>
          <a:xfrm>
            <a:off x="9976742" y="12677866"/>
            <a:ext cx="1047242" cy="660202"/>
          </a:xfrm>
          <a:prstGeom prst="rect">
            <a:avLst/>
          </a:prstGeom>
          <a:solidFill>
            <a:srgbClr val="D1E6F9"/>
          </a:solidFill>
          <a:ln cap="flat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r>
              <a:rPr lang="zh-CN" altLang="en-US"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directory</a:t>
            </a:r>
            <a:r>
              <a:rPr lang="en-US"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8922BD3-71C4-1748-BAB2-E9C71B515A17}"/>
              </a:ext>
            </a:extLst>
          </p:cNvPr>
          <p:cNvSpPr/>
          <p:nvPr/>
        </p:nvSpPr>
        <p:spPr>
          <a:xfrm>
            <a:off x="6586631" y="12870000"/>
            <a:ext cx="3643211" cy="554400"/>
          </a:xfrm>
          <a:prstGeom prst="rect">
            <a:avLst/>
          </a:prstGeom>
          <a:solidFill>
            <a:srgbClr val="D1E6F9"/>
          </a:solidFill>
          <a:ln cap="flat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instances and start the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started task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ZWEWRF03.xml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B8F094C1-5210-AA4D-BE6E-7CCDE9A6A252}"/>
              </a:ext>
            </a:extLst>
          </p:cNvPr>
          <p:cNvCxnSpPr>
            <a:cxnSpLocks/>
            <a:stCxn id="20" idx="2"/>
            <a:endCxn id="42" idx="0"/>
          </p:cNvCxnSpPr>
          <p:nvPr/>
        </p:nvCxnSpPr>
        <p:spPr>
          <a:xfrm>
            <a:off x="3054696" y="10537200"/>
            <a:ext cx="0" cy="3528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F862A517-8375-4846-8567-17431BDBB69A}"/>
              </a:ext>
            </a:extLst>
          </p:cNvPr>
          <p:cNvCxnSpPr>
            <a:cxnSpLocks/>
            <a:stCxn id="49" idx="2"/>
            <a:endCxn id="41" idx="0"/>
          </p:cNvCxnSpPr>
          <p:nvPr/>
        </p:nvCxnSpPr>
        <p:spPr>
          <a:xfrm flipH="1">
            <a:off x="3060801" y="12517200"/>
            <a:ext cx="1" cy="3528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B212CAA5-4B4F-3D48-81DE-F765EACFE45F}"/>
              </a:ext>
            </a:extLst>
          </p:cNvPr>
          <p:cNvCxnSpPr>
            <a:cxnSpLocks/>
            <a:stCxn id="42" idx="2"/>
            <a:endCxn id="49" idx="0"/>
          </p:cNvCxnSpPr>
          <p:nvPr/>
        </p:nvCxnSpPr>
        <p:spPr>
          <a:xfrm>
            <a:off x="3054696" y="11527200"/>
            <a:ext cx="6106" cy="3528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0E00B0EC-C110-604C-B359-EE4D5383D4ED}"/>
              </a:ext>
            </a:extLst>
          </p:cNvPr>
          <p:cNvCxnSpPr>
            <a:cxnSpLocks/>
            <a:stCxn id="41" idx="2"/>
            <a:endCxn id="46" idx="0"/>
          </p:cNvCxnSpPr>
          <p:nvPr/>
        </p:nvCxnSpPr>
        <p:spPr>
          <a:xfrm>
            <a:off x="3060801" y="13425226"/>
            <a:ext cx="1" cy="34056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E75F496C-3F8E-EA43-8331-FEDA4267987C}"/>
              </a:ext>
            </a:extLst>
          </p:cNvPr>
          <p:cNvCxnSpPr>
            <a:cxnSpLocks/>
            <a:stCxn id="74" idx="2"/>
            <a:endCxn id="69" idx="0"/>
          </p:cNvCxnSpPr>
          <p:nvPr/>
        </p:nvCxnSpPr>
        <p:spPr>
          <a:xfrm>
            <a:off x="8411289" y="10537200"/>
            <a:ext cx="0" cy="3528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82CB100F-8DE9-2E42-A001-B2EA6BEDD509}"/>
              </a:ext>
            </a:extLst>
          </p:cNvPr>
          <p:cNvCxnSpPr>
            <a:cxnSpLocks/>
            <a:stCxn id="69" idx="2"/>
            <a:endCxn id="77" idx="0"/>
          </p:cNvCxnSpPr>
          <p:nvPr/>
        </p:nvCxnSpPr>
        <p:spPr>
          <a:xfrm flipH="1">
            <a:off x="8405185" y="11527200"/>
            <a:ext cx="6104" cy="3528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A5F44EB1-1D38-1E4E-B459-C5300098B489}"/>
              </a:ext>
            </a:extLst>
          </p:cNvPr>
          <p:cNvCxnSpPr>
            <a:cxnSpLocks/>
            <a:stCxn id="77" idx="2"/>
            <a:endCxn id="56" idx="0"/>
          </p:cNvCxnSpPr>
          <p:nvPr/>
        </p:nvCxnSpPr>
        <p:spPr>
          <a:xfrm>
            <a:off x="8405185" y="12517200"/>
            <a:ext cx="3052" cy="3528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Elbow Connector 233">
            <a:extLst>
              <a:ext uri="{FF2B5EF4-FFF2-40B4-BE49-F238E27FC236}">
                <a16:creationId xmlns:a16="http://schemas.microsoft.com/office/drawing/2014/main" id="{78832570-68C1-8C45-AD97-480E00AFFAF1}"/>
              </a:ext>
            </a:extLst>
          </p:cNvPr>
          <p:cNvCxnSpPr>
            <a:cxnSpLocks/>
            <a:stCxn id="46" idx="2"/>
            <a:endCxn id="67" idx="0"/>
          </p:cNvCxnSpPr>
          <p:nvPr/>
        </p:nvCxnSpPr>
        <p:spPr>
          <a:xfrm rot="16200000" flipH="1">
            <a:off x="3889032" y="13574759"/>
            <a:ext cx="791759" cy="244821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tangle 246">
            <a:extLst>
              <a:ext uri="{FF2B5EF4-FFF2-40B4-BE49-F238E27FC236}">
                <a16:creationId xmlns:a16="http://schemas.microsoft.com/office/drawing/2014/main" id="{1B7355A4-1CD0-F147-8391-54E481623943}"/>
              </a:ext>
            </a:extLst>
          </p:cNvPr>
          <p:cNvSpPr/>
          <p:nvPr/>
        </p:nvSpPr>
        <p:spPr>
          <a:xfrm>
            <a:off x="726470" y="174753"/>
            <a:ext cx="9449560" cy="509925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 1: </a:t>
            </a:r>
          </a:p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and prepare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2866E5C8-64AA-A144-8A5F-C0C61B210B7D}"/>
              </a:ext>
            </a:extLst>
          </p:cNvPr>
          <p:cNvSpPr/>
          <p:nvPr/>
        </p:nvSpPr>
        <p:spPr>
          <a:xfrm>
            <a:off x="726470" y="1364482"/>
            <a:ext cx="9449560" cy="509925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 2: </a:t>
            </a:r>
          </a:p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the </a:t>
            </a:r>
            <a:r>
              <a:rPr lang="en-US" altLang="zh-CN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runtime</a:t>
            </a: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9962E043-AD03-DC4F-8655-6B209C4F5BFD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139350" y="1287202"/>
            <a:ext cx="9191" cy="61585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>
            <a:extLst>
              <a:ext uri="{FF2B5EF4-FFF2-40B4-BE49-F238E27FC236}">
                <a16:creationId xmlns:a16="http://schemas.microsoft.com/office/drawing/2014/main" id="{E71C4AA7-F70C-1C42-88BD-E7CE736EEF46}"/>
              </a:ext>
            </a:extLst>
          </p:cNvPr>
          <p:cNvCxnSpPr>
            <a:cxnSpLocks/>
          </p:cNvCxnSpPr>
          <p:nvPr/>
        </p:nvCxnSpPr>
        <p:spPr>
          <a:xfrm rot="5400000">
            <a:off x="6253200" y="13041000"/>
            <a:ext cx="1771200" cy="253800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470741F-AC7B-ED4A-B138-C8CDB2FC22FC}"/>
              </a:ext>
            </a:extLst>
          </p:cNvPr>
          <p:cNvSpPr/>
          <p:nvPr/>
        </p:nvSpPr>
        <p:spPr>
          <a:xfrm>
            <a:off x="7910175" y="4146586"/>
            <a:ext cx="2243289" cy="5589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the PSWI build</a:t>
            </a:r>
          </a:p>
        </p:txBody>
      </p: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51CC1DD3-FEF0-E245-8145-A63C4C3D2D03}"/>
              </a:ext>
            </a:extLst>
          </p:cNvPr>
          <p:cNvCxnSpPr>
            <a:stCxn id="10" idx="3"/>
            <a:endCxn id="101" idx="0"/>
          </p:cNvCxnSpPr>
          <p:nvPr/>
        </p:nvCxnSpPr>
        <p:spPr>
          <a:xfrm>
            <a:off x="6454852" y="3553836"/>
            <a:ext cx="2576968" cy="592750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8584CFC-8AA5-A24C-AA2A-281FBC765270}"/>
              </a:ext>
            </a:extLst>
          </p:cNvPr>
          <p:cNvSpPr/>
          <p:nvPr/>
        </p:nvSpPr>
        <p:spPr>
          <a:xfrm>
            <a:off x="6621514" y="3285456"/>
            <a:ext cx="247676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Portable software instance (PSWI)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CF7887F-10F2-9740-9DDE-6472EBCD2690}"/>
              </a:ext>
            </a:extLst>
          </p:cNvPr>
          <p:cNvSpPr/>
          <p:nvPr/>
        </p:nvSpPr>
        <p:spPr>
          <a:xfrm>
            <a:off x="7910177" y="4938472"/>
            <a:ext cx="2243285" cy="5589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Verify, transfer, and expand the PAX file on z/OS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FA5420E-5B30-BB4D-8699-10BA8C90F354}"/>
              </a:ext>
            </a:extLst>
          </p:cNvPr>
          <p:cNvCxnSpPr>
            <a:cxnSpLocks/>
            <a:stCxn id="101" idx="2"/>
          </p:cNvCxnSpPr>
          <p:nvPr/>
        </p:nvCxnSpPr>
        <p:spPr>
          <a:xfrm flipH="1">
            <a:off x="9031818" y="4705557"/>
            <a:ext cx="2" cy="19905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CF7887F-10F2-9740-9DDE-6472EBCD2690}"/>
              </a:ext>
            </a:extLst>
          </p:cNvPr>
          <p:cNvSpPr/>
          <p:nvPr/>
        </p:nvSpPr>
        <p:spPr>
          <a:xfrm>
            <a:off x="7910177" y="5743421"/>
            <a:ext cx="2243285" cy="5589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the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SMP/E using PSWI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FA5420E-5B30-BB4D-8699-10BA8C90F354}"/>
              </a:ext>
            </a:extLst>
          </p:cNvPr>
          <p:cNvCxnSpPr>
            <a:cxnSpLocks/>
            <a:stCxn id="109" idx="2"/>
          </p:cNvCxnSpPr>
          <p:nvPr/>
        </p:nvCxnSpPr>
        <p:spPr>
          <a:xfrm flipH="1">
            <a:off x="9031818" y="5497443"/>
            <a:ext cx="2" cy="19905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CF7887F-10F2-9740-9DDE-6472EBCD2690}"/>
              </a:ext>
            </a:extLst>
          </p:cNvPr>
          <p:cNvSpPr/>
          <p:nvPr/>
        </p:nvSpPr>
        <p:spPr>
          <a:xfrm>
            <a:off x="7910177" y="6535305"/>
            <a:ext cx="2243285" cy="5589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Mount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zFS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workflow</a:t>
            </a:r>
            <a:b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ZWE9MNT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FFA5420E-5B30-BB4D-8699-10BA8C90F354}"/>
              </a:ext>
            </a:extLst>
          </p:cNvPr>
          <p:cNvCxnSpPr>
            <a:cxnSpLocks/>
            <a:stCxn id="111" idx="2"/>
          </p:cNvCxnSpPr>
          <p:nvPr/>
        </p:nvCxnSpPr>
        <p:spPr>
          <a:xfrm flipH="1">
            <a:off x="9031818" y="6302392"/>
            <a:ext cx="2" cy="19905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Elbow Connector 253"/>
          <p:cNvCxnSpPr>
            <a:cxnSpLocks/>
            <a:stCxn id="113" idx="2"/>
            <a:endCxn id="74" idx="0"/>
          </p:cNvCxnSpPr>
          <p:nvPr/>
        </p:nvCxnSpPr>
        <p:spPr>
          <a:xfrm rot="5400000">
            <a:off x="7318693" y="8186873"/>
            <a:ext cx="2805724" cy="620531"/>
          </a:xfrm>
          <a:prstGeom prst="bentConnector3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184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Rectangle 250">
            <a:extLst>
              <a:ext uri="{FF2B5EF4-FFF2-40B4-BE49-F238E27FC236}">
                <a16:creationId xmlns:a16="http://schemas.microsoft.com/office/drawing/2014/main" id="{562D9B10-D6ED-8244-A075-670F1778C995}"/>
              </a:ext>
            </a:extLst>
          </p:cNvPr>
          <p:cNvSpPr/>
          <p:nvPr/>
        </p:nvSpPr>
        <p:spPr>
          <a:xfrm>
            <a:off x="711719" y="15545988"/>
            <a:ext cx="2137120" cy="585223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 4: </a:t>
            </a:r>
          </a:p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 the installation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D7E982A-146B-B74A-8C01-6554E2F353AD}"/>
              </a:ext>
            </a:extLst>
          </p:cNvPr>
          <p:cNvSpPr/>
          <p:nvPr/>
        </p:nvSpPr>
        <p:spPr>
          <a:xfrm>
            <a:off x="5058540" y="1903058"/>
            <a:ext cx="180000" cy="1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65944C-7423-EA4F-9720-8AE0C58E5142}"/>
              </a:ext>
            </a:extLst>
          </p:cNvPr>
          <p:cNvSpPr txBox="1"/>
          <p:nvPr/>
        </p:nvSpPr>
        <p:spPr>
          <a:xfrm>
            <a:off x="5193732" y="1851472"/>
            <a:ext cx="2219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Start the installation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2ABCD3-0E98-4F43-88A3-5ACCFBACBCBF}"/>
              </a:ext>
            </a:extLst>
          </p:cNvPr>
          <p:cNvSpPr/>
          <p:nvPr/>
        </p:nvSpPr>
        <p:spPr>
          <a:xfrm>
            <a:off x="4167217" y="2299600"/>
            <a:ext cx="1958008" cy="5589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 system requirements are met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D66CB384-E34A-1D45-AD24-B88C7FD5FC40}"/>
              </a:ext>
            </a:extLst>
          </p:cNvPr>
          <p:cNvSpPr/>
          <p:nvPr/>
        </p:nvSpPr>
        <p:spPr>
          <a:xfrm>
            <a:off x="3895114" y="3149152"/>
            <a:ext cx="2559738" cy="809368"/>
          </a:xfrm>
          <a:prstGeom prst="diamond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70741F-AC7B-ED4A-B138-C8CDB2FC22FC}"/>
              </a:ext>
            </a:extLst>
          </p:cNvPr>
          <p:cNvSpPr/>
          <p:nvPr/>
        </p:nvSpPr>
        <p:spPr>
          <a:xfrm>
            <a:off x="6913585" y="3847956"/>
            <a:ext cx="2243289" cy="5589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the convenience build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3E351B-D31F-994B-8126-62A9E13E5FDC}"/>
              </a:ext>
            </a:extLst>
          </p:cNvPr>
          <p:cNvSpPr/>
          <p:nvPr/>
        </p:nvSpPr>
        <p:spPr>
          <a:xfrm>
            <a:off x="1790098" y="3843937"/>
            <a:ext cx="2250655" cy="5589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the Zowe SMP/E build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F7887F-10F2-9740-9DDE-6472EBCD2690}"/>
              </a:ext>
            </a:extLst>
          </p:cNvPr>
          <p:cNvSpPr/>
          <p:nvPr/>
        </p:nvSpPr>
        <p:spPr>
          <a:xfrm>
            <a:off x="6913585" y="4676508"/>
            <a:ext cx="2243285" cy="5589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Verify, transfer, and expand the PAX file on z/OS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F356A4-F204-B24A-AC96-D723BE38D7A5}"/>
              </a:ext>
            </a:extLst>
          </p:cNvPr>
          <p:cNvSpPr/>
          <p:nvPr/>
        </p:nvSpPr>
        <p:spPr>
          <a:xfrm>
            <a:off x="5878264" y="6393174"/>
            <a:ext cx="1680319" cy="7387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 shell script </a:t>
            </a:r>
          </a:p>
          <a:p>
            <a:pPr algn="ctr"/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zowe-install.sh</a:t>
            </a:r>
            <a:endParaRPr lang="en-US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75373C-CDBF-9B4B-ADC2-488351559AA7}"/>
              </a:ext>
            </a:extLst>
          </p:cNvPr>
          <p:cNvSpPr/>
          <p:nvPr/>
        </p:nvSpPr>
        <p:spPr>
          <a:xfrm>
            <a:off x="726470" y="6374335"/>
            <a:ext cx="1750668" cy="7575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the Zowe SMP/E build using JCLs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A18AAB6-40CD-7744-8AB4-98DD9A9F0D1A}"/>
              </a:ext>
            </a:extLst>
          </p:cNvPr>
          <p:cNvCxnSpPr>
            <a:cxnSpLocks/>
          </p:cNvCxnSpPr>
          <p:nvPr/>
        </p:nvCxnSpPr>
        <p:spPr>
          <a:xfrm>
            <a:off x="5147734" y="2858568"/>
            <a:ext cx="0" cy="26292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48584CFC-8AA5-A24C-AA2A-281FBC765270}"/>
              </a:ext>
            </a:extLst>
          </p:cNvPr>
          <p:cNvSpPr/>
          <p:nvPr/>
        </p:nvSpPr>
        <p:spPr>
          <a:xfrm>
            <a:off x="2848839" y="3285456"/>
            <a:ext cx="136566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SMP/E</a:t>
            </a:r>
            <a:r>
              <a:rPr lang="zh-CN" altLang="en-US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7236179-D445-7148-9218-51771C4CD928}"/>
              </a:ext>
            </a:extLst>
          </p:cNvPr>
          <p:cNvSpPr/>
          <p:nvPr/>
        </p:nvSpPr>
        <p:spPr>
          <a:xfrm>
            <a:off x="6545505" y="3285456"/>
            <a:ext cx="168298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Convenience</a:t>
            </a:r>
            <a:r>
              <a:rPr lang="zh-CN" altLang="en-US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2BA88F-041C-6D4F-A122-4A1BEE26DF71}"/>
              </a:ext>
            </a:extLst>
          </p:cNvPr>
          <p:cNvSpPr/>
          <p:nvPr/>
        </p:nvSpPr>
        <p:spPr>
          <a:xfrm>
            <a:off x="738076" y="10213541"/>
            <a:ext cx="4651138" cy="637200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(One-time setup per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Sysplex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environment) 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reate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VSAM data set for Caching Service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JCL: ZWECSVSM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241ABC9-99D2-994E-B685-7D82041E280C}"/>
              </a:ext>
            </a:extLst>
          </p:cNvPr>
          <p:cNvSpPr/>
          <p:nvPr/>
        </p:nvSpPr>
        <p:spPr>
          <a:xfrm>
            <a:off x="741787" y="13013470"/>
            <a:ext cx="4651139" cy="555226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onfigure the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instance directory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Script: 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-configure-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instance.sh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A5DCA99-4FB0-8E44-9832-2707E19F2A44}"/>
              </a:ext>
            </a:extLst>
          </p:cNvPr>
          <p:cNvSpPr/>
          <p:nvPr/>
        </p:nvSpPr>
        <p:spPr>
          <a:xfrm>
            <a:off x="743598" y="14634420"/>
            <a:ext cx="4651200" cy="554400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and start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altLang="zh-CN"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availability </a:t>
            </a:r>
            <a:r>
              <a:rPr lang="en-US" altLang="zh-CN"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started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task, ZWESLSTC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Script:</a:t>
            </a:r>
            <a:r>
              <a:rPr lang="zh-CN" alt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-install-</a:t>
            </a:r>
            <a:r>
              <a:rPr lang="en-US" altLang="zh-CN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proc.sh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D3E3949-016F-F944-9F12-918975BD5D7A}"/>
              </a:ext>
            </a:extLst>
          </p:cNvPr>
          <p:cNvSpPr/>
          <p:nvPr/>
        </p:nvSpPr>
        <p:spPr>
          <a:xfrm>
            <a:off x="741784" y="12076949"/>
            <a:ext cx="4651142" cy="637200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(Required for </a:t>
            </a:r>
            <a:r>
              <a:rPr lang="en-US" altLang="zh-CN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Desktop) 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Install, configure and start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server, ZWESISTC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Script: 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install-</a:t>
            </a:r>
            <a:r>
              <a:rPr lang="en-US" altLang="zh-CN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xmem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.s</a:t>
            </a:r>
            <a:r>
              <a:rPr lang="en-US" altLang="zh-CN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F3BD089-6A01-564F-AB0E-68487DCA5FF5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146221" y="2083058"/>
            <a:ext cx="0" cy="21654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89267795-49D3-F34D-BB43-8018848C3BBA}"/>
              </a:ext>
            </a:extLst>
          </p:cNvPr>
          <p:cNvSpPr/>
          <p:nvPr/>
        </p:nvSpPr>
        <p:spPr>
          <a:xfrm>
            <a:off x="4285979" y="728232"/>
            <a:ext cx="1958008" cy="558971"/>
          </a:xfrm>
          <a:prstGeom prst="rect">
            <a:avLst/>
          </a:prstGeom>
          <a:solidFill>
            <a:schemeClr val="accent1">
              <a:lumMod val="75000"/>
            </a:schemeClr>
          </a:solidFill>
          <a:ln cap="flat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prepare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installation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A2CA57A-4B49-AB42-94DE-2535D3531CB6}"/>
              </a:ext>
            </a:extLst>
          </p:cNvPr>
          <p:cNvSpPr/>
          <p:nvPr/>
        </p:nvSpPr>
        <p:spPr>
          <a:xfrm>
            <a:off x="2923021" y="15572240"/>
            <a:ext cx="5171997" cy="5589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installed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configured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correctly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40C4586-194D-EB43-BF82-8A163D579E6A}"/>
              </a:ext>
            </a:extLst>
          </p:cNvPr>
          <p:cNvSpPr/>
          <p:nvPr/>
        </p:nvSpPr>
        <p:spPr>
          <a:xfrm>
            <a:off x="4358151" y="3376048"/>
            <a:ext cx="172431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What is your preferred installation method?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C5C09A-C884-C94D-99A1-280A4CEF119A}"/>
              </a:ext>
            </a:extLst>
          </p:cNvPr>
          <p:cNvSpPr/>
          <p:nvPr/>
        </p:nvSpPr>
        <p:spPr>
          <a:xfrm>
            <a:off x="726470" y="9284331"/>
            <a:ext cx="4651137" cy="637200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(One-time setup per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Sysplex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environment)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reate</a:t>
            </a:r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security configuration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endParaRPr lang="en-US" altLang="zh-CN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JCL: ZWESECUR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zh-CN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51CC1DD3-FEF0-E245-8145-A63C4C3D2D03}"/>
              </a:ext>
            </a:extLst>
          </p:cNvPr>
          <p:cNvCxnSpPr>
            <a:stCxn id="10" idx="1"/>
            <a:endCxn id="15" idx="0"/>
          </p:cNvCxnSpPr>
          <p:nvPr/>
        </p:nvCxnSpPr>
        <p:spPr>
          <a:xfrm rot="10800000" flipV="1">
            <a:off x="2915426" y="3553835"/>
            <a:ext cx="979688" cy="290101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6E6B40E7-1C5A-614C-BABA-D5ED47A057EE}"/>
              </a:ext>
            </a:extLst>
          </p:cNvPr>
          <p:cNvCxnSpPr>
            <a:stCxn id="10" idx="3"/>
            <a:endCxn id="14" idx="0"/>
          </p:cNvCxnSpPr>
          <p:nvPr/>
        </p:nvCxnSpPr>
        <p:spPr>
          <a:xfrm>
            <a:off x="6454853" y="3553837"/>
            <a:ext cx="1580377" cy="294119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Diamond 78">
            <a:extLst>
              <a:ext uri="{FF2B5EF4-FFF2-40B4-BE49-F238E27FC236}">
                <a16:creationId xmlns:a16="http://schemas.microsoft.com/office/drawing/2014/main" id="{2CF7BA5B-051A-824D-BB4E-19BCE3D5E01C}"/>
              </a:ext>
            </a:extLst>
          </p:cNvPr>
          <p:cNvSpPr/>
          <p:nvPr/>
        </p:nvSpPr>
        <p:spPr>
          <a:xfrm>
            <a:off x="1807142" y="5492692"/>
            <a:ext cx="2178534" cy="809368"/>
          </a:xfrm>
          <a:prstGeom prst="diamond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15D5C73-9738-BC4F-876C-19B0559D4357}"/>
              </a:ext>
            </a:extLst>
          </p:cNvPr>
          <p:cNvSpPr/>
          <p:nvPr/>
        </p:nvSpPr>
        <p:spPr>
          <a:xfrm>
            <a:off x="7173271" y="5670121"/>
            <a:ext cx="172431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Choose a method to install the </a:t>
            </a:r>
            <a:r>
              <a:rPr lang="en-US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 runtime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028B6AA-A814-3240-9CAD-40F79DFDC115}"/>
              </a:ext>
            </a:extLst>
          </p:cNvPr>
          <p:cNvSpPr/>
          <p:nvPr/>
        </p:nvSpPr>
        <p:spPr>
          <a:xfrm>
            <a:off x="3247007" y="6393174"/>
            <a:ext cx="1907210" cy="7446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the Zowe SMP/E build with z/OSMF workflow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ZWEWRF01</a:t>
            </a:r>
          </a:p>
        </p:txBody>
      </p:sp>
      <p:sp>
        <p:nvSpPr>
          <p:cNvPr id="84" name="Diamond 83">
            <a:extLst>
              <a:ext uri="{FF2B5EF4-FFF2-40B4-BE49-F238E27FC236}">
                <a16:creationId xmlns:a16="http://schemas.microsoft.com/office/drawing/2014/main" id="{AD776B14-126D-7047-B7B8-7DF57F57A2B0}"/>
              </a:ext>
            </a:extLst>
          </p:cNvPr>
          <p:cNvSpPr/>
          <p:nvPr/>
        </p:nvSpPr>
        <p:spPr>
          <a:xfrm>
            <a:off x="6942612" y="5486809"/>
            <a:ext cx="2178534" cy="809368"/>
          </a:xfrm>
          <a:prstGeom prst="diamond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634A333-C297-D248-9A50-E6DB6AE558D4}"/>
              </a:ext>
            </a:extLst>
          </p:cNvPr>
          <p:cNvSpPr/>
          <p:nvPr/>
        </p:nvSpPr>
        <p:spPr>
          <a:xfrm>
            <a:off x="8495712" y="6384920"/>
            <a:ext cx="1680319" cy="7387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 z/OSMF workflow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ZWEWRF04.xml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29F056E-E573-E349-88BB-CABBAB2E3D9C}"/>
              </a:ext>
            </a:extLst>
          </p:cNvPr>
          <p:cNvSpPr/>
          <p:nvPr/>
        </p:nvSpPr>
        <p:spPr>
          <a:xfrm>
            <a:off x="2103106" y="5684121"/>
            <a:ext cx="172431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Choose a method to install the SMP/E build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06F0973C-0F2A-584F-B77D-6BCFA7AE2C66}"/>
              </a:ext>
            </a:extLst>
          </p:cNvPr>
          <p:cNvCxnSpPr>
            <a:cxnSpLocks/>
            <a:stCxn id="79" idx="1"/>
            <a:endCxn id="19" idx="0"/>
          </p:cNvCxnSpPr>
          <p:nvPr/>
        </p:nvCxnSpPr>
        <p:spPr>
          <a:xfrm rot="10800000" flipV="1">
            <a:off x="1601804" y="5897376"/>
            <a:ext cx="205338" cy="476959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99BDC92B-233A-564E-BF93-1992A827EC9E}"/>
              </a:ext>
            </a:extLst>
          </p:cNvPr>
          <p:cNvCxnSpPr>
            <a:cxnSpLocks/>
            <a:stCxn id="79" idx="3"/>
            <a:endCxn id="82" idx="0"/>
          </p:cNvCxnSpPr>
          <p:nvPr/>
        </p:nvCxnSpPr>
        <p:spPr>
          <a:xfrm>
            <a:off x="3985676" y="5897376"/>
            <a:ext cx="214936" cy="495798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E1DF86E3-ACE7-304F-95AB-C64775DB249C}"/>
              </a:ext>
            </a:extLst>
          </p:cNvPr>
          <p:cNvCxnSpPr>
            <a:stCxn id="84" idx="1"/>
            <a:endCxn id="18" idx="0"/>
          </p:cNvCxnSpPr>
          <p:nvPr/>
        </p:nvCxnSpPr>
        <p:spPr>
          <a:xfrm rot="10800000" flipV="1">
            <a:off x="6718425" y="5891493"/>
            <a:ext cx="224189" cy="501681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F63FEF37-383B-D242-988A-D39044383A28}"/>
              </a:ext>
            </a:extLst>
          </p:cNvPr>
          <p:cNvCxnSpPr>
            <a:stCxn id="84" idx="3"/>
            <a:endCxn id="85" idx="0"/>
          </p:cNvCxnSpPr>
          <p:nvPr/>
        </p:nvCxnSpPr>
        <p:spPr>
          <a:xfrm>
            <a:off x="9121147" y="5891494"/>
            <a:ext cx="214725" cy="493427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DF04680-F811-8E42-A77F-85675B742563}"/>
              </a:ext>
            </a:extLst>
          </p:cNvPr>
          <p:cNvCxnSpPr>
            <a:stCxn id="15" idx="2"/>
            <a:endCxn id="79" idx="0"/>
          </p:cNvCxnSpPr>
          <p:nvPr/>
        </p:nvCxnSpPr>
        <p:spPr>
          <a:xfrm flipH="1">
            <a:off x="2896409" y="4402908"/>
            <a:ext cx="19017" cy="108978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FA5420E-5B30-BB4D-8699-10BA8C90F354}"/>
              </a:ext>
            </a:extLst>
          </p:cNvPr>
          <p:cNvCxnSpPr>
            <a:stCxn id="14" idx="2"/>
            <a:endCxn id="17" idx="0"/>
          </p:cNvCxnSpPr>
          <p:nvPr/>
        </p:nvCxnSpPr>
        <p:spPr>
          <a:xfrm flipH="1">
            <a:off x="8035228" y="4406927"/>
            <a:ext cx="2" cy="26958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8E00474-B9DE-B543-8056-2ADDF1E7E3DE}"/>
              </a:ext>
            </a:extLst>
          </p:cNvPr>
          <p:cNvCxnSpPr>
            <a:stCxn id="17" idx="2"/>
            <a:endCxn id="84" idx="0"/>
          </p:cNvCxnSpPr>
          <p:nvPr/>
        </p:nvCxnSpPr>
        <p:spPr>
          <a:xfrm flipH="1">
            <a:off x="8031879" y="5235479"/>
            <a:ext cx="3348" cy="25133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Diamond 98">
            <a:extLst>
              <a:ext uri="{FF2B5EF4-FFF2-40B4-BE49-F238E27FC236}">
                <a16:creationId xmlns:a16="http://schemas.microsoft.com/office/drawing/2014/main" id="{0A9D3F2E-7268-9A46-84ED-8299D1132B97}"/>
              </a:ext>
            </a:extLst>
          </p:cNvPr>
          <p:cNvSpPr/>
          <p:nvPr/>
        </p:nvSpPr>
        <p:spPr>
          <a:xfrm>
            <a:off x="4371535" y="8237332"/>
            <a:ext cx="2178534" cy="809368"/>
          </a:xfrm>
          <a:prstGeom prst="diamond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CE9E408-40CD-CB49-A578-D2F95011FA86}"/>
              </a:ext>
            </a:extLst>
          </p:cNvPr>
          <p:cNvSpPr/>
          <p:nvPr/>
        </p:nvSpPr>
        <p:spPr>
          <a:xfrm>
            <a:off x="4616828" y="8421017"/>
            <a:ext cx="172431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Choose a method to configure </a:t>
            </a:r>
            <a:r>
              <a:rPr lang="en-US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endParaRPr lang="en-U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C8932823-E29C-E84C-9336-0E30B84C237C}"/>
              </a:ext>
            </a:extLst>
          </p:cNvPr>
          <p:cNvCxnSpPr>
            <a:cxnSpLocks/>
            <a:stCxn id="99" idx="1"/>
          </p:cNvCxnSpPr>
          <p:nvPr/>
        </p:nvCxnSpPr>
        <p:spPr>
          <a:xfrm rot="10800000" flipV="1">
            <a:off x="3107815" y="8642016"/>
            <a:ext cx="1263720" cy="627528"/>
          </a:xfrm>
          <a:prstGeom prst="bentConnector3">
            <a:avLst>
              <a:gd name="adj1" fmla="val 99946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24859CB-AFBD-0749-ABF1-D9B209EBB4B4}"/>
              </a:ext>
            </a:extLst>
          </p:cNvPr>
          <p:cNvSpPr/>
          <p:nvPr/>
        </p:nvSpPr>
        <p:spPr>
          <a:xfrm>
            <a:off x="2617461" y="8805462"/>
            <a:ext cx="1597807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JCL, Shell scripts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A69634B0-9C23-6D4C-8CEB-A645BC10BC90}"/>
              </a:ext>
            </a:extLst>
          </p:cNvPr>
          <p:cNvSpPr/>
          <p:nvPr/>
        </p:nvSpPr>
        <p:spPr>
          <a:xfrm>
            <a:off x="1112536" y="5635764"/>
            <a:ext cx="159780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Shell script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9DD4FFEE-862E-D540-AEB6-6B74B36ADBA9}"/>
              </a:ext>
            </a:extLst>
          </p:cNvPr>
          <p:cNvSpPr/>
          <p:nvPr/>
        </p:nvSpPr>
        <p:spPr>
          <a:xfrm>
            <a:off x="3826033" y="5628801"/>
            <a:ext cx="168298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z/OSMF workflow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24BAA942-B59A-294B-AD09-4B735D8DF81F}"/>
              </a:ext>
            </a:extLst>
          </p:cNvPr>
          <p:cNvSpPr/>
          <p:nvPr/>
        </p:nvSpPr>
        <p:spPr>
          <a:xfrm>
            <a:off x="6266122" y="5631394"/>
            <a:ext cx="159780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Shell script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5EB36C5E-49E1-9F4C-981F-009A0E0594C3}"/>
              </a:ext>
            </a:extLst>
          </p:cNvPr>
          <p:cNvSpPr/>
          <p:nvPr/>
        </p:nvSpPr>
        <p:spPr>
          <a:xfrm>
            <a:off x="8968942" y="5623953"/>
            <a:ext cx="168298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z/OSMF workflow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A8730DCB-19E1-2645-94C1-C4031A6B24E3}"/>
              </a:ext>
            </a:extLst>
          </p:cNvPr>
          <p:cNvSpPr/>
          <p:nvPr/>
        </p:nvSpPr>
        <p:spPr>
          <a:xfrm>
            <a:off x="726470" y="7392895"/>
            <a:ext cx="9449560" cy="509925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 3: </a:t>
            </a:r>
          </a:p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 the Zowe High Availability runtime and start Zowe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246A2A00-E342-094B-8312-BFF58079122D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1601804" y="7131903"/>
            <a:ext cx="0" cy="24803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D20653F7-733D-744A-ACE6-4E838BE32DBE}"/>
              </a:ext>
            </a:extLst>
          </p:cNvPr>
          <p:cNvCxnSpPr>
            <a:cxnSpLocks/>
            <a:stCxn id="199" idx="2"/>
          </p:cNvCxnSpPr>
          <p:nvPr/>
        </p:nvCxnSpPr>
        <p:spPr>
          <a:xfrm>
            <a:off x="5451250" y="7902820"/>
            <a:ext cx="0" cy="31059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B8F094C1-5210-AA4D-BE6E-7CCDE9A6A252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3052037" y="9921531"/>
            <a:ext cx="2" cy="27063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Elbow Connector 233">
            <a:extLst>
              <a:ext uri="{FF2B5EF4-FFF2-40B4-BE49-F238E27FC236}">
                <a16:creationId xmlns:a16="http://schemas.microsoft.com/office/drawing/2014/main" id="{78832570-68C1-8C45-AD97-480E00AFFAF1}"/>
              </a:ext>
            </a:extLst>
          </p:cNvPr>
          <p:cNvCxnSpPr>
            <a:cxnSpLocks/>
            <a:stCxn id="46" idx="2"/>
            <a:endCxn id="67" idx="0"/>
          </p:cNvCxnSpPr>
          <p:nvPr/>
        </p:nvCxnSpPr>
        <p:spPr>
          <a:xfrm rot="16200000" flipH="1">
            <a:off x="4097399" y="14160619"/>
            <a:ext cx="383420" cy="243982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tangle 246">
            <a:extLst>
              <a:ext uri="{FF2B5EF4-FFF2-40B4-BE49-F238E27FC236}">
                <a16:creationId xmlns:a16="http://schemas.microsoft.com/office/drawing/2014/main" id="{1B7355A4-1CD0-F147-8391-54E481623943}"/>
              </a:ext>
            </a:extLst>
          </p:cNvPr>
          <p:cNvSpPr/>
          <p:nvPr/>
        </p:nvSpPr>
        <p:spPr>
          <a:xfrm>
            <a:off x="726470" y="174753"/>
            <a:ext cx="9449560" cy="509925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 1: </a:t>
            </a:r>
          </a:p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and prepare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2866E5C8-64AA-A144-8A5F-C0C61B210B7D}"/>
              </a:ext>
            </a:extLst>
          </p:cNvPr>
          <p:cNvSpPr/>
          <p:nvPr/>
        </p:nvSpPr>
        <p:spPr>
          <a:xfrm>
            <a:off x="726470" y="1364482"/>
            <a:ext cx="9449560" cy="509925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 2: </a:t>
            </a:r>
          </a:p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the Zowe runtime</a:t>
            </a: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9962E043-AD03-DC4F-8655-6B209C4F5BFD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139350" y="1287202"/>
            <a:ext cx="9191" cy="61585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258C1771-1C99-4CF8-9E02-7F1B523FAAA3}"/>
              </a:ext>
            </a:extLst>
          </p:cNvPr>
          <p:cNvSpPr/>
          <p:nvPr/>
        </p:nvSpPr>
        <p:spPr>
          <a:xfrm>
            <a:off x="741338" y="11151373"/>
            <a:ext cx="4651138" cy="637200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(One-time setup per </a:t>
            </a:r>
            <a:r>
              <a:rPr lang="en-US" altLang="zh-CN"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Sysplex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environment) 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reate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certificates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keystore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directory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Script: 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-setup-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certificates.sh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ECC8DC4-EF94-4AA1-A291-886F0A70E934}"/>
              </a:ext>
            </a:extLst>
          </p:cNvPr>
          <p:cNvCxnSpPr>
            <a:cxnSpLocks/>
          </p:cNvCxnSpPr>
          <p:nvPr/>
        </p:nvCxnSpPr>
        <p:spPr>
          <a:xfrm flipH="1">
            <a:off x="3052035" y="10855277"/>
            <a:ext cx="2" cy="27063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AD3F05B-58D4-4E69-9E51-5CC9C33D0E56}"/>
              </a:ext>
            </a:extLst>
          </p:cNvPr>
          <p:cNvCxnSpPr>
            <a:cxnSpLocks/>
          </p:cNvCxnSpPr>
          <p:nvPr/>
        </p:nvCxnSpPr>
        <p:spPr>
          <a:xfrm flipH="1">
            <a:off x="3052024" y="11799224"/>
            <a:ext cx="2" cy="27063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31A5C90-644B-4E5F-8F2A-1EEFA1043375}"/>
              </a:ext>
            </a:extLst>
          </p:cNvPr>
          <p:cNvCxnSpPr>
            <a:cxnSpLocks/>
          </p:cNvCxnSpPr>
          <p:nvPr/>
        </p:nvCxnSpPr>
        <p:spPr>
          <a:xfrm flipH="1">
            <a:off x="3043910" y="12724562"/>
            <a:ext cx="2" cy="27063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59733B6-F28A-46F6-B64E-D0B8A7944CA1}"/>
              </a:ext>
            </a:extLst>
          </p:cNvPr>
          <p:cNvCxnSpPr>
            <a:cxnSpLocks/>
          </p:cNvCxnSpPr>
          <p:nvPr/>
        </p:nvCxnSpPr>
        <p:spPr>
          <a:xfrm>
            <a:off x="4167217" y="7137872"/>
            <a:ext cx="0" cy="24803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131F78E-0F3F-4D7A-878A-1353EA559CD6}"/>
              </a:ext>
            </a:extLst>
          </p:cNvPr>
          <p:cNvCxnSpPr>
            <a:cxnSpLocks/>
          </p:cNvCxnSpPr>
          <p:nvPr/>
        </p:nvCxnSpPr>
        <p:spPr>
          <a:xfrm>
            <a:off x="6718424" y="7137872"/>
            <a:ext cx="0" cy="24803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32A888A-F6D8-43D7-AF69-24D2A327EBB5}"/>
              </a:ext>
            </a:extLst>
          </p:cNvPr>
          <p:cNvCxnSpPr>
            <a:cxnSpLocks/>
          </p:cNvCxnSpPr>
          <p:nvPr/>
        </p:nvCxnSpPr>
        <p:spPr>
          <a:xfrm>
            <a:off x="9335872" y="7131903"/>
            <a:ext cx="0" cy="24803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A83EAC19-E59F-451E-B165-BF10549771F1}"/>
              </a:ext>
            </a:extLst>
          </p:cNvPr>
          <p:cNvSpPr/>
          <p:nvPr/>
        </p:nvSpPr>
        <p:spPr>
          <a:xfrm>
            <a:off x="741337" y="13839065"/>
            <a:ext cx="4651139" cy="555226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and customize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zowe.yaml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configuration file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Script: &lt;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CA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nstance-dir</a:t>
            </a:r>
            <a:r>
              <a:rPr lang="en-CA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&gt;/bin/utils/convert-to-zowe-yaml.sh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9B1659B-E1E1-44E5-AA97-BD8DB7E195FF}"/>
              </a:ext>
            </a:extLst>
          </p:cNvPr>
          <p:cNvCxnSpPr>
            <a:cxnSpLocks/>
          </p:cNvCxnSpPr>
          <p:nvPr/>
        </p:nvCxnSpPr>
        <p:spPr>
          <a:xfrm flipH="1">
            <a:off x="3043910" y="13561452"/>
            <a:ext cx="2" cy="27063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FD0A9A3-4041-4791-87D3-5BB26B691B86}"/>
              </a:ext>
            </a:extLst>
          </p:cNvPr>
          <p:cNvCxnSpPr>
            <a:cxnSpLocks/>
          </p:cNvCxnSpPr>
          <p:nvPr/>
        </p:nvCxnSpPr>
        <p:spPr>
          <a:xfrm flipH="1">
            <a:off x="3043910" y="14386263"/>
            <a:ext cx="2" cy="230400"/>
          </a:xfrm>
          <a:prstGeom prst="straightConnector1">
            <a:avLst/>
          </a:prstGeom>
          <a:ln w="508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156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4755</TotalTime>
  <Words>650</Words>
  <Application>Microsoft Macintosh PowerPoint</Application>
  <PresentationFormat>Custom</PresentationFormat>
  <Paragraphs>111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 Nan Li</dc:creator>
  <cp:lastModifiedBy>Nan Nan Li</cp:lastModifiedBy>
  <cp:revision>167</cp:revision>
  <dcterms:created xsi:type="dcterms:W3CDTF">2020-01-21T03:40:39Z</dcterms:created>
  <dcterms:modified xsi:type="dcterms:W3CDTF">2022-01-04T07:30:13Z</dcterms:modified>
</cp:coreProperties>
</file>