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73" r:id="rId3"/>
    <p:sldId id="275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E6F7FD"/>
    <a:srgbClr val="7C7B7B"/>
    <a:srgbClr val="00B19E"/>
    <a:srgbClr val="EDC118"/>
    <a:srgbClr val="EDC11B"/>
    <a:srgbClr val="20708D"/>
    <a:srgbClr val="3D68B1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9" autoAdjust="0"/>
    <p:restoredTop sz="95840"/>
  </p:normalViewPr>
  <p:slideViewPr>
    <p:cSldViewPr snapToGrid="0" snapToObjects="1">
      <p:cViewPr varScale="1">
        <p:scale>
          <a:sx n="218" d="100"/>
          <a:sy n="218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427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40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653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7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089279" y="2101977"/>
            <a:ext cx="10873143" cy="322014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57908" y="338329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588526" y="4215331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5112879" y="4217654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631312" y="4204089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237425" y="4416846"/>
            <a:ext cx="517682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816543" y="4416846"/>
            <a:ext cx="498855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>
            <a:off x="6669846" y="3069751"/>
            <a:ext cx="9031" cy="1344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250036" y="4184833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878388" y="3045566"/>
            <a:ext cx="0" cy="137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900816" y="418531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491941" y="39658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972554" y="39658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557854" y="3965832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08755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383544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79936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396664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1234347" y="4941857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313529" y="481626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 flipH="1">
            <a:off x="1783255" y="5206914"/>
            <a:ext cx="5982" cy="12019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939339" y="609468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460038" y="3985458"/>
            <a:ext cx="1700656" cy="711947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4829878" y="3045566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18776" y="2142177"/>
            <a:ext cx="104067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395999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69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315869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315039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387387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322344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388569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7437" y="4808585"/>
            <a:ext cx="713299" cy="256306"/>
          </a:xfrm>
          <a:prstGeom prst="bentConnector3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3091090" y="4254380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EA7399-2F0C-6848-AD3C-7C4FECBAC07E}"/>
              </a:ext>
            </a:extLst>
          </p:cNvPr>
          <p:cNvSpPr txBox="1"/>
          <p:nvPr/>
        </p:nvSpPr>
        <p:spPr>
          <a:xfrm>
            <a:off x="1256630" y="564709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3430344" y="4939390"/>
            <a:ext cx="14474" cy="637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4178450" y="4932944"/>
            <a:ext cx="14474" cy="637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311345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66" name="Left Arrow 165">
            <a:extLst>
              <a:ext uri="{FF2B5EF4-FFF2-40B4-BE49-F238E27FC236}">
                <a16:creationId xmlns:a16="http://schemas.microsoft.com/office/drawing/2014/main" id="{E3A1F7F5-C596-9D41-9E34-C022C65EDBD1}"/>
              </a:ext>
            </a:extLst>
          </p:cNvPr>
          <p:cNvSpPr/>
          <p:nvPr/>
        </p:nvSpPr>
        <p:spPr>
          <a:xfrm>
            <a:off x="3721048" y="3952407"/>
            <a:ext cx="708625" cy="282803"/>
          </a:xfrm>
          <a:prstGeom prst="leftArrow">
            <a:avLst>
              <a:gd name="adj1" fmla="val 4203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88EB924-2E4E-054C-89C6-29DDDFC3E6B6}"/>
              </a:ext>
            </a:extLst>
          </p:cNvPr>
          <p:cNvCxnSpPr>
            <a:cxnSpLocks/>
          </p:cNvCxnSpPr>
          <p:nvPr/>
        </p:nvCxnSpPr>
        <p:spPr>
          <a:xfrm>
            <a:off x="5340032" y="3058923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793D9A4-6A88-1C4F-9942-D3E8B273D42B}"/>
              </a:ext>
            </a:extLst>
          </p:cNvPr>
          <p:cNvCxnSpPr>
            <a:cxnSpLocks/>
          </p:cNvCxnSpPr>
          <p:nvPr/>
        </p:nvCxnSpPr>
        <p:spPr>
          <a:xfrm>
            <a:off x="5843042" y="3058923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506E9CFA-43EB-E749-9801-EFCA67BB04E7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57908" y="338329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588526" y="4215331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5112879" y="4217654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631312" y="4204089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237425" y="4416846"/>
            <a:ext cx="517682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816543" y="4416846"/>
            <a:ext cx="498855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>
            <a:off x="6669846" y="3069751"/>
            <a:ext cx="9031" cy="1344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250036" y="4184833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878388" y="3045566"/>
            <a:ext cx="0" cy="137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900816" y="418531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491941" y="39658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972554" y="39658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557854" y="3965832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08755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383544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79936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396664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1793303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939339" y="609468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460038" y="3985458"/>
            <a:ext cx="1700656" cy="711947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4829878" y="3045566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395999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69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315869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315039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387387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322344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388569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7" y="4881746"/>
            <a:ext cx="662127" cy="505108"/>
          </a:xfrm>
          <a:prstGeom prst="bentConnector3">
            <a:avLst>
              <a:gd name="adj1" fmla="val 37571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3091090" y="4254380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EA7399-2F0C-6848-AD3C-7C4FECBAC07E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Docker Container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3430344" y="4939390"/>
            <a:ext cx="14474" cy="637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4178450" y="4932944"/>
            <a:ext cx="14474" cy="637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311345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66" name="Left Arrow 165">
            <a:extLst>
              <a:ext uri="{FF2B5EF4-FFF2-40B4-BE49-F238E27FC236}">
                <a16:creationId xmlns:a16="http://schemas.microsoft.com/office/drawing/2014/main" id="{E3A1F7F5-C596-9D41-9E34-C022C65EDBD1}"/>
              </a:ext>
            </a:extLst>
          </p:cNvPr>
          <p:cNvSpPr/>
          <p:nvPr/>
        </p:nvSpPr>
        <p:spPr>
          <a:xfrm>
            <a:off x="3721048" y="3952407"/>
            <a:ext cx="708625" cy="282803"/>
          </a:xfrm>
          <a:prstGeom prst="leftArrow">
            <a:avLst>
              <a:gd name="adj1" fmla="val 4203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88EB924-2E4E-054C-89C6-29DDDFC3E6B6}"/>
              </a:ext>
            </a:extLst>
          </p:cNvPr>
          <p:cNvCxnSpPr>
            <a:cxnSpLocks/>
          </p:cNvCxnSpPr>
          <p:nvPr/>
        </p:nvCxnSpPr>
        <p:spPr>
          <a:xfrm>
            <a:off x="5340032" y="3058923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793D9A4-6A88-1C4F-9942-D3E8B273D42B}"/>
              </a:ext>
            </a:extLst>
          </p:cNvPr>
          <p:cNvCxnSpPr>
            <a:cxnSpLocks/>
          </p:cNvCxnSpPr>
          <p:nvPr/>
        </p:nvCxnSpPr>
        <p:spPr>
          <a:xfrm>
            <a:off x="5843042" y="3058923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4" descr="Creating Smaller Docker Images - Ian Lewis">
            <a:extLst>
              <a:ext uri="{FF2B5EF4-FFF2-40B4-BE49-F238E27FC236}">
                <a16:creationId xmlns:a16="http://schemas.microsoft.com/office/drawing/2014/main" id="{AF75B3AD-7582-384F-9460-6F7F3A4D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86" y="3235408"/>
            <a:ext cx="675530" cy="6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7184F6B-BC35-9E44-B923-244A864F7702}"/>
              </a:ext>
            </a:extLst>
          </p:cNvPr>
          <p:cNvSpPr txBox="1"/>
          <p:nvPr/>
        </p:nvSpPr>
        <p:spPr>
          <a:xfrm>
            <a:off x="8650" y="5149643"/>
            <a:ext cx="104067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ZWESVSTC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B8479EF-2DF9-434D-88B2-D5C6AA8D95DA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</p:spTree>
    <p:extLst>
      <p:ext uri="{BB962C8B-B14F-4D97-AF65-F5344CB8AC3E}">
        <p14:creationId xmlns:p14="http://schemas.microsoft.com/office/powerpoint/2010/main" val="23444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506E9CFA-43EB-E749-9801-EFCA67BB04E7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358873" y="2101831"/>
            <a:ext cx="11576732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57908" y="338329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588526" y="4215331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solidFill>
                <a:schemeClr val="tx1"/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5112879" y="4217654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solidFill>
                <a:schemeClr val="tx1"/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631312" y="4204089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solidFill>
                <a:schemeClr val="tx1"/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237425" y="4416846"/>
            <a:ext cx="517682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816543" y="4416846"/>
            <a:ext cx="498855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>
            <a:off x="6669846" y="3069751"/>
            <a:ext cx="9031" cy="1344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250036" y="4184833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878388" y="3045566"/>
            <a:ext cx="0" cy="137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900816" y="418531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491941" y="39658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972554" y="39658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557854" y="3965832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396664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1793303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939339" y="609468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460038" y="3985458"/>
            <a:ext cx="1700656" cy="711947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4829878" y="3045566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395999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69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387387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322344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388569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7" y="4881746"/>
            <a:ext cx="662127" cy="505108"/>
          </a:xfrm>
          <a:prstGeom prst="bentConnector3">
            <a:avLst>
              <a:gd name="adj1" fmla="val 37571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EA7399-2F0C-6848-AD3C-7C4FECBAC07E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Kubernetes Cluster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3430344" y="4939390"/>
            <a:ext cx="14474" cy="637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4178450" y="4932944"/>
            <a:ext cx="14474" cy="637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311345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88EB924-2E4E-054C-89C6-29DDDFC3E6B6}"/>
              </a:ext>
            </a:extLst>
          </p:cNvPr>
          <p:cNvCxnSpPr>
            <a:cxnSpLocks/>
          </p:cNvCxnSpPr>
          <p:nvPr/>
        </p:nvCxnSpPr>
        <p:spPr>
          <a:xfrm>
            <a:off x="5340032" y="3058923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793D9A4-6A88-1C4F-9942-D3E8B273D42B}"/>
              </a:ext>
            </a:extLst>
          </p:cNvPr>
          <p:cNvCxnSpPr>
            <a:cxnSpLocks/>
          </p:cNvCxnSpPr>
          <p:nvPr/>
        </p:nvCxnSpPr>
        <p:spPr>
          <a:xfrm>
            <a:off x="5843042" y="3058923"/>
            <a:ext cx="0" cy="90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7184F6B-BC35-9E44-B923-244A864F7702}"/>
              </a:ext>
            </a:extLst>
          </p:cNvPr>
          <p:cNvSpPr txBox="1"/>
          <p:nvPr/>
        </p:nvSpPr>
        <p:spPr>
          <a:xfrm>
            <a:off x="8650" y="5149643"/>
            <a:ext cx="104067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ZWESVSTC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B8479EF-2DF9-434D-88B2-D5C6AA8D95DA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3F39E0-5E88-A547-931C-85BEA7A0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49" y="3244290"/>
            <a:ext cx="1500716" cy="2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D409DB-6F28-8E42-8B98-8C44FFCC93A9}"/>
              </a:ext>
            </a:extLst>
          </p:cNvPr>
          <p:cNvSpPr/>
          <p:nvPr/>
        </p:nvSpPr>
        <p:spPr>
          <a:xfrm>
            <a:off x="509677" y="2276624"/>
            <a:ext cx="404723" cy="26627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Workspace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CAE6BCE-B449-A14F-AB2F-43BD7C43D304}"/>
              </a:ext>
            </a:extLst>
          </p:cNvPr>
          <p:cNvSpPr/>
          <p:nvPr/>
        </p:nvSpPr>
        <p:spPr>
          <a:xfrm>
            <a:off x="1221246" y="3415709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4903EA3-658D-D944-8AA5-1B80368772D3}"/>
              </a:ext>
            </a:extLst>
          </p:cNvPr>
          <p:cNvSpPr/>
          <p:nvPr/>
        </p:nvSpPr>
        <p:spPr>
          <a:xfrm>
            <a:off x="2106899" y="3418416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9EAE854-7B4E-9647-B9FD-EE1E8EF417D5}"/>
              </a:ext>
            </a:extLst>
          </p:cNvPr>
          <p:cNvSpPr/>
          <p:nvPr/>
        </p:nvSpPr>
        <p:spPr>
          <a:xfrm>
            <a:off x="2871186" y="3415687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2C55BCC-FEEE-2043-A9B5-2B1814EADDA2}"/>
              </a:ext>
            </a:extLst>
          </p:cNvPr>
          <p:cNvSpPr/>
          <p:nvPr/>
        </p:nvSpPr>
        <p:spPr>
          <a:xfrm>
            <a:off x="3040542" y="3937283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08755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383544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79936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315869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315039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3091090" y="4254380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66" name="Left Arrow 165">
            <a:extLst>
              <a:ext uri="{FF2B5EF4-FFF2-40B4-BE49-F238E27FC236}">
                <a16:creationId xmlns:a16="http://schemas.microsoft.com/office/drawing/2014/main" id="{E3A1F7F5-C596-9D41-9E34-C022C65EDBD1}"/>
              </a:ext>
            </a:extLst>
          </p:cNvPr>
          <p:cNvSpPr/>
          <p:nvPr/>
        </p:nvSpPr>
        <p:spPr>
          <a:xfrm>
            <a:off x="3721048" y="3952407"/>
            <a:ext cx="708625" cy="282803"/>
          </a:xfrm>
          <a:prstGeom prst="leftArrow">
            <a:avLst>
              <a:gd name="adj1" fmla="val 4203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8ADFDC3-6A72-2346-A88C-47075DA5D815}"/>
              </a:ext>
            </a:extLst>
          </p:cNvPr>
          <p:cNvSpPr/>
          <p:nvPr/>
        </p:nvSpPr>
        <p:spPr>
          <a:xfrm>
            <a:off x="6279560" y="4445807"/>
            <a:ext cx="517682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D0CFD3-4279-FE47-9EAA-EA79EEE08C2C}"/>
              </a:ext>
            </a:extLst>
          </p:cNvPr>
          <p:cNvSpPr/>
          <p:nvPr/>
        </p:nvSpPr>
        <p:spPr>
          <a:xfrm>
            <a:off x="6853373" y="4445807"/>
            <a:ext cx="498855" cy="311869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7D2BC52-5396-5C48-A942-A2C61B017427}"/>
              </a:ext>
            </a:extLst>
          </p:cNvPr>
          <p:cNvSpPr/>
          <p:nvPr/>
        </p:nvSpPr>
        <p:spPr>
          <a:xfrm rot="5400000">
            <a:off x="4041416" y="-419847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098373" y="2512899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AD07F8E-16BF-0A41-B91F-0FA98B12E0AD}"/>
              </a:ext>
            </a:extLst>
          </p:cNvPr>
          <p:cNvSpPr/>
          <p:nvPr/>
        </p:nvSpPr>
        <p:spPr>
          <a:xfrm>
            <a:off x="4622233" y="4251523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D80120D-1BD2-304A-81CD-20D4A0286AEE}"/>
              </a:ext>
            </a:extLst>
          </p:cNvPr>
          <p:cNvSpPr/>
          <p:nvPr/>
        </p:nvSpPr>
        <p:spPr>
          <a:xfrm>
            <a:off x="5146586" y="4253846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6937CD5-8C90-2D4D-A225-651E2718D1DC}"/>
              </a:ext>
            </a:extLst>
          </p:cNvPr>
          <p:cNvSpPr/>
          <p:nvPr/>
        </p:nvSpPr>
        <p:spPr>
          <a:xfrm>
            <a:off x="5665019" y="4240281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0AB0C1-250A-2B48-8B16-1EC7C1C5F9AE}"/>
              </a:ext>
            </a:extLst>
          </p:cNvPr>
          <p:cNvSpPr/>
          <p:nvPr/>
        </p:nvSpPr>
        <p:spPr>
          <a:xfrm>
            <a:off x="1118495" y="2316938"/>
            <a:ext cx="6484680" cy="873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1A76935-F475-4740-85FC-3E89CEC3A044}"/>
              </a:ext>
            </a:extLst>
          </p:cNvPr>
          <p:cNvSpPr/>
          <p:nvPr/>
        </p:nvSpPr>
        <p:spPr>
          <a:xfrm>
            <a:off x="2797290" y="3318720"/>
            <a:ext cx="853154" cy="521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46BFD3A-ECEB-C24C-A7E6-55DBF3EFC193}"/>
              </a:ext>
            </a:extLst>
          </p:cNvPr>
          <p:cNvSpPr/>
          <p:nvPr/>
        </p:nvSpPr>
        <p:spPr>
          <a:xfrm>
            <a:off x="2024247" y="3319311"/>
            <a:ext cx="777830" cy="521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CEBFB70-490E-1B4F-820E-F0A9E32A57E2}"/>
              </a:ext>
            </a:extLst>
          </p:cNvPr>
          <p:cNvSpPr txBox="1"/>
          <p:nvPr/>
        </p:nvSpPr>
        <p:spPr>
          <a:xfrm>
            <a:off x="1842584" y="3786316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Deployment/Service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4C56AF6-23F5-4245-B35D-A90101B18FA9}"/>
              </a:ext>
            </a:extLst>
          </p:cNvPr>
          <p:cNvSpPr txBox="1"/>
          <p:nvPr/>
        </p:nvSpPr>
        <p:spPr>
          <a:xfrm>
            <a:off x="5933197" y="2136522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Deployment/Service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450C914-5222-0E43-BE70-29EEECD03B27}"/>
              </a:ext>
            </a:extLst>
          </p:cNvPr>
          <p:cNvSpPr txBox="1"/>
          <p:nvPr/>
        </p:nvSpPr>
        <p:spPr>
          <a:xfrm>
            <a:off x="7226188" y="2863879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Pod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CE9534E-04BB-144C-937E-A66262DA6BF9}"/>
              </a:ext>
            </a:extLst>
          </p:cNvPr>
          <p:cNvSpPr txBox="1"/>
          <p:nvPr/>
        </p:nvSpPr>
        <p:spPr>
          <a:xfrm>
            <a:off x="4514358" y="1820373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2256E8-E81D-BD4C-8950-B8205821F927}"/>
              </a:ext>
            </a:extLst>
          </p:cNvPr>
          <p:cNvSpPr txBox="1"/>
          <p:nvPr/>
        </p:nvSpPr>
        <p:spPr>
          <a:xfrm>
            <a:off x="678572" y="2242704"/>
            <a:ext cx="307777" cy="111184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Persistent Volume Claim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A86B8-4F72-8E48-B2F4-AEC58220E6B2}"/>
              </a:ext>
            </a:extLst>
          </p:cNvPr>
          <p:cNvSpPr/>
          <p:nvPr/>
        </p:nvSpPr>
        <p:spPr>
          <a:xfrm>
            <a:off x="1219747" y="4402634"/>
            <a:ext cx="1149823" cy="2674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-launch-scripts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B9491BC-96BD-F149-8646-712144CD5598}"/>
              </a:ext>
            </a:extLst>
          </p:cNvPr>
          <p:cNvSpPr txBox="1"/>
          <p:nvPr/>
        </p:nvSpPr>
        <p:spPr>
          <a:xfrm>
            <a:off x="1402951" y="4641013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initContainers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F095A83-0B3C-0A4F-8388-27F6D27934B7}"/>
              </a:ext>
            </a:extLst>
          </p:cNvPr>
          <p:cNvSpPr txBox="1"/>
          <p:nvPr/>
        </p:nvSpPr>
        <p:spPr>
          <a:xfrm>
            <a:off x="2764765" y="3785400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StatefulSet</a:t>
            </a:r>
            <a:r>
              <a:rPr lang="en-US" sz="800" dirty="0">
                <a:solidFill>
                  <a:srgbClr val="C00000"/>
                </a:solidFill>
              </a:rPr>
              <a:t>/Service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AE2C394-B3EE-944A-BB46-B69002332F53}"/>
              </a:ext>
            </a:extLst>
          </p:cNvPr>
          <p:cNvSpPr/>
          <p:nvPr/>
        </p:nvSpPr>
        <p:spPr>
          <a:xfrm>
            <a:off x="7695580" y="4157997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-config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A876EB0-04AE-0541-8C59-6C4C706468EF}"/>
              </a:ext>
            </a:extLst>
          </p:cNvPr>
          <p:cNvSpPr txBox="1"/>
          <p:nvPr/>
        </p:nvSpPr>
        <p:spPr>
          <a:xfrm>
            <a:off x="7824572" y="4360830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8684565-8690-7548-9A2D-CCEB03099265}"/>
              </a:ext>
            </a:extLst>
          </p:cNvPr>
          <p:cNvSpPr/>
          <p:nvPr/>
        </p:nvSpPr>
        <p:spPr>
          <a:xfrm>
            <a:off x="8673300" y="4168386"/>
            <a:ext cx="1180695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-certificates-cm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67CE22B-12E1-F14F-9421-63E194DFA59E}"/>
              </a:ext>
            </a:extLst>
          </p:cNvPr>
          <p:cNvSpPr txBox="1"/>
          <p:nvPr/>
        </p:nvSpPr>
        <p:spPr>
          <a:xfrm>
            <a:off x="8802292" y="4371219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A3BF36D-A265-6A48-96C3-16F4C6F840DA}"/>
              </a:ext>
            </a:extLst>
          </p:cNvPr>
          <p:cNvSpPr/>
          <p:nvPr/>
        </p:nvSpPr>
        <p:spPr>
          <a:xfrm>
            <a:off x="7693664" y="4588995"/>
            <a:ext cx="1398452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-certificates-secret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2BAD25B-7623-EC4E-A31F-84741B10C256}"/>
              </a:ext>
            </a:extLst>
          </p:cNvPr>
          <p:cNvSpPr txBox="1"/>
          <p:nvPr/>
        </p:nvSpPr>
        <p:spPr>
          <a:xfrm>
            <a:off x="7922317" y="479573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Secret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4C52F2-4A37-D143-BFD9-D42898766179}"/>
              </a:ext>
            </a:extLst>
          </p:cNvPr>
          <p:cNvSpPr txBox="1"/>
          <p:nvPr/>
        </p:nvSpPr>
        <p:spPr>
          <a:xfrm>
            <a:off x="8618045" y="349263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Namespace: </a:t>
            </a:r>
            <a:r>
              <a:rPr lang="en-US" sz="800" dirty="0" err="1">
                <a:solidFill>
                  <a:srgbClr val="C00000"/>
                </a:solidFill>
              </a:rPr>
              <a:t>zowe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83E0BD5-326D-544D-9173-A4CAB1C0376C}"/>
              </a:ext>
            </a:extLst>
          </p:cNvPr>
          <p:cNvSpPr/>
          <p:nvPr/>
        </p:nvSpPr>
        <p:spPr>
          <a:xfrm>
            <a:off x="7687997" y="3681672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zowe-sa</a:t>
            </a:r>
            <a:endParaRPr lang="en-US" sz="9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D9A2661-57C3-BF4B-A8F8-50E28D9346A2}"/>
              </a:ext>
            </a:extLst>
          </p:cNvPr>
          <p:cNvSpPr txBox="1"/>
          <p:nvPr/>
        </p:nvSpPr>
        <p:spPr>
          <a:xfrm>
            <a:off x="7774634" y="3875037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ServiceAccount</a:t>
            </a:r>
            <a:endParaRPr 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3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295244" y="41034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58334" y="1743359"/>
            <a:ext cx="20934" cy="236013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542920" y="1779746"/>
            <a:ext cx="0" cy="1174365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916862" y="39896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649521" y="257318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532" y="1441653"/>
            <a:ext cx="496666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89620" y="295411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4631956" y="2091546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9CB831-7663-EF42-A2E0-9783F299621D}"/>
              </a:ext>
            </a:extLst>
          </p:cNvPr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162A9C8-9572-9347-8594-735CB7609A72}"/>
              </a:ext>
            </a:extLst>
          </p:cNvPr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751F66-4FC6-3C4B-9AA2-A8BFC7AEEA76}"/>
              </a:ext>
            </a:extLst>
          </p:cNvPr>
          <p:cNvSpPr/>
          <p:nvPr/>
        </p:nvSpPr>
        <p:spPr>
          <a:xfrm>
            <a:off x="8324578" y="378243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E9B0E20-0FAE-AA4F-92DF-A609A5E3782B}"/>
              </a:ext>
            </a:extLst>
          </p:cNvPr>
          <p:cNvCxnSpPr>
            <a:cxnSpLocks/>
          </p:cNvCxnSpPr>
          <p:nvPr/>
        </p:nvCxnSpPr>
        <p:spPr>
          <a:xfrm>
            <a:off x="7925616" y="1760407"/>
            <a:ext cx="16701" cy="148853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B3EC2E-EC7C-8546-A193-08D1F0D44B2A}"/>
              </a:ext>
            </a:extLst>
          </p:cNvPr>
          <p:cNvCxnSpPr>
            <a:cxnSpLocks/>
          </p:cNvCxnSpPr>
          <p:nvPr/>
        </p:nvCxnSpPr>
        <p:spPr>
          <a:xfrm>
            <a:off x="8749815" y="1776034"/>
            <a:ext cx="0" cy="202864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E47C89-3CD3-8840-A352-4A54D9AC5FCB}"/>
              </a:ext>
            </a:extLst>
          </p:cNvPr>
          <p:cNvCxnSpPr>
            <a:cxnSpLocks/>
          </p:cNvCxnSpPr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840878C-27CD-D249-B0A7-96A9E48BFAB8}"/>
              </a:ext>
            </a:extLst>
          </p:cNvPr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EB5E1F-527D-F541-A3F3-A8936D146DCE}"/>
              </a:ext>
            </a:extLst>
          </p:cNvPr>
          <p:cNvSpPr txBox="1"/>
          <p:nvPr/>
        </p:nvSpPr>
        <p:spPr>
          <a:xfrm>
            <a:off x="7480494" y="299937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0AA536B-B480-CB4C-9CE1-BDEC93381877}"/>
              </a:ext>
            </a:extLst>
          </p:cNvPr>
          <p:cNvSpPr txBox="1"/>
          <p:nvPr/>
        </p:nvSpPr>
        <p:spPr>
          <a:xfrm>
            <a:off x="8261704" y="354307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70F8463-2886-C744-932C-7326A344D09C}"/>
              </a:ext>
            </a:extLst>
          </p:cNvPr>
          <p:cNvSpPr/>
          <p:nvPr/>
        </p:nvSpPr>
        <p:spPr>
          <a:xfrm>
            <a:off x="7449153" y="323732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C955236-0A42-454E-B0D2-927DA30A5A66}"/>
              </a:ext>
            </a:extLst>
          </p:cNvPr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F168587-EC04-9840-9DAB-F4C5FC59CA54}"/>
              </a:ext>
            </a:extLst>
          </p:cNvPr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58DD63-AFE8-9E4F-A6FA-6B052F216DFC}"/>
              </a:ext>
            </a:extLst>
          </p:cNvPr>
          <p:cNvSpPr/>
          <p:nvPr/>
        </p:nvSpPr>
        <p:spPr>
          <a:xfrm>
            <a:off x="6450892" y="2463628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4CB264D-5658-6145-B8AC-860BAE4A8776}"/>
              </a:ext>
            </a:extLst>
          </p:cNvPr>
          <p:cNvSpPr txBox="1"/>
          <p:nvPr/>
        </p:nvSpPr>
        <p:spPr>
          <a:xfrm>
            <a:off x="4704683" y="183427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C6CEDA-3DFB-AE46-A0B2-90FFB4F20A37}"/>
              </a:ext>
            </a:extLst>
          </p:cNvPr>
          <p:cNvCxnSpPr>
            <a:cxnSpLocks/>
          </p:cNvCxnSpPr>
          <p:nvPr/>
        </p:nvCxnSpPr>
        <p:spPr>
          <a:xfrm>
            <a:off x="5193729" y="1760653"/>
            <a:ext cx="0" cy="304147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228C2C5-7DD3-8741-AC80-A11E1ADD57E3}"/>
              </a:ext>
            </a:extLst>
          </p:cNvPr>
          <p:cNvCxnSpPr>
            <a:cxnSpLocks/>
          </p:cNvCxnSpPr>
          <p:nvPr/>
        </p:nvCxnSpPr>
        <p:spPr>
          <a:xfrm>
            <a:off x="7054349" y="1751556"/>
            <a:ext cx="0" cy="7093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DDF5A2-5F82-814B-A345-1B15D4AE7038}"/>
              </a:ext>
            </a:extLst>
          </p:cNvPr>
          <p:cNvCxnSpPr>
            <a:endCxn id="159" idx="3"/>
          </p:cNvCxnSpPr>
          <p:nvPr/>
        </p:nvCxnSpPr>
        <p:spPr>
          <a:xfrm rot="10800000" flipV="1">
            <a:off x="5400193" y="1730693"/>
            <a:ext cx="1064738" cy="545520"/>
          </a:xfrm>
          <a:prstGeom prst="bentConnector3">
            <a:avLst>
              <a:gd name="adj1" fmla="val -190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FDEA638-0EAE-6446-A3B2-75F8D51C142D}"/>
              </a:ext>
            </a:extLst>
          </p:cNvPr>
          <p:cNvCxnSpPr>
            <a:cxnSpLocks/>
          </p:cNvCxnSpPr>
          <p:nvPr/>
        </p:nvCxnSpPr>
        <p:spPr>
          <a:xfrm>
            <a:off x="4329547" y="1751556"/>
            <a:ext cx="2072758" cy="936082"/>
          </a:xfrm>
          <a:prstGeom prst="bentConnector3">
            <a:avLst>
              <a:gd name="adj1" fmla="val 103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0F325C6-3D57-6743-A0CD-5379697875EA}"/>
              </a:ext>
            </a:extLst>
          </p:cNvPr>
          <p:cNvSpPr txBox="1"/>
          <p:nvPr/>
        </p:nvSpPr>
        <p:spPr>
          <a:xfrm>
            <a:off x="6549186" y="22201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8E622CE0-35CF-9446-A3BB-1361A62A63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5638" y="1751556"/>
            <a:ext cx="3250672" cy="1291225"/>
          </a:xfrm>
          <a:prstGeom prst="bentConnector3">
            <a:avLst>
              <a:gd name="adj1" fmla="val 23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3853B250-D1EB-434C-9B59-301EF304A876}"/>
              </a:ext>
            </a:extLst>
          </p:cNvPr>
          <p:cNvCxnSpPr>
            <a:cxnSpLocks/>
          </p:cNvCxnSpPr>
          <p:nvPr/>
        </p:nvCxnSpPr>
        <p:spPr>
          <a:xfrm>
            <a:off x="3080215" y="1755404"/>
            <a:ext cx="4368938" cy="1770449"/>
          </a:xfrm>
          <a:prstGeom prst="bentConnector3">
            <a:avLst>
              <a:gd name="adj1" fmla="val -13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>
            <a:extLst>
              <a:ext uri="{FF2B5EF4-FFF2-40B4-BE49-F238E27FC236}">
                <a16:creationId xmlns:a16="http://schemas.microsoft.com/office/drawing/2014/main" id="{E718BD0A-10B3-3747-AD3B-99B0F56A4068}"/>
              </a:ext>
            </a:extLst>
          </p:cNvPr>
          <p:cNvSpPr/>
          <p:nvPr/>
        </p:nvSpPr>
        <p:spPr>
          <a:xfrm>
            <a:off x="5599678" y="2380030"/>
            <a:ext cx="579559" cy="2234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VSAM</a:t>
            </a:r>
          </a:p>
        </p:txBody>
      </p: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55ECF99E-80CA-404F-8EB4-A595398768C5}"/>
              </a:ext>
            </a:extLst>
          </p:cNvPr>
          <p:cNvCxnSpPr>
            <a:cxnSpLocks/>
          </p:cNvCxnSpPr>
          <p:nvPr/>
        </p:nvCxnSpPr>
        <p:spPr>
          <a:xfrm>
            <a:off x="2824522" y="1771290"/>
            <a:ext cx="5500056" cy="2138467"/>
          </a:xfrm>
          <a:prstGeom prst="bentConnector3">
            <a:avLst>
              <a:gd name="adj1" fmla="val 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C050895F-85AF-0C4A-A35C-82475B58C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52079" y="1725153"/>
            <a:ext cx="6468693" cy="2543180"/>
          </a:xfrm>
          <a:prstGeom prst="bentConnector3">
            <a:avLst>
              <a:gd name="adj1" fmla="val 4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3668EED-9672-BF42-A8D9-470E9FD56468}"/>
              </a:ext>
            </a:extLst>
          </p:cNvPr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6C6C84B-FBE6-C348-A714-84A683B26736}"/>
              </a:ext>
            </a:extLst>
          </p:cNvPr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58A2B4-233D-0342-A19B-AB7AD575E4FD}"/>
              </a:ext>
            </a:extLst>
          </p:cNvPr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A5E4BBF-2F46-C141-B01F-192D7DAF9D0E}"/>
              </a:ext>
            </a:extLst>
          </p:cNvPr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3CCB7D6-2D9C-6648-84E2-FA23E285EDCC}"/>
              </a:ext>
            </a:extLst>
          </p:cNvPr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BAD4E3D-FCDB-1C44-9F3F-CE6F1A900D88}"/>
              </a:ext>
            </a:extLst>
          </p:cNvPr>
          <p:cNvSpPr txBox="1"/>
          <p:nvPr/>
        </p:nvSpPr>
        <p:spPr>
          <a:xfrm>
            <a:off x="711004" y="4478692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28736EA-29EB-4B4A-B0E5-E83A3C36F6D2}"/>
              </a:ext>
            </a:extLst>
          </p:cNvPr>
          <p:cNvCxnSpPr>
            <a:cxnSpLocks/>
          </p:cNvCxnSpPr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C27C2D3-2413-CE4E-8AF4-D3032B98CC8B}"/>
              </a:ext>
            </a:extLst>
          </p:cNvPr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6B7DDD4-B177-854F-B983-158969FF13FA}"/>
              </a:ext>
            </a:extLst>
          </p:cNvPr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AF0B84-E2C0-F345-91D9-18A3E47985C3}"/>
              </a:ext>
            </a:extLst>
          </p:cNvPr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AD0FF9D-5D61-9648-983F-01EE2AAFEA6A}"/>
              </a:ext>
            </a:extLst>
          </p:cNvPr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2F7AF19-C042-F14D-BD44-33CB90F5E778}"/>
              </a:ext>
            </a:extLst>
          </p:cNvPr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B10659F-F09F-CD4A-9BC7-897189FF9696}"/>
              </a:ext>
            </a:extLst>
          </p:cNvPr>
          <p:cNvSpPr txBox="1"/>
          <p:nvPr/>
        </p:nvSpPr>
        <p:spPr>
          <a:xfrm>
            <a:off x="9567338" y="4332444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F72DC41-91A3-3A42-BA85-624CF14C84BB}"/>
              </a:ext>
            </a:extLst>
          </p:cNvPr>
          <p:cNvCxnSpPr>
            <a:cxnSpLocks/>
          </p:cNvCxnSpPr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563CA3DA-6EC8-BB4B-9DBD-EF4E8281534A}"/>
              </a:ext>
            </a:extLst>
          </p:cNvPr>
          <p:cNvCxnSpPr>
            <a:cxnSpLocks/>
          </p:cNvCxnSpPr>
          <p:nvPr/>
        </p:nvCxnSpPr>
        <p:spPr>
          <a:xfrm>
            <a:off x="2160045" y="1745760"/>
            <a:ext cx="7369458" cy="2891905"/>
          </a:xfrm>
          <a:prstGeom prst="bentConnector3">
            <a:avLst>
              <a:gd name="adj1" fmla="val 368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C21A1E3-75A0-F646-9B6A-31E962C3B20A}"/>
              </a:ext>
            </a:extLst>
          </p:cNvPr>
          <p:cNvCxnSpPr/>
          <p:nvPr/>
        </p:nvCxnSpPr>
        <p:spPr>
          <a:xfrm rot="10800000" flipV="1">
            <a:off x="2085277" y="1738944"/>
            <a:ext cx="9116450" cy="3399232"/>
          </a:xfrm>
          <a:prstGeom prst="bentConnector3">
            <a:avLst>
              <a:gd name="adj1" fmla="val 13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63F1CD4-CD02-B14F-8A76-4C49E88E5965}"/>
              </a:ext>
            </a:extLst>
          </p:cNvPr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0CE4968-F6CF-8E49-ADD2-D4BEA59A42F3}"/>
              </a:ext>
            </a:extLst>
          </p:cNvPr>
          <p:cNvCxnSpPr>
            <a:cxnSpLocks/>
          </p:cNvCxnSpPr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D8CF035-BAFE-2146-B94A-9FA100D5D47C}"/>
              </a:ext>
            </a:extLst>
          </p:cNvPr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7B3FB1-88E0-2A4A-9926-C7B232639B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8786" y="471875"/>
            <a:ext cx="1634920" cy="6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3BAD18-CB55-C843-89F6-26793A17B2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33002" y="461083"/>
            <a:ext cx="2839047" cy="107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771CF5-C078-8241-95C0-6E3D315E414D}"/>
              </a:ext>
            </a:extLst>
          </p:cNvPr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30" dirty="0" err="1"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 Distributor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AEE597-32B8-2142-93EE-C39F9904A456}"/>
              </a:ext>
            </a:extLst>
          </p:cNvPr>
          <p:cNvCxnSpPr>
            <a:cxnSpLocks/>
          </p:cNvCxnSpPr>
          <p:nvPr/>
        </p:nvCxnSpPr>
        <p:spPr>
          <a:xfrm>
            <a:off x="5374647" y="2456346"/>
            <a:ext cx="234117" cy="3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2AFA6-DF12-2949-AB38-96C1DB011F32}"/>
              </a:ext>
            </a:extLst>
          </p:cNvPr>
          <p:cNvCxnSpPr>
            <a:cxnSpLocks/>
          </p:cNvCxnSpPr>
          <p:nvPr/>
        </p:nvCxnSpPr>
        <p:spPr>
          <a:xfrm flipH="1" flipV="1">
            <a:off x="6176700" y="2471718"/>
            <a:ext cx="290553" cy="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520F17-65C5-B541-B340-6427C9CF5A2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98354" y="74774"/>
            <a:ext cx="0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3847E2-CD27-D14C-B52D-FAE4E66E0E74}"/>
              </a:ext>
            </a:extLst>
          </p:cNvPr>
          <p:cNvSpPr txBox="1"/>
          <p:nvPr/>
        </p:nvSpPr>
        <p:spPr>
          <a:xfrm>
            <a:off x="5870461" y="23527"/>
            <a:ext cx="81304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port sharing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1E79B2-3918-5643-97B4-DF1C770B2E06}"/>
              </a:ext>
            </a:extLst>
          </p:cNvPr>
          <p:cNvCxnSpPr>
            <a:cxnSpLocks/>
          </p:cNvCxnSpPr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7D8-E3CF-2C4E-A66C-D8FCA1513BAE}"/>
              </a:ext>
            </a:extLst>
          </p:cNvPr>
          <p:cNvCxnSpPr>
            <a:cxnSpLocks/>
          </p:cNvCxnSpPr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D98D8-DD6B-6744-9F0C-123AE9D504BA}"/>
              </a:ext>
            </a:extLst>
          </p:cNvPr>
          <p:cNvCxnSpPr>
            <a:cxnSpLocks/>
          </p:cNvCxnSpPr>
          <p:nvPr/>
        </p:nvCxnSpPr>
        <p:spPr>
          <a:xfrm>
            <a:off x="571668" y="5354710"/>
            <a:ext cx="10016209" cy="0"/>
          </a:xfrm>
          <a:prstGeom prst="line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8DF348-340F-1B48-912E-EF1507D5D066}"/>
              </a:ext>
            </a:extLst>
          </p:cNvPr>
          <p:cNvCxnSpPr>
            <a:cxnSpLocks/>
          </p:cNvCxnSpPr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492EF2-C798-1D4A-8868-B9C84486DD40}"/>
              </a:ext>
            </a:extLst>
          </p:cNvPr>
          <p:cNvCxnSpPr>
            <a:cxnSpLocks/>
          </p:cNvCxnSpPr>
          <p:nvPr/>
        </p:nvCxnSpPr>
        <p:spPr>
          <a:xfrm>
            <a:off x="1540022" y="5814681"/>
            <a:ext cx="10397031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421FF9D-1ADE-0242-9413-34AAFC38AD02}"/>
              </a:ext>
            </a:extLst>
          </p:cNvPr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89B4204-DB49-544B-948C-D2C21989690D}"/>
              </a:ext>
            </a:extLst>
          </p:cNvPr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7603BE-D139-B247-9092-F567F1CB10BB}"/>
              </a:ext>
            </a:extLst>
          </p:cNvPr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38F778-C540-A142-A6C0-497287E7F277}"/>
              </a:ext>
            </a:extLst>
          </p:cNvPr>
          <p:cNvCxnSpPr>
            <a:cxnSpLocks/>
          </p:cNvCxnSpPr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BC10B-F9CB-564A-95BC-D8A4971AF506}"/>
              </a:ext>
            </a:extLst>
          </p:cNvPr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9577BB-A391-6041-A2E0-154384207EF8}"/>
              </a:ext>
            </a:extLst>
          </p:cNvPr>
          <p:cNvCxnSpPr>
            <a:cxnSpLocks/>
            <a:endCxn id="125" idx="0"/>
          </p:cNvCxnSpPr>
          <p:nvPr/>
        </p:nvCxnSpPr>
        <p:spPr>
          <a:xfrm flipV="1">
            <a:off x="6402305" y="1430770"/>
            <a:ext cx="5609588" cy="632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CFAE7-0317-9E47-8519-9F25EBE9C1AC}"/>
              </a:ext>
            </a:extLst>
          </p:cNvPr>
          <p:cNvSpPr txBox="1"/>
          <p:nvPr/>
        </p:nvSpPr>
        <p:spPr>
          <a:xfrm>
            <a:off x="231933" y="412701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EE9E0-AC27-9E4E-90CE-7CED6BBD54E7}"/>
              </a:ext>
            </a:extLst>
          </p:cNvPr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6C1A43-388A-144B-BF15-B6BD13BDD890}"/>
              </a:ext>
            </a:extLst>
          </p:cNvPr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4CCF7-A681-824C-B25C-43AA6ED545FC}"/>
              </a:ext>
            </a:extLst>
          </p:cNvPr>
          <p:cNvCxnSpPr>
            <a:cxnSpLocks/>
          </p:cNvCxnSpPr>
          <p:nvPr/>
        </p:nvCxnSpPr>
        <p:spPr>
          <a:xfrm>
            <a:off x="4112995" y="3274208"/>
            <a:ext cx="3345226" cy="9427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27D1778-8EC2-F140-8794-8632CD463F96}"/>
              </a:ext>
            </a:extLst>
          </p:cNvPr>
          <p:cNvSpPr txBox="1"/>
          <p:nvPr/>
        </p:nvSpPr>
        <p:spPr>
          <a:xfrm>
            <a:off x="10146324" y="412140"/>
            <a:ext cx="1955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(Can be on different </a:t>
            </a:r>
            <a:r>
              <a:rPr lang="en-US" sz="1200" dirty="0" err="1"/>
              <a:t>sysplex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2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38294</TotalTime>
  <Words>659</Words>
  <Application>Microsoft Macintosh PowerPoint</Application>
  <PresentationFormat>Widescreen</PresentationFormat>
  <Paragraphs>426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Jack Jia</cp:lastModifiedBy>
  <cp:revision>114</cp:revision>
  <cp:lastPrinted>2019-01-15T13:25:18Z</cp:lastPrinted>
  <dcterms:created xsi:type="dcterms:W3CDTF">2019-01-10T12:40:48Z</dcterms:created>
  <dcterms:modified xsi:type="dcterms:W3CDTF">2021-10-21T18:31:44Z</dcterms:modified>
</cp:coreProperties>
</file>