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61" r:id="rId2"/>
    <p:sldId id="258" r:id="rId3"/>
    <p:sldId id="259" r:id="rId4"/>
    <p:sldId id="260" r:id="rId5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draft" id="{717DF0A4-684D-4A3E-9887-031695A4DAF8}">
          <p14:sldIdLst>
            <p14:sldId id="261"/>
          </p14:sldIdLst>
        </p14:section>
        <p14:section name="V1.28" id="{1D63A2B3-292B-4F0D-8275-C956136B3690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B050"/>
    <a:srgbClr val="FF66FF"/>
    <a:srgbClr val="DEECF8"/>
    <a:srgbClr val="FFDE93"/>
    <a:srgbClr val="0388E0"/>
    <a:srgbClr val="C7EFEB"/>
    <a:srgbClr val="D1E6F9"/>
    <a:srgbClr val="F87C1D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27" d="100"/>
          <a:sy n="27" d="100"/>
        </p:scale>
        <p:origin x="19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zowe.org/stable/user-guide/install-zos#stage-1-plan-and-prepare" TargetMode="External"/><Relationship Id="rId18" Type="http://schemas.openxmlformats.org/officeDocument/2006/relationships/image" Target="../media/image1.png"/><Relationship Id="rId26" Type="http://schemas.openxmlformats.org/officeDocument/2006/relationships/hyperlink" Target="https://docs.zowe.org/stable/user-guide/install-configure-zos-extensions" TargetMode="External"/><Relationship Id="rId39" Type="http://schemas.openxmlformats.org/officeDocument/2006/relationships/hyperlink" Target="https://docs.zowe.org/stable/user-guide/start-zowe-zos" TargetMode="External"/><Relationship Id="rId21" Type="http://schemas.openxmlformats.org/officeDocument/2006/relationships/image" Target="../media/image4.svg"/><Relationship Id="rId34" Type="http://schemas.openxmlformats.org/officeDocument/2006/relationships/image" Target="../media/image14.svg"/><Relationship Id="rId7" Type="http://schemas.openxmlformats.org/officeDocument/2006/relationships/hyperlink" Target="https://docs.zowe.org/stable/user-guide/installandconfig" TargetMode="External"/><Relationship Id="rId12" Type="http://schemas.openxmlformats.org/officeDocument/2006/relationships/hyperlink" Target="https://docs.zowe.org/stable/user-guide/install-zos#stage-3-initialize-a-configuration-of-the-zowe-zos-runtime" TargetMode="External"/><Relationship Id="rId17" Type="http://schemas.openxmlformats.org/officeDocument/2006/relationships/hyperlink" Target="https://docs.zowe.org/stable/user-guide/installandconfig/#zowe-configuration-file" TargetMode="External"/><Relationship Id="rId25" Type="http://schemas.openxmlformats.org/officeDocument/2006/relationships/hyperlink" Target="https://docs.zowe.org/stable/user-guide/install-zos#stage-5-optional-installing-and-managing-extensions" TargetMode="External"/><Relationship Id="rId33" Type="http://schemas.openxmlformats.org/officeDocument/2006/relationships/image" Target="../media/image13.png"/><Relationship Id="rId38" Type="http://schemas.openxmlformats.org/officeDocument/2006/relationships/image" Target="../media/image18.svg"/><Relationship Id="rId2" Type="http://schemas.openxmlformats.org/officeDocument/2006/relationships/hyperlink" Target="https://docs.zowe.org/stable/user-guide/install-zos#stage-4-optional-customize-the-configuration" TargetMode="External"/><Relationship Id="rId16" Type="http://schemas.openxmlformats.org/officeDocument/2006/relationships/hyperlink" Target="https://docs.zowe.org/stable/user-guide/install-zowe-smpe-zosmf-workflow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zowe.org/stable/user-guide/install-zowe-smpe/" TargetMode="External"/><Relationship Id="rId11" Type="http://schemas.openxmlformats.org/officeDocument/2006/relationships/hyperlink" Target="https://docs.zowe.org/stable/user-guide/initialize-zos-system" TargetMode="External"/><Relationship Id="rId24" Type="http://schemas.openxmlformats.org/officeDocument/2006/relationships/hyperlink" Target="https://docs.zowe.org/stable/user-guide/configmgr-using" TargetMode="External"/><Relationship Id="rId32" Type="http://schemas.openxmlformats.org/officeDocument/2006/relationships/image" Target="../media/image12.svg"/><Relationship Id="rId37" Type="http://schemas.openxmlformats.org/officeDocument/2006/relationships/image" Target="../media/image17.png"/><Relationship Id="rId5" Type="http://schemas.openxmlformats.org/officeDocument/2006/relationships/hyperlink" Target="https://docs.zowe.org/stable/user-guide/install-zowe-zos-convenience-build" TargetMode="External"/><Relationship Id="rId15" Type="http://schemas.openxmlformats.org/officeDocument/2006/relationships/hyperlink" Target="https://docs.zowe.org/stable/user-guide/install-zowe-pswi" TargetMode="External"/><Relationship Id="rId23" Type="http://schemas.openxmlformats.org/officeDocument/2006/relationships/image" Target="../media/image6.svg"/><Relationship Id="rId28" Type="http://schemas.openxmlformats.org/officeDocument/2006/relationships/image" Target="../media/image8.svg"/><Relationship Id="rId36" Type="http://schemas.openxmlformats.org/officeDocument/2006/relationships/image" Target="../media/image16.svg"/><Relationship Id="rId10" Type="http://schemas.openxmlformats.org/officeDocument/2006/relationships/hyperlink" Target="https://docs.zowe.org/stable/user-guide/grant-user-permission-zosmf" TargetMode="External"/><Relationship Id="rId19" Type="http://schemas.openxmlformats.org/officeDocument/2006/relationships/image" Target="../media/image2.svg"/><Relationship Id="rId31" Type="http://schemas.openxmlformats.org/officeDocument/2006/relationships/image" Target="../media/image11.png"/><Relationship Id="rId4" Type="http://schemas.openxmlformats.org/officeDocument/2006/relationships/hyperlink" Target="https://www.zowe.org/download.html" TargetMode="External"/><Relationship Id="rId9" Type="http://schemas.openxmlformats.org/officeDocument/2006/relationships/hyperlink" Target="https://docs.zowe.org/stable/user-guide/configure-zowe-zosmf-workflow" TargetMode="External"/><Relationship Id="rId14" Type="http://schemas.openxmlformats.org/officeDocument/2006/relationships/hyperlink" Target="https://docs.zowe.org/stable/user-guide/install-zos#stage-2-install-the-zowe-zos-runtime" TargetMode="External"/><Relationship Id="rId22" Type="http://schemas.openxmlformats.org/officeDocument/2006/relationships/image" Target="../media/image5.png"/><Relationship Id="rId27" Type="http://schemas.openxmlformats.org/officeDocument/2006/relationships/image" Target="../media/image7.png"/><Relationship Id="rId30" Type="http://schemas.openxmlformats.org/officeDocument/2006/relationships/image" Target="../media/image10.svg"/><Relationship Id="rId35" Type="http://schemas.openxmlformats.org/officeDocument/2006/relationships/image" Target="../media/image15.png"/><Relationship Id="rId8" Type="http://schemas.openxmlformats.org/officeDocument/2006/relationships/hyperlink" Target="https://docs.zowe.org/stable/user-guide/verify-zowe-runtime-install" TargetMode="External"/><Relationship Id="rId3" Type="http://schemas.openxmlformats.org/officeDocument/2006/relationships/hyperlink" Target="https://docs.zowe.org/stable/user-guide/systemrequirements-z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owe.org/stable/user-guide/install-zos#stage-1-plan-and-prepare" TargetMode="External"/><Relationship Id="rId2" Type="http://schemas.openxmlformats.org/officeDocument/2006/relationships/hyperlink" Target="https://docs.zowe.org/stable/user-guide/install-zos#stage-3-initialize-a-configuration-of-the-zowe-zos-run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zowe.org/stable/user-guide/install-zos#stage-2-install-the-zowe-zos-runti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4.svg"/><Relationship Id="rId26" Type="http://schemas.openxmlformats.org/officeDocument/2006/relationships/image" Target="../media/image6.svg"/><Relationship Id="rId3" Type="http://schemas.openxmlformats.org/officeDocument/2006/relationships/hyperlink" Target="https://www.zowe.org/download.html" TargetMode="External"/><Relationship Id="rId21" Type="http://schemas.openxmlformats.org/officeDocument/2006/relationships/image" Target="../media/image17.png"/><Relationship Id="rId34" Type="http://schemas.openxmlformats.org/officeDocument/2006/relationships/image" Target="../media/image16.svg"/><Relationship Id="rId7" Type="http://schemas.openxmlformats.org/officeDocument/2006/relationships/hyperlink" Target="https://docs.zowe.org/stable/user-guide/install-zos#stage-3-initialize-a-configuration-of-the-zowe-zos-runtime" TargetMode="External"/><Relationship Id="rId12" Type="http://schemas.openxmlformats.org/officeDocument/2006/relationships/image" Target="../media/image20.svg"/><Relationship Id="rId17" Type="http://schemas.openxmlformats.org/officeDocument/2006/relationships/image" Target="../media/image3.png"/><Relationship Id="rId25" Type="http://schemas.openxmlformats.org/officeDocument/2006/relationships/image" Target="../media/image5.png"/><Relationship Id="rId33" Type="http://schemas.openxmlformats.org/officeDocument/2006/relationships/image" Target="../media/image15.png"/><Relationship Id="rId2" Type="http://schemas.openxmlformats.org/officeDocument/2006/relationships/hyperlink" Target="https://docs.zowe.org/stable/user-guide/systemrequirements-zos" TargetMode="External"/><Relationship Id="rId16" Type="http://schemas.openxmlformats.org/officeDocument/2006/relationships/image" Target="../media/image2.svg"/><Relationship Id="rId20" Type="http://schemas.openxmlformats.org/officeDocument/2006/relationships/image" Target="../media/image24.sv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zowe.org/stable/user-guide/installandconfig" TargetMode="External"/><Relationship Id="rId11" Type="http://schemas.openxmlformats.org/officeDocument/2006/relationships/image" Target="../media/image19.png"/><Relationship Id="rId24" Type="http://schemas.openxmlformats.org/officeDocument/2006/relationships/image" Target="../media/image14.svg"/><Relationship Id="rId32" Type="http://schemas.openxmlformats.org/officeDocument/2006/relationships/image" Target="../media/image12.svg"/><Relationship Id="rId5" Type="http://schemas.openxmlformats.org/officeDocument/2006/relationships/hyperlink" Target="https://docs.zowe.org/stable/user-guide/install-zowe-smpe/" TargetMode="External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openxmlformats.org/officeDocument/2006/relationships/image" Target="../media/image8.svg"/><Relationship Id="rId10" Type="http://schemas.openxmlformats.org/officeDocument/2006/relationships/hyperlink" Target="https://docs.zowe.org/stable/user-guide/install-zowe-smpe-zosmf-workflow" TargetMode="External"/><Relationship Id="rId19" Type="http://schemas.openxmlformats.org/officeDocument/2006/relationships/image" Target="../media/image23.png"/><Relationship Id="rId31" Type="http://schemas.openxmlformats.org/officeDocument/2006/relationships/image" Target="../media/image11.png"/><Relationship Id="rId4" Type="http://schemas.openxmlformats.org/officeDocument/2006/relationships/hyperlink" Target="https://docs.zowe.org/stable/user-guide/install-zowe-zos-convenience-build/#step-2-transfer-the-convenience-build-to-uss-and-expand-it" TargetMode="External"/><Relationship Id="rId9" Type="http://schemas.openxmlformats.org/officeDocument/2006/relationships/hyperlink" Target="https://docs.zowe.org/stable/user-guide/install-zos#stage-2-install-the-zowe-zos-runtime" TargetMode="External"/><Relationship Id="rId14" Type="http://schemas.openxmlformats.org/officeDocument/2006/relationships/image" Target="../media/image22.svg"/><Relationship Id="rId22" Type="http://schemas.openxmlformats.org/officeDocument/2006/relationships/image" Target="../media/image18.svg"/><Relationship Id="rId27" Type="http://schemas.openxmlformats.org/officeDocument/2006/relationships/image" Target="../media/image7.png"/><Relationship Id="rId30" Type="http://schemas.openxmlformats.org/officeDocument/2006/relationships/image" Target="../media/image10.svg"/><Relationship Id="rId8" Type="http://schemas.openxmlformats.org/officeDocument/2006/relationships/hyperlink" Target="https://docs.zowe.org/stable/user-guide/install-zos#stage-1-plan-and-prep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8" y="10480773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Customize the configuration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796129" y="192757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931321" y="1875986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527551" y="2290482"/>
            <a:ext cx="2718035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Ensure system requirements are met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4711599" y="3140905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745789" y="4263548"/>
            <a:ext cx="2499794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Download the convenience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537729" y="4158891"/>
            <a:ext cx="2559738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Download the Zowe SMP/E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745789" y="5658393"/>
            <a:ext cx="2499789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Install 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Zowe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runtime from a convenience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35873" y="5850420"/>
            <a:ext cx="2061090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       Install the Zowe SMP/E build using JCLs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976129" y="2877981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4472976" y="3880746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888103" y="715855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228766" y="13936654"/>
            <a:ext cx="4784662" cy="558971"/>
          </a:xfrm>
          <a:prstGeom prst="rect">
            <a:avLst/>
          </a:prstGeom>
          <a:solidFill>
            <a:srgbClr val="FFDE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correctly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5046340" y="336780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7143041" y="9763806"/>
            <a:ext cx="3086801" cy="585224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Configure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 with z/OSMF Workflows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7143041" y="8706060"/>
            <a:ext cx="3086801" cy="631988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Grant users permission to access z/OSMF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271317" y="9715249"/>
            <a:ext cx="3122205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     Initialize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with security configurations using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zwe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init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command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817599" y="3545589"/>
            <a:ext cx="2894001" cy="61330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1468" y="3950273"/>
            <a:ext cx="4218" cy="3132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cxnSpLocks/>
          </p:cNvCxnSpPr>
          <p:nvPr/>
        </p:nvCxnSpPr>
        <p:spPr>
          <a:xfrm rot="5400000">
            <a:off x="337856" y="5499523"/>
            <a:ext cx="484216" cy="209640"/>
          </a:xfrm>
          <a:prstGeom prst="bentConnector3">
            <a:avLst>
              <a:gd name="adj1" fmla="val 3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cxnSpLocks/>
          </p:cNvCxnSpPr>
          <p:nvPr/>
        </p:nvCxnSpPr>
        <p:spPr>
          <a:xfrm flipH="1">
            <a:off x="3235024" y="5359405"/>
            <a:ext cx="1150" cy="493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995684" y="4822519"/>
            <a:ext cx="2" cy="8358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77331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79431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30" idx="0"/>
          </p:cNvCxnSpPr>
          <p:nvPr/>
        </p:nvCxnSpPr>
        <p:spPr>
          <a:xfrm rot="10800000" flipV="1">
            <a:off x="3832421" y="8137836"/>
            <a:ext cx="531023" cy="56301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137836"/>
            <a:ext cx="2144465" cy="56822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3113792" y="7604261"/>
            <a:ext cx="1597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zwe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77892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58631" y="6994286"/>
            <a:ext cx="7424178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66418" y="6607988"/>
            <a:ext cx="0" cy="3862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</p:cNvCxnSpPr>
          <p:nvPr/>
        </p:nvCxnSpPr>
        <p:spPr>
          <a:xfrm>
            <a:off x="3567804" y="6586961"/>
            <a:ext cx="0" cy="4073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1250" y="7504211"/>
            <a:ext cx="1460" cy="2289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 rot="16200000" flipH="1">
            <a:off x="4282787" y="9902082"/>
            <a:ext cx="857627" cy="17583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686442" y="9338048"/>
            <a:ext cx="0" cy="4257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Plan and prepare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 runtime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</p:cNvCxnSpPr>
          <p:nvPr/>
        </p:nvCxnSpPr>
        <p:spPr>
          <a:xfrm>
            <a:off x="5860236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8311245" y="4263548"/>
            <a:ext cx="2237898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Download the PSWI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3"/>
            <a:endCxn id="101" idx="0"/>
          </p:cNvCxnSpPr>
          <p:nvPr/>
        </p:nvCxnSpPr>
        <p:spPr>
          <a:xfrm>
            <a:off x="7271337" y="3545589"/>
            <a:ext cx="2158857" cy="717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7043673" y="3275897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6" y="5652869"/>
            <a:ext cx="2237894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Install 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Zowe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 from a Portable Software Instance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  <a:endCxn id="109" idx="0"/>
          </p:cNvCxnSpPr>
          <p:nvPr/>
        </p:nvCxnSpPr>
        <p:spPr>
          <a:xfrm flipH="1">
            <a:off x="9430193" y="4822519"/>
            <a:ext cx="1" cy="8303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09" idx="2"/>
            <a:endCxn id="74" idx="0"/>
          </p:cNvCxnSpPr>
          <p:nvPr/>
        </p:nvCxnSpPr>
        <p:spPr>
          <a:xfrm rot="5400000">
            <a:off x="7811208" y="7087075"/>
            <a:ext cx="2494220" cy="743751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6FDCF80-A301-61C3-9753-753C79E43378}"/>
              </a:ext>
            </a:extLst>
          </p:cNvPr>
          <p:cNvSpPr/>
          <p:nvPr/>
        </p:nvSpPr>
        <p:spPr>
          <a:xfrm>
            <a:off x="2147297" y="5853373"/>
            <a:ext cx="2489074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 SMP/E build with z/OSMF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9B1DCEF-4C2C-4452-1E09-81995B52298E}"/>
              </a:ext>
            </a:extLst>
          </p:cNvPr>
          <p:cNvSpPr/>
          <p:nvPr/>
        </p:nvSpPr>
        <p:spPr>
          <a:xfrm>
            <a:off x="675286" y="4957551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98D94-489F-B6F7-43F5-7955BA51F6FF}"/>
              </a:ext>
            </a:extLst>
          </p:cNvPr>
          <p:cNvCxnSpPr>
            <a:cxnSpLocks/>
          </p:cNvCxnSpPr>
          <p:nvPr/>
        </p:nvCxnSpPr>
        <p:spPr>
          <a:xfrm>
            <a:off x="1956723" y="4704607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DAC1F-27ED-6A15-79B8-466599DE4273}"/>
              </a:ext>
            </a:extLst>
          </p:cNvPr>
          <p:cNvSpPr/>
          <p:nvPr/>
        </p:nvSpPr>
        <p:spPr>
          <a:xfrm>
            <a:off x="1113729" y="5128535"/>
            <a:ext cx="17243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 build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AAB8C-634D-0ADA-74FF-1139FBE9351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95684" y="6217364"/>
            <a:ext cx="3" cy="760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E5ABD-7FCB-B0D6-EC42-222498E7AE87}"/>
              </a:ext>
            </a:extLst>
          </p:cNvPr>
          <p:cNvSpPr/>
          <p:nvPr/>
        </p:nvSpPr>
        <p:spPr>
          <a:xfrm>
            <a:off x="2271317" y="8700848"/>
            <a:ext cx="3122206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Create and review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 configuration file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A528DA-E8F7-8137-42BC-E9D83A9A0DE8}"/>
              </a:ext>
            </a:extLst>
          </p:cNvPr>
          <p:cNvCxnSpPr>
            <a:cxnSpLocks/>
          </p:cNvCxnSpPr>
          <p:nvPr/>
        </p:nvCxnSpPr>
        <p:spPr>
          <a:xfrm>
            <a:off x="3998791" y="9352094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835C9D25-452B-2389-EC62-6DA2C8963D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57889" y="8842561"/>
            <a:ext cx="304800" cy="3048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3DA7179-13CB-41A5-95F0-27C64B431F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982" y="4285194"/>
            <a:ext cx="304800" cy="3048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33AB2619-5EE2-030D-404B-0AA21F0C88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75536" y="14063739"/>
            <a:ext cx="304800" cy="304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31AC8-CF7A-084B-541F-1AD059D843DA}"/>
              </a:ext>
            </a:extLst>
          </p:cNvPr>
          <p:cNvSpPr/>
          <p:nvPr/>
        </p:nvSpPr>
        <p:spPr>
          <a:xfrm>
            <a:off x="4202970" y="11782065"/>
            <a:ext cx="2754184" cy="438993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24"/>
              </a:rPr>
              <a:t>Enable</a:t>
            </a:r>
            <a:r>
              <a:rPr lang="en-US" sz="110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4"/>
              </a:rPr>
              <a:t> Configuration Manager mode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4AC61-CC4C-82CA-EE62-2D47D149D6F4}"/>
              </a:ext>
            </a:extLst>
          </p:cNvPr>
          <p:cNvSpPr/>
          <p:nvPr/>
        </p:nvSpPr>
        <p:spPr>
          <a:xfrm>
            <a:off x="683044" y="12330040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5: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5"/>
              </a:rPr>
              <a:t>Install and manage extensions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F0F72C-F62A-EC84-9DC0-DC5FDBA0837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84191" y="12263093"/>
            <a:ext cx="13178" cy="8689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FEEE01-9D59-1DF7-99E3-5BEFFEF40D37}"/>
              </a:ext>
            </a:extLst>
          </p:cNvPr>
          <p:cNvSpPr/>
          <p:nvPr/>
        </p:nvSpPr>
        <p:spPr>
          <a:xfrm>
            <a:off x="4356035" y="13132084"/>
            <a:ext cx="2482667" cy="403896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26"/>
              </a:rPr>
              <a:t>Install and manage extensions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60D1E41-9C1C-3B8F-A623-545C891DEDDF}"/>
              </a:ext>
            </a:extLst>
          </p:cNvPr>
          <p:cNvCxnSpPr>
            <a:cxnSpLocks/>
            <a:stCxn id="69" idx="2"/>
            <a:endCxn id="59" idx="0"/>
          </p:cNvCxnSpPr>
          <p:nvPr/>
        </p:nvCxnSpPr>
        <p:spPr>
          <a:xfrm rot="5400000">
            <a:off x="6708088" y="9231722"/>
            <a:ext cx="861046" cy="309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174682-3938-986E-BF66-869B4893AB3A}"/>
              </a:ext>
            </a:extLst>
          </p:cNvPr>
          <p:cNvCxnSpPr>
            <a:cxnSpLocks/>
          </p:cNvCxnSpPr>
          <p:nvPr/>
        </p:nvCxnSpPr>
        <p:spPr>
          <a:xfrm flipH="1">
            <a:off x="5621097" y="13530184"/>
            <a:ext cx="1" cy="406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F442EE3-64CF-2B95-C7DD-FD768E08C1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3894" y="4413955"/>
            <a:ext cx="332137" cy="33668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0B77A44B-B8EF-8945-3CA3-81257E79F9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04059" y="4389302"/>
            <a:ext cx="307461" cy="307461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2196B8B1-7DEF-A349-195F-09E26D519F7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29434" y="11855479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5B820090-652C-A9CA-E1B2-CDA224769F4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03333" y="13169794"/>
            <a:ext cx="342456" cy="342456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1B0BD429-30E2-6893-3CA3-14F6A51A39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550525" y="2404489"/>
            <a:ext cx="304800" cy="304800"/>
          </a:xfrm>
          <a:prstGeom prst="rect">
            <a:avLst/>
          </a:prstGeom>
        </p:spPr>
      </p:pic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A9B7D4B-306E-ADD8-78EC-7AC78A41F3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86129" y="2107572"/>
            <a:ext cx="440" cy="1829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308">
            <a:extLst>
              <a:ext uri="{FF2B5EF4-FFF2-40B4-BE49-F238E27FC236}">
                <a16:creationId xmlns:a16="http://schemas.microsoft.com/office/drawing/2014/main" id="{430DAF44-B568-A08D-849F-739BC90E86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184689" y="9873926"/>
            <a:ext cx="386821" cy="386821"/>
          </a:xfrm>
          <a:prstGeom prst="rect">
            <a:avLst/>
          </a:prstGeom>
        </p:spPr>
      </p:pic>
      <p:pic>
        <p:nvPicPr>
          <p:cNvPr id="327" name="Graphic 326">
            <a:extLst>
              <a:ext uri="{FF2B5EF4-FFF2-40B4-BE49-F238E27FC236}">
                <a16:creationId xmlns:a16="http://schemas.microsoft.com/office/drawing/2014/main" id="{BAAE8857-AA6B-101D-336B-C31EAB067E5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318" y="6044291"/>
            <a:ext cx="369826" cy="369826"/>
          </a:xfrm>
          <a:prstGeom prst="rect">
            <a:avLst/>
          </a:prstGeom>
        </p:spPr>
      </p:pic>
      <p:pic>
        <p:nvPicPr>
          <p:cNvPr id="333" name="Graphic 332">
            <a:extLst>
              <a:ext uri="{FF2B5EF4-FFF2-40B4-BE49-F238E27FC236}">
                <a16:creationId xmlns:a16="http://schemas.microsoft.com/office/drawing/2014/main" id="{D830D035-1C71-D5DB-FEB7-5297FED02B7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66408" y="6066271"/>
            <a:ext cx="377105" cy="377105"/>
          </a:xfrm>
          <a:prstGeom prst="rect">
            <a:avLst/>
          </a:prstGeom>
        </p:spPr>
      </p:pic>
      <p:pic>
        <p:nvPicPr>
          <p:cNvPr id="340" name="Graphic 339">
            <a:extLst>
              <a:ext uri="{FF2B5EF4-FFF2-40B4-BE49-F238E27FC236}">
                <a16:creationId xmlns:a16="http://schemas.microsoft.com/office/drawing/2014/main" id="{E68F7AA9-4477-2C47-1637-E7F13A2C9EB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314361" y="5739569"/>
            <a:ext cx="345426" cy="34542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ACD6A9A-A044-1D40-ADEC-46B322EFB5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226457" y="8861029"/>
            <a:ext cx="303287" cy="303287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536D72DF-1482-7E01-5E72-00D4CED2BB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318750" y="9825330"/>
            <a:ext cx="367530" cy="36753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37B457B-CB94-2B00-D918-0EA0DE5A6411}"/>
              </a:ext>
            </a:extLst>
          </p:cNvPr>
          <p:cNvSpPr/>
          <p:nvPr/>
        </p:nvSpPr>
        <p:spPr>
          <a:xfrm>
            <a:off x="4213688" y="11210076"/>
            <a:ext cx="2754184" cy="395862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S</a:t>
            </a:r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tart </a:t>
            </a:r>
            <a:r>
              <a:rPr lang="en-US" sz="1100" dirty="0" err="1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zowe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980CF83D-59F9-420B-3D42-A504C2091D0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823894" y="5775344"/>
            <a:ext cx="345426" cy="3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053337" y="414658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846812" y="4158891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053341" y="4857687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2727644" y="6424169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1096806" y="4991444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145216" y="3894670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1972140" y="3553835"/>
            <a:ext cx="1922974" cy="6050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080950" y="4052553"/>
            <a:ext cx="188066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4302729" y="5745730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4085714" y="5571630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5869800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3567804" y="5976313"/>
            <a:ext cx="517910" cy="4478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6264248" y="5976314"/>
            <a:ext cx="445712" cy="40860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1972140" y="4717862"/>
            <a:ext cx="0" cy="2735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5174982" y="4705557"/>
            <a:ext cx="2" cy="1521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5174981" y="5416658"/>
            <a:ext cx="3" cy="1549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704922" y="8584673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85766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3310605" y="5723247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6027048" y="570076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7183701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972140" y="5749012"/>
            <a:ext cx="0" cy="18066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567804" y="7162899"/>
            <a:ext cx="0" cy="3927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6709959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2710" y="8083052"/>
            <a:ext cx="0" cy="437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Plan and prepare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runtime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7910175" y="414658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PSWI build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3"/>
            <a:endCxn id="101" idx="0"/>
          </p:cNvCxnSpPr>
          <p:nvPr/>
        </p:nvCxnSpPr>
        <p:spPr>
          <a:xfrm>
            <a:off x="6454852" y="3553836"/>
            <a:ext cx="2576968" cy="59275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6621514" y="3285456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4938472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9031818" y="4705557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5743421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SMP/E using PSWI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031818" y="5497443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6535305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</a:t>
            </a:r>
            <a:b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ZWE9MNT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9031818" y="6302392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13" idx="2"/>
            <a:endCxn id="74" idx="0"/>
          </p:cNvCxnSpPr>
          <p:nvPr/>
        </p:nvCxnSpPr>
        <p:spPr>
          <a:xfrm rot="5400000">
            <a:off x="7318693" y="8186873"/>
            <a:ext cx="2805724" cy="620531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545988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38076" y="10213541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VSAM data set for Caching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ZWECSVSM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41787" y="1301347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43598" y="14634420"/>
            <a:ext cx="4651200" cy="5544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availability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ZWESLSTC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41784" y="12076949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572240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6470" y="9284331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configuration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71535" y="823733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16828" y="842101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107815" y="8642016"/>
            <a:ext cx="1263720" cy="627528"/>
          </a:xfrm>
          <a:prstGeom prst="bentConnector3">
            <a:avLst>
              <a:gd name="adj1" fmla="val 999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617461" y="8805462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392895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High Availability runtime and start Zowe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01804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5451250" y="7902820"/>
            <a:ext cx="0" cy="310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52037" y="9921531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4097399" y="14160619"/>
            <a:ext cx="383420" cy="24398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C1771-1C99-4CF8-9E02-7F1B523FAAA3}"/>
              </a:ext>
            </a:extLst>
          </p:cNvPr>
          <p:cNvSpPr/>
          <p:nvPr/>
        </p:nvSpPr>
        <p:spPr>
          <a:xfrm>
            <a:off x="741338" y="11151373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C8DC4-EF94-4AA1-A291-886F0A70E934}"/>
              </a:ext>
            </a:extLst>
          </p:cNvPr>
          <p:cNvCxnSpPr>
            <a:cxnSpLocks/>
          </p:cNvCxnSpPr>
          <p:nvPr/>
        </p:nvCxnSpPr>
        <p:spPr>
          <a:xfrm flipH="1">
            <a:off x="3052035" y="10855277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3F05B-58D4-4E69-9E51-5CC9C33D0E56}"/>
              </a:ext>
            </a:extLst>
          </p:cNvPr>
          <p:cNvCxnSpPr>
            <a:cxnSpLocks/>
          </p:cNvCxnSpPr>
          <p:nvPr/>
        </p:nvCxnSpPr>
        <p:spPr>
          <a:xfrm flipH="1">
            <a:off x="3052024" y="11799224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1A5C90-644B-4E5F-8F2A-1EEFA1043375}"/>
              </a:ext>
            </a:extLst>
          </p:cNvPr>
          <p:cNvCxnSpPr>
            <a:cxnSpLocks/>
          </p:cNvCxnSpPr>
          <p:nvPr/>
        </p:nvCxnSpPr>
        <p:spPr>
          <a:xfrm flipH="1">
            <a:off x="3043910" y="1272456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733B6-F28A-46F6-B64E-D0B8A7944CA1}"/>
              </a:ext>
            </a:extLst>
          </p:cNvPr>
          <p:cNvCxnSpPr>
            <a:cxnSpLocks/>
          </p:cNvCxnSpPr>
          <p:nvPr/>
        </p:nvCxnSpPr>
        <p:spPr>
          <a:xfrm>
            <a:off x="4167217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31F78E-0F3F-4D7A-878A-1353EA559CD6}"/>
              </a:ext>
            </a:extLst>
          </p:cNvPr>
          <p:cNvCxnSpPr>
            <a:cxnSpLocks/>
          </p:cNvCxnSpPr>
          <p:nvPr/>
        </p:nvCxnSpPr>
        <p:spPr>
          <a:xfrm>
            <a:off x="6718424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2A888A-F6D8-43D7-AF69-24D2A327EBB5}"/>
              </a:ext>
            </a:extLst>
          </p:cNvPr>
          <p:cNvCxnSpPr>
            <a:cxnSpLocks/>
          </p:cNvCxnSpPr>
          <p:nvPr/>
        </p:nvCxnSpPr>
        <p:spPr>
          <a:xfrm>
            <a:off x="9335872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3EAC19-E59F-451E-B165-BF10549771F1}"/>
              </a:ext>
            </a:extLst>
          </p:cNvPr>
          <p:cNvSpPr/>
          <p:nvPr/>
        </p:nvSpPr>
        <p:spPr>
          <a:xfrm>
            <a:off x="741337" y="13839065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customize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zowe.yaml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&lt;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nstance-dir</a:t>
            </a: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&gt;/bin/utils/convert-to-zowe-yaml.sh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B1659B-E1E1-44E5-AA97-BD8DB7E195FF}"/>
              </a:ext>
            </a:extLst>
          </p:cNvPr>
          <p:cNvCxnSpPr>
            <a:cxnSpLocks/>
          </p:cNvCxnSpPr>
          <p:nvPr/>
        </p:nvCxnSpPr>
        <p:spPr>
          <a:xfrm flipH="1">
            <a:off x="3043910" y="1356145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D0A9A3-4041-4791-87D3-5BB26B691B86}"/>
              </a:ext>
            </a:extLst>
          </p:cNvPr>
          <p:cNvCxnSpPr>
            <a:cxnSpLocks/>
          </p:cNvCxnSpPr>
          <p:nvPr/>
        </p:nvCxnSpPr>
        <p:spPr>
          <a:xfrm flipH="1">
            <a:off x="3043910" y="14386263"/>
            <a:ext cx="2" cy="230400"/>
          </a:xfrm>
          <a:prstGeom prst="straightConnector1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8" y="11268173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the configuration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796129" y="192757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931321" y="1875986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527551" y="2290482"/>
            <a:ext cx="2718035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Ensure system requirements are met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4583303" y="3140905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470720" y="4263548"/>
            <a:ext cx="2774864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 the convenience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537729" y="4158891"/>
            <a:ext cx="2559738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 the Zowe SMP/E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470724" y="5059668"/>
            <a:ext cx="2774859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         Verify, transfer, and expand the PAX file on z/OS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35873" y="5850420"/>
            <a:ext cx="2061090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     Install the Zowe SMP/E build using JCLs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868620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4472976" y="3880746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888103" y="715855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236174" y="14138831"/>
            <a:ext cx="4784662" cy="558971"/>
          </a:xfrm>
          <a:prstGeom prst="rect">
            <a:avLst/>
          </a:prstGeom>
          <a:solidFill>
            <a:srgbClr val="FFDE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5046340" y="336780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7245583" y="10551206"/>
            <a:ext cx="2984259" cy="585224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configuration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7245583" y="9493460"/>
            <a:ext cx="2984259" cy="631988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271317" y="10502649"/>
            <a:ext cx="3122205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z/OS system and permissions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817599" y="3545589"/>
            <a:ext cx="2765705" cy="61330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704025" y="4104400"/>
            <a:ext cx="313275" cy="50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4462988" y="5833501"/>
            <a:ext cx="2782599" cy="585853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Copy the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 to a new location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cxnSpLocks/>
          </p:cNvCxnSpPr>
          <p:nvPr/>
        </p:nvCxnSpPr>
        <p:spPr>
          <a:xfrm rot="5400000">
            <a:off x="337856" y="5499523"/>
            <a:ext cx="484216" cy="209640"/>
          </a:xfrm>
          <a:prstGeom prst="bentConnector3">
            <a:avLst>
              <a:gd name="adj1" fmla="val 3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cxnSpLocks/>
          </p:cNvCxnSpPr>
          <p:nvPr/>
        </p:nvCxnSpPr>
        <p:spPr>
          <a:xfrm flipH="1">
            <a:off x="3235024" y="5359405"/>
            <a:ext cx="1150" cy="493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5858152" y="4822519"/>
            <a:ext cx="2" cy="2371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cxnSpLocks/>
            <a:stCxn id="17" idx="2"/>
            <a:endCxn id="85" idx="0"/>
          </p:cNvCxnSpPr>
          <p:nvPr/>
        </p:nvCxnSpPr>
        <p:spPr>
          <a:xfrm flipH="1">
            <a:off x="5854288" y="5618639"/>
            <a:ext cx="3866" cy="214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30" idx="0"/>
          </p:cNvCxnSpPr>
          <p:nvPr/>
        </p:nvCxnSpPr>
        <p:spPr>
          <a:xfrm rot="10800000" flipV="1">
            <a:off x="3832421" y="8925236"/>
            <a:ext cx="531023" cy="56301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2195736" cy="56822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815613" y="8377623"/>
            <a:ext cx="159780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zwe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85766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7424178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66418" y="6607988"/>
            <a:ext cx="0" cy="9476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</p:cNvCxnSpPr>
          <p:nvPr/>
        </p:nvCxnSpPr>
        <p:spPr>
          <a:xfrm>
            <a:off x="3567804" y="6586961"/>
            <a:ext cx="0" cy="9686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cxnSpLocks/>
            <a:stCxn id="85" idx="2"/>
            <a:endCxn id="62" idx="0"/>
          </p:cNvCxnSpPr>
          <p:nvPr/>
        </p:nvCxnSpPr>
        <p:spPr>
          <a:xfrm flipH="1">
            <a:off x="5854284" y="6419354"/>
            <a:ext cx="4" cy="2696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2710" y="8083052"/>
            <a:ext cx="0" cy="437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4323286" y="10648982"/>
            <a:ext cx="777446" cy="17591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737713" y="10125448"/>
            <a:ext cx="0" cy="4257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Plan and prepare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 runtime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</p:cNvCxnSpPr>
          <p:nvPr/>
        </p:nvCxnSpPr>
        <p:spPr>
          <a:xfrm>
            <a:off x="5860236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8311245" y="4146586"/>
            <a:ext cx="2418386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 the PSWI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3"/>
            <a:endCxn id="101" idx="0"/>
          </p:cNvCxnSpPr>
          <p:nvPr/>
        </p:nvCxnSpPr>
        <p:spPr>
          <a:xfrm>
            <a:off x="7143041" y="3545589"/>
            <a:ext cx="2377397" cy="60099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7043673" y="3275897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6" y="4938472"/>
            <a:ext cx="2418382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Verify, transfer, and expand the PAX file on z/OS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  <a:endCxn id="109" idx="0"/>
          </p:cNvCxnSpPr>
          <p:nvPr/>
        </p:nvCxnSpPr>
        <p:spPr>
          <a:xfrm flipH="1">
            <a:off x="9520437" y="4705557"/>
            <a:ext cx="1" cy="2329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6" y="5743421"/>
            <a:ext cx="2418382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SMP/E using PSWI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9" idx="2"/>
            <a:endCxn id="111" idx="0"/>
          </p:cNvCxnSpPr>
          <p:nvPr/>
        </p:nvCxnSpPr>
        <p:spPr>
          <a:xfrm>
            <a:off x="9520437" y="5497443"/>
            <a:ext cx="0" cy="2459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5" y="6516605"/>
            <a:ext cx="2418382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</a:t>
            </a:r>
            <a:b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ZWE9MNT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 flipH="1">
            <a:off x="9520436" y="6302392"/>
            <a:ext cx="1" cy="2142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13" idx="2"/>
            <a:endCxn id="74" idx="0"/>
          </p:cNvCxnSpPr>
          <p:nvPr/>
        </p:nvCxnSpPr>
        <p:spPr>
          <a:xfrm rot="5400000">
            <a:off x="7920133" y="7893157"/>
            <a:ext cx="2417884" cy="78272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6FDCF80-A301-61C3-9753-753C79E43378}"/>
              </a:ext>
            </a:extLst>
          </p:cNvPr>
          <p:cNvSpPr/>
          <p:nvPr/>
        </p:nvSpPr>
        <p:spPr>
          <a:xfrm>
            <a:off x="2147297" y="5853373"/>
            <a:ext cx="2202947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    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SMP/E build with z/OSMF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9B1DCEF-4C2C-4452-1E09-81995B52298E}"/>
              </a:ext>
            </a:extLst>
          </p:cNvPr>
          <p:cNvSpPr/>
          <p:nvPr/>
        </p:nvSpPr>
        <p:spPr>
          <a:xfrm>
            <a:off x="675286" y="4957551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98D94-489F-B6F7-43F5-7955BA51F6FF}"/>
              </a:ext>
            </a:extLst>
          </p:cNvPr>
          <p:cNvCxnSpPr>
            <a:cxnSpLocks/>
          </p:cNvCxnSpPr>
          <p:nvPr/>
        </p:nvCxnSpPr>
        <p:spPr>
          <a:xfrm>
            <a:off x="1956723" y="4704607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DAC1F-27ED-6A15-79B8-466599DE4273}"/>
              </a:ext>
            </a:extLst>
          </p:cNvPr>
          <p:cNvSpPr/>
          <p:nvPr/>
        </p:nvSpPr>
        <p:spPr>
          <a:xfrm>
            <a:off x="1113729" y="5128535"/>
            <a:ext cx="17243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 build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50FF8C-0F63-9892-4DDA-844046706FD1}"/>
              </a:ext>
            </a:extLst>
          </p:cNvPr>
          <p:cNvSpPr/>
          <p:nvPr/>
        </p:nvSpPr>
        <p:spPr>
          <a:xfrm>
            <a:off x="4462984" y="6689046"/>
            <a:ext cx="2782599" cy="547975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MVS data sets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AAB8C-634D-0ADA-74FF-1139FBE93514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854283" y="7237021"/>
            <a:ext cx="1" cy="332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E5ABD-7FCB-B0D6-EC42-222498E7AE87}"/>
              </a:ext>
            </a:extLst>
          </p:cNvPr>
          <p:cNvSpPr/>
          <p:nvPr/>
        </p:nvSpPr>
        <p:spPr>
          <a:xfrm>
            <a:off x="2271317" y="9488248"/>
            <a:ext cx="3122206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review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A528DA-E8F7-8137-42BC-E9D83A9A0DE8}"/>
              </a:ext>
            </a:extLst>
          </p:cNvPr>
          <p:cNvCxnSpPr>
            <a:cxnSpLocks/>
          </p:cNvCxnSpPr>
          <p:nvPr/>
        </p:nvCxnSpPr>
        <p:spPr>
          <a:xfrm>
            <a:off x="3998791" y="10139494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8FA6EA81-8C08-F197-46F1-794AC29843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9103" y="5955652"/>
            <a:ext cx="360883" cy="36088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ACB54C68-7526-29FD-C5FD-2B20970A83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01248" y="5135794"/>
            <a:ext cx="368738" cy="36873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835C9D25-452B-2389-EC62-6DA2C8963D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57889" y="9629961"/>
            <a:ext cx="304800" cy="3048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3DA7179-13CB-41A5-95F0-27C64B431F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0982" y="4285194"/>
            <a:ext cx="304800" cy="3048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68F3B96-5360-BF38-8706-13E6960A3D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32232" y="9633796"/>
            <a:ext cx="304800" cy="3048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AEE028A-D2F6-BF2B-95E6-F1FBDF87CB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57889" y="10649623"/>
            <a:ext cx="303287" cy="303287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AAAAB19C-F6D5-117E-0EFB-4DFFC78E6A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11290" y="6579487"/>
            <a:ext cx="467926" cy="467926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33AB2619-5EE2-030D-404B-0AA21F0C88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82944" y="14265916"/>
            <a:ext cx="304800" cy="304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31AC8-CF7A-084B-541F-1AD059D843DA}"/>
              </a:ext>
            </a:extLst>
          </p:cNvPr>
          <p:cNvSpPr/>
          <p:nvPr/>
        </p:nvSpPr>
        <p:spPr>
          <a:xfrm>
            <a:off x="4214507" y="11917295"/>
            <a:ext cx="2754184" cy="547975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110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Configuration Manager mode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4AC61-CC4C-82CA-EE62-2D47D149D6F4}"/>
              </a:ext>
            </a:extLst>
          </p:cNvPr>
          <p:cNvSpPr/>
          <p:nvPr/>
        </p:nvSpPr>
        <p:spPr>
          <a:xfrm>
            <a:off x="690452" y="12532217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5: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manage extensions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F0F72C-F62A-EC84-9DC0-DC5FDBA08373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>
            <a:off x="5591599" y="12465270"/>
            <a:ext cx="13178" cy="7249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FEEE01-9D59-1DF7-99E3-5BEFFEF40D37}"/>
              </a:ext>
            </a:extLst>
          </p:cNvPr>
          <p:cNvSpPr/>
          <p:nvPr/>
        </p:nvSpPr>
        <p:spPr>
          <a:xfrm>
            <a:off x="4363443" y="13190182"/>
            <a:ext cx="2482667" cy="547975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manage extensions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60D1E41-9C1C-3B8F-A623-545C891DEDDF}"/>
              </a:ext>
            </a:extLst>
          </p:cNvPr>
          <p:cNvCxnSpPr>
            <a:cxnSpLocks/>
            <a:stCxn id="69" idx="2"/>
            <a:endCxn id="21" idx="0"/>
          </p:cNvCxnSpPr>
          <p:nvPr/>
        </p:nvCxnSpPr>
        <p:spPr>
          <a:xfrm rot="5400000">
            <a:off x="6774224" y="9953805"/>
            <a:ext cx="780865" cy="3146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174682-3938-986E-BF66-869B4893AB3A}"/>
              </a:ext>
            </a:extLst>
          </p:cNvPr>
          <p:cNvCxnSpPr>
            <a:cxnSpLocks/>
          </p:cNvCxnSpPr>
          <p:nvPr/>
        </p:nvCxnSpPr>
        <p:spPr>
          <a:xfrm flipH="1">
            <a:off x="5628505" y="13732361"/>
            <a:ext cx="1" cy="406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F442EE3-64CF-2B95-C7DD-FD768E08C1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9103" y="4357218"/>
            <a:ext cx="336680" cy="33668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0B77A44B-B8EF-8945-3CA3-81257E79F9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03517" y="4285194"/>
            <a:ext cx="307461" cy="307461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2196B8B1-7DEF-A349-195F-09E26D519F7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40971" y="12027080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5B820090-652C-A9CA-E1B2-CDA224769F4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10741" y="13334261"/>
            <a:ext cx="342456" cy="342456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1B0BD429-30E2-6893-3CA3-14F6A51A39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550525" y="2404489"/>
            <a:ext cx="304800" cy="304800"/>
          </a:xfrm>
          <a:prstGeom prst="rect">
            <a:avLst/>
          </a:prstGeom>
        </p:spPr>
      </p:pic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A9B7D4B-306E-ADD8-78EC-7AC78A41F3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86129" y="2107572"/>
            <a:ext cx="440" cy="1829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308">
            <a:extLst>
              <a:ext uri="{FF2B5EF4-FFF2-40B4-BE49-F238E27FC236}">
                <a16:creationId xmlns:a16="http://schemas.microsoft.com/office/drawing/2014/main" id="{430DAF44-B568-A08D-849F-739BC90E865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91221" y="10659280"/>
            <a:ext cx="386821" cy="386821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CD828BE1-9D4A-46D2-A712-E18C3EED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18731" y="5095942"/>
            <a:ext cx="302341" cy="302341"/>
          </a:xfrm>
          <a:prstGeom prst="rect">
            <a:avLst/>
          </a:prstGeom>
        </p:spPr>
      </p:pic>
      <p:pic>
        <p:nvPicPr>
          <p:cNvPr id="325" name="Graphic 324">
            <a:extLst>
              <a:ext uri="{FF2B5EF4-FFF2-40B4-BE49-F238E27FC236}">
                <a16:creationId xmlns:a16="http://schemas.microsoft.com/office/drawing/2014/main" id="{4F2EF4A6-B394-C7C0-B624-D87E686929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51654" y="6729070"/>
            <a:ext cx="467926" cy="467926"/>
          </a:xfrm>
          <a:prstGeom prst="rect">
            <a:avLst/>
          </a:prstGeom>
        </p:spPr>
      </p:pic>
      <p:pic>
        <p:nvPicPr>
          <p:cNvPr id="327" name="Graphic 326">
            <a:extLst>
              <a:ext uri="{FF2B5EF4-FFF2-40B4-BE49-F238E27FC236}">
                <a16:creationId xmlns:a16="http://schemas.microsoft.com/office/drawing/2014/main" id="{BAAE8857-AA6B-101D-336B-C31EAB067E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2684" y="6030415"/>
            <a:ext cx="383079" cy="383079"/>
          </a:xfrm>
          <a:prstGeom prst="rect">
            <a:avLst/>
          </a:prstGeom>
        </p:spPr>
      </p:pic>
      <p:pic>
        <p:nvPicPr>
          <p:cNvPr id="333" name="Graphic 332">
            <a:extLst>
              <a:ext uri="{FF2B5EF4-FFF2-40B4-BE49-F238E27FC236}">
                <a16:creationId xmlns:a16="http://schemas.microsoft.com/office/drawing/2014/main" id="{D830D035-1C71-D5DB-FEB7-5297FED02B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8114" y="6030415"/>
            <a:ext cx="409098" cy="409098"/>
          </a:xfrm>
          <a:prstGeom prst="rect">
            <a:avLst/>
          </a:prstGeom>
        </p:spPr>
      </p:pic>
      <p:pic>
        <p:nvPicPr>
          <p:cNvPr id="340" name="Graphic 339">
            <a:extLst>
              <a:ext uri="{FF2B5EF4-FFF2-40B4-BE49-F238E27FC236}">
                <a16:creationId xmlns:a16="http://schemas.microsoft.com/office/drawing/2014/main" id="{E68F7AA9-4477-2C47-1637-E7F13A2C9E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18731" y="5871648"/>
            <a:ext cx="345426" cy="3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zowe-zos-install-diagram</Template>
  <TotalTime>1195</TotalTime>
  <Words>1139</Words>
  <Application>Microsoft Office PowerPoint</Application>
  <PresentationFormat>Custom</PresentationFormat>
  <Paragraphs>193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Qian Tan</dc:creator>
  <cp:lastModifiedBy>Zhi Qian Tan</cp:lastModifiedBy>
  <cp:revision>7</cp:revision>
  <dcterms:created xsi:type="dcterms:W3CDTF">2023-02-27T09:19:49Z</dcterms:created>
  <dcterms:modified xsi:type="dcterms:W3CDTF">2023-02-28T15:38:58Z</dcterms:modified>
</cp:coreProperties>
</file>