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9E"/>
    <a:srgbClr val="20708D"/>
    <a:srgbClr val="3D68B1"/>
    <a:srgbClr val="93E3FF"/>
    <a:srgbClr val="EDC11B"/>
    <a:srgbClr val="EDC118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0" autoAdjust="0"/>
    <p:restoredTop sz="94676"/>
  </p:normalViewPr>
  <p:slideViewPr>
    <p:cSldViewPr snapToGrid="0" snapToObjects="1">
      <p:cViewPr>
        <p:scale>
          <a:sx n="125" d="100"/>
          <a:sy n="125" d="100"/>
        </p:scale>
        <p:origin x="1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45992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34714" y="2079332"/>
            <a:ext cx="11841522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77103" y="34492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18209" y="1404392"/>
            <a:ext cx="1164756" cy="9247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30021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81864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37226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921400" y="4618664"/>
            <a:ext cx="566396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5547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20315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2268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19834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7927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4518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26464" y="3559213"/>
            <a:ext cx="1219759" cy="70102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20978"/>
            <a:ext cx="465770" cy="329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9878" y="3917098"/>
            <a:ext cx="599678" cy="329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105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8065" y="438628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40887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296307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6924433" y="548554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34477" cy="2328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6924371" y="574715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10018353" y="5437015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33563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10029803" y="6256760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387716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839497" y="5437015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4652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15271" y="1545068"/>
            <a:ext cx="1129180" cy="6789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0261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607" y="167213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77103" y="4250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33041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47111" y="458620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55614" y="3845536"/>
            <a:ext cx="2176363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72752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492960" y="62685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5505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28425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110875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75A648-1C49-5B48-BF66-E73DBFB7D963}"/>
              </a:ext>
            </a:extLst>
          </p:cNvPr>
          <p:cNvSpPr/>
          <p:nvPr/>
        </p:nvSpPr>
        <p:spPr>
          <a:xfrm>
            <a:off x="68959" y="3814166"/>
            <a:ext cx="3962320" cy="2915991"/>
          </a:xfrm>
          <a:prstGeom prst="rect">
            <a:avLst/>
          </a:prstGeom>
          <a:solidFill>
            <a:srgbClr val="7030A0">
              <a:alpha val="11000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28330D-7574-1E47-9F5F-C8DA54C0716E}"/>
              </a:ext>
            </a:extLst>
          </p:cNvPr>
          <p:cNvSpPr/>
          <p:nvPr/>
        </p:nvSpPr>
        <p:spPr>
          <a:xfrm>
            <a:off x="938626" y="432247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8E79C6-D1C3-C94E-A66F-1183319C856B}"/>
              </a:ext>
            </a:extLst>
          </p:cNvPr>
          <p:cNvSpPr/>
          <p:nvPr/>
        </p:nvSpPr>
        <p:spPr>
          <a:xfrm>
            <a:off x="938626" y="549034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05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33574</TotalTime>
  <Words>124</Words>
  <Application>Microsoft Macintosh PowerPoint</Application>
  <PresentationFormat>Widescreen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Nan Nan Li</cp:lastModifiedBy>
  <cp:revision>75</cp:revision>
  <cp:lastPrinted>2019-01-15T13:25:18Z</cp:lastPrinted>
  <dcterms:created xsi:type="dcterms:W3CDTF">2019-01-10T12:40:48Z</dcterms:created>
  <dcterms:modified xsi:type="dcterms:W3CDTF">2020-05-25T08:40:04Z</dcterms:modified>
</cp:coreProperties>
</file>