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08" autoAdjust="0"/>
    <p:restoredTop sz="95840"/>
  </p:normalViewPr>
  <p:slideViewPr>
    <p:cSldViewPr snapToGrid="0" snapToObjects="1">
      <p:cViewPr varScale="1">
        <p:scale>
          <a:sx n="153" d="100"/>
          <a:sy n="153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7/20/21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40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57908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588526" y="4215331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5112879" y="4217654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631312" y="4204089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237425" y="4416846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816543" y="4416846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66984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250036" y="4184833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87838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900816" y="418531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491941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972554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557854" y="3965832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08755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383544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79936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96664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939339" y="60946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460038" y="3985458"/>
            <a:ext cx="1700656" cy="711947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4829878" y="3045566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406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395999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69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315869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315039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387387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322344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388569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7" y="4808585"/>
            <a:ext cx="713299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3091090" y="4254380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3430344" y="4939390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4178450" y="4932944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311345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66" name="Left Arrow 165">
            <a:extLst>
              <a:ext uri="{FF2B5EF4-FFF2-40B4-BE49-F238E27FC236}">
                <a16:creationId xmlns:a16="http://schemas.microsoft.com/office/drawing/2014/main" id="{E3A1F7F5-C596-9D41-9E34-C022C65EDBD1}"/>
              </a:ext>
            </a:extLst>
          </p:cNvPr>
          <p:cNvSpPr/>
          <p:nvPr/>
        </p:nvSpPr>
        <p:spPr>
          <a:xfrm>
            <a:off x="3721048" y="3952407"/>
            <a:ext cx="708625" cy="282803"/>
          </a:xfrm>
          <a:prstGeom prst="leftArrow">
            <a:avLst>
              <a:gd name="adj1" fmla="val 4203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8EB924-2E4E-054C-89C6-29DDDFC3E6B6}"/>
              </a:ext>
            </a:extLst>
          </p:cNvPr>
          <p:cNvCxnSpPr>
            <a:cxnSpLocks/>
          </p:cNvCxnSpPr>
          <p:nvPr/>
        </p:nvCxnSpPr>
        <p:spPr>
          <a:xfrm>
            <a:off x="534003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93D9A4-6A88-1C4F-9942-D3E8B273D42B}"/>
              </a:ext>
            </a:extLst>
          </p:cNvPr>
          <p:cNvCxnSpPr>
            <a:cxnSpLocks/>
          </p:cNvCxnSpPr>
          <p:nvPr/>
        </p:nvCxnSpPr>
        <p:spPr>
          <a:xfrm>
            <a:off x="584304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506E9CFA-43EB-E749-9801-EFCA67BB04E7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57908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588526" y="4215331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5112879" y="4217654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631312" y="4204089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237425" y="4416846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816543" y="4416846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66984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250036" y="4184833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87838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900816" y="418531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491941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972554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557854" y="3965832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08755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383544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79936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96664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793303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939339" y="60946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460038" y="3985458"/>
            <a:ext cx="1700656" cy="711947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4829878" y="3045566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395999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69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315869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315039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387387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322344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388569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7" y="4881746"/>
            <a:ext cx="662127" cy="505108"/>
          </a:xfrm>
          <a:prstGeom prst="bentConnector3">
            <a:avLst>
              <a:gd name="adj1" fmla="val 37571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3091090" y="4254380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3430344" y="4939390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4178450" y="4932944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311345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66" name="Left Arrow 165">
            <a:extLst>
              <a:ext uri="{FF2B5EF4-FFF2-40B4-BE49-F238E27FC236}">
                <a16:creationId xmlns:a16="http://schemas.microsoft.com/office/drawing/2014/main" id="{E3A1F7F5-C596-9D41-9E34-C022C65EDBD1}"/>
              </a:ext>
            </a:extLst>
          </p:cNvPr>
          <p:cNvSpPr/>
          <p:nvPr/>
        </p:nvSpPr>
        <p:spPr>
          <a:xfrm>
            <a:off x="3721048" y="3952407"/>
            <a:ext cx="708625" cy="282803"/>
          </a:xfrm>
          <a:prstGeom prst="leftArrow">
            <a:avLst>
              <a:gd name="adj1" fmla="val 4203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8EB924-2E4E-054C-89C6-29DDDFC3E6B6}"/>
              </a:ext>
            </a:extLst>
          </p:cNvPr>
          <p:cNvCxnSpPr>
            <a:cxnSpLocks/>
          </p:cNvCxnSpPr>
          <p:nvPr/>
        </p:nvCxnSpPr>
        <p:spPr>
          <a:xfrm>
            <a:off x="534003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93D9A4-6A88-1C4F-9942-D3E8B273D42B}"/>
              </a:ext>
            </a:extLst>
          </p:cNvPr>
          <p:cNvCxnSpPr>
            <a:cxnSpLocks/>
          </p:cNvCxnSpPr>
          <p:nvPr/>
        </p:nvCxnSpPr>
        <p:spPr>
          <a:xfrm>
            <a:off x="584304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Creating Smaller Docker Images - Ian Lewis">
            <a:extLst>
              <a:ext uri="{FF2B5EF4-FFF2-40B4-BE49-F238E27FC236}">
                <a16:creationId xmlns:a16="http://schemas.microsoft.com/office/drawing/2014/main" id="{AF75B3AD-7582-384F-9460-6F7F3A4D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7184F6B-BC35-9E44-B923-244A864F7702}"/>
              </a:ext>
            </a:extLst>
          </p:cNvPr>
          <p:cNvSpPr txBox="1"/>
          <p:nvPr/>
        </p:nvSpPr>
        <p:spPr>
          <a:xfrm>
            <a:off x="8650" y="5149643"/>
            <a:ext cx="10406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ZWESVSTC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8479EF-2DF9-434D-88B2-D5C6AA8D95DA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</p:spTree>
    <p:extLst>
      <p:ext uri="{BB962C8B-B14F-4D97-AF65-F5344CB8AC3E}">
        <p14:creationId xmlns:p14="http://schemas.microsoft.com/office/powerpoint/2010/main" val="23444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38261</TotalTime>
  <Words>445</Words>
  <Application>Microsoft Macintosh PowerPoint</Application>
  <PresentationFormat>Widescreen</PresentationFormat>
  <Paragraphs>283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111</cp:revision>
  <cp:lastPrinted>2019-01-15T13:25:18Z</cp:lastPrinted>
  <dcterms:created xsi:type="dcterms:W3CDTF">2019-01-10T12:40:48Z</dcterms:created>
  <dcterms:modified xsi:type="dcterms:W3CDTF">2021-07-20T18:02:38Z</dcterms:modified>
</cp:coreProperties>
</file>