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gGDU9oZGI7lhEEDRdaq6ztqYV2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you update this diagram, please update “zowe-desktop-unable-to-logon.pptx” and PNG file as well. 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you update this diagram, please update “zowe-desktop-unable-to-logon.pptx” and PNG file as well. </a:t>
            </a:r>
            <a:endParaRPr/>
          </a:p>
        </p:txBody>
      </p:sp>
      <p:sp>
        <p:nvSpPr>
          <p:cNvPr id="192" name="Google Shape;19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you update this diagram, please update “zowe-desktop-unable-to-logon.pptx” and PNG file as well. </a:t>
            </a:r>
            <a:endParaRPr/>
          </a:p>
        </p:txBody>
      </p:sp>
      <p:sp>
        <p:nvSpPr>
          <p:cNvPr id="297" name="Google Shape;29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you update this diagram, please update “zowe-desktop-unable-to-logon.pptx” and PNG file as well. </a:t>
            </a:r>
            <a:endParaRPr/>
          </a:p>
        </p:txBody>
      </p:sp>
      <p:sp>
        <p:nvSpPr>
          <p:cNvPr id="426" name="Google Shape;42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16.png"/><Relationship Id="rId8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10" Type="http://schemas.openxmlformats.org/officeDocument/2006/relationships/image" Target="../media/image7.png"/><Relationship Id="rId9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16.png"/><Relationship Id="rId8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10" Type="http://schemas.openxmlformats.org/officeDocument/2006/relationships/image" Target="../media/image7.png"/><Relationship Id="rId9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1083504" y="1471146"/>
            <a:ext cx="4977095" cy="187585"/>
          </a:xfrm>
          <a:prstGeom prst="rect">
            <a:avLst/>
          </a:prstGeom>
          <a:solidFill>
            <a:srgbClr val="E6F7FD"/>
          </a:solidFill>
          <a:ln cap="flat" cmpd="sng" w="9525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Zowe Desktop running in web browser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rgbClr val="E6F7FD"/>
          </a:solidFill>
          <a:ln cap="flat" cmpd="sng" w="9525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Zowe CLI running in desktop shell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1118495" y="6039568"/>
            <a:ext cx="1512227" cy="727780"/>
          </a:xfrm>
          <a:prstGeom prst="rect">
            <a:avLst/>
          </a:prstGeom>
          <a:solidFill>
            <a:srgbClr val="FEE599">
              <a:alpha val="49803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083503" y="363279"/>
            <a:ext cx="4980607" cy="1061498"/>
          </a:xfrm>
          <a:prstGeom prst="rect">
            <a:avLst/>
          </a:prstGeom>
          <a:solidFill>
            <a:srgbClr val="E6F7FD"/>
          </a:solidFill>
          <a:ln cap="flat" cmpd="sng" w="9525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089279" y="2101977"/>
            <a:ext cx="10873143" cy="3079629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A8D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7202168" y="19893"/>
            <a:ext cx="2147589" cy="47435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"/>
          <p:cNvCxnSpPr>
            <a:stCxn id="96" idx="3"/>
          </p:cNvCxnSpPr>
          <p:nvPr/>
        </p:nvCxnSpPr>
        <p:spPr>
          <a:xfrm>
            <a:off x="5953663" y="996312"/>
            <a:ext cx="1396500" cy="904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96" name="Google Shape;96;p1"/>
          <p:cNvSpPr/>
          <p:nvPr/>
        </p:nvSpPr>
        <p:spPr>
          <a:xfrm>
            <a:off x="5122787" y="708247"/>
            <a:ext cx="830876" cy="57613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33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33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33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33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33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33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iFrame</a:t>
            </a:r>
            <a:endParaRPr/>
          </a:p>
        </p:txBody>
      </p:sp>
      <p:sp>
        <p:nvSpPr>
          <p:cNvPr id="97" name="Google Shape;97;p1"/>
          <p:cNvSpPr/>
          <p:nvPr/>
        </p:nvSpPr>
        <p:spPr>
          <a:xfrm>
            <a:off x="6878388" y="542959"/>
            <a:ext cx="5097850" cy="877515"/>
          </a:xfrm>
          <a:prstGeom prst="rect">
            <a:avLst/>
          </a:prstGeom>
          <a:solidFill>
            <a:srgbClr val="E6F7FD"/>
          </a:solidFill>
          <a:ln cap="flat" cmpd="sng" w="9525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 rot="5400000">
            <a:off x="4096116" y="-380409"/>
            <a:ext cx="599846" cy="6278818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2370471" y="3383294"/>
            <a:ext cx="730170" cy="351196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Discovery</a:t>
            </a:r>
            <a:endParaRPr/>
          </a:p>
        </p:txBody>
      </p:sp>
      <p:cxnSp>
        <p:nvCxnSpPr>
          <p:cNvPr id="100" name="Google Shape;100;p1"/>
          <p:cNvCxnSpPr/>
          <p:nvPr/>
        </p:nvCxnSpPr>
        <p:spPr>
          <a:xfrm>
            <a:off x="2948504" y="3062373"/>
            <a:ext cx="8982" cy="31067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01" name="Google Shape;101;p1"/>
          <p:cNvCxnSpPr/>
          <p:nvPr/>
        </p:nvCxnSpPr>
        <p:spPr>
          <a:xfrm>
            <a:off x="3772703" y="3078000"/>
            <a:ext cx="0" cy="30414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02" name="Google Shape;102;p1"/>
          <p:cNvCxnSpPr/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03" name="Google Shape;103;p1"/>
          <p:cNvSpPr txBox="1"/>
          <p:nvPr/>
        </p:nvSpPr>
        <p:spPr>
          <a:xfrm>
            <a:off x="5152646" y="2112860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7554</a:t>
            </a:r>
            <a:endParaRPr/>
          </a:p>
        </p:txBody>
      </p:sp>
      <p:sp>
        <p:nvSpPr>
          <p:cNvPr id="104" name="Google Shape;104;p1"/>
          <p:cNvSpPr txBox="1"/>
          <p:nvPr/>
        </p:nvSpPr>
        <p:spPr>
          <a:xfrm>
            <a:off x="2503382" y="3122022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7553</a:t>
            </a:r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3284821" y="3124249"/>
            <a:ext cx="53668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7552</a:t>
            </a:r>
            <a:endParaRPr/>
          </a:p>
        </p:txBody>
      </p:sp>
      <p:sp>
        <p:nvSpPr>
          <p:cNvPr id="106" name="Google Shape;106;p1"/>
          <p:cNvSpPr/>
          <p:nvPr/>
        </p:nvSpPr>
        <p:spPr>
          <a:xfrm>
            <a:off x="4627502" y="3982759"/>
            <a:ext cx="1368742" cy="926279"/>
          </a:xfrm>
          <a:prstGeom prst="rect">
            <a:avLst/>
          </a:prstGeom>
          <a:solidFill>
            <a:srgbClr val="00B19E">
              <a:alpha val="52549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5375398" y="4670060"/>
            <a:ext cx="569790" cy="217580"/>
          </a:xfrm>
          <a:prstGeom prst="rect">
            <a:avLst/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3270</a:t>
            </a:r>
            <a:endParaRPr/>
          </a:p>
        </p:txBody>
      </p:sp>
      <p:sp>
        <p:nvSpPr>
          <p:cNvPr id="108" name="Google Shape;108;p1"/>
          <p:cNvSpPr/>
          <p:nvPr/>
        </p:nvSpPr>
        <p:spPr>
          <a:xfrm>
            <a:off x="5339310" y="4236410"/>
            <a:ext cx="624537" cy="349949"/>
          </a:xfrm>
          <a:prstGeom prst="rect">
            <a:avLst/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Editor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5506593" y="3697243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7556</a:t>
            </a:r>
            <a:endParaRPr/>
          </a:p>
        </p:txBody>
      </p:sp>
      <p:sp>
        <p:nvSpPr>
          <p:cNvPr id="110" name="Google Shape;110;p1"/>
          <p:cNvSpPr/>
          <p:nvPr/>
        </p:nvSpPr>
        <p:spPr>
          <a:xfrm>
            <a:off x="1244716" y="4625839"/>
            <a:ext cx="1128765" cy="276391"/>
          </a:xfrm>
          <a:prstGeom prst="rect">
            <a:avLst/>
          </a:prstGeom>
          <a:solidFill>
            <a:srgbClr val="7030A0">
              <a:alpha val="74901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ZSS</a:t>
            </a:r>
            <a:endParaRPr/>
          </a:p>
        </p:txBody>
      </p:sp>
      <p:sp>
        <p:nvSpPr>
          <p:cNvPr id="111" name="Google Shape;111;p1"/>
          <p:cNvSpPr txBox="1"/>
          <p:nvPr/>
        </p:nvSpPr>
        <p:spPr>
          <a:xfrm>
            <a:off x="2331715" y="4592452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46565"/>
                </a:solidFill>
                <a:latin typeface="Arial"/>
                <a:ea typeface="Arial"/>
                <a:cs typeface="Arial"/>
                <a:sym typeface="Arial"/>
              </a:rPr>
              <a:t>7557</a:t>
            </a:r>
            <a:endParaRPr/>
          </a:p>
        </p:txBody>
      </p:sp>
      <p:sp>
        <p:nvSpPr>
          <p:cNvPr id="112" name="Google Shape;112;p1"/>
          <p:cNvSpPr/>
          <p:nvPr/>
        </p:nvSpPr>
        <p:spPr>
          <a:xfrm>
            <a:off x="1346903" y="6408900"/>
            <a:ext cx="1128765" cy="276391"/>
          </a:xfrm>
          <a:prstGeom prst="rect">
            <a:avLst/>
          </a:prstGeom>
          <a:solidFill>
            <a:srgbClr val="7030A0">
              <a:alpha val="74901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ZWESIS01</a:t>
            </a:r>
            <a:endParaRPr/>
          </a:p>
        </p:txBody>
      </p:sp>
      <p:cxnSp>
        <p:nvCxnSpPr>
          <p:cNvPr id="113" name="Google Shape;113;p1"/>
          <p:cNvCxnSpPr/>
          <p:nvPr/>
        </p:nvCxnSpPr>
        <p:spPr>
          <a:xfrm flipH="1">
            <a:off x="1783255" y="4962863"/>
            <a:ext cx="7021" cy="14460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14" name="Google Shape;114;p1"/>
          <p:cNvSpPr txBox="1"/>
          <p:nvPr/>
        </p:nvSpPr>
        <p:spPr>
          <a:xfrm>
            <a:off x="1317575" y="6085628"/>
            <a:ext cx="63511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ZIS      </a:t>
            </a:r>
            <a:endParaRPr/>
          </a:p>
        </p:txBody>
      </p:sp>
      <p:sp>
        <p:nvSpPr>
          <p:cNvPr id="115" name="Google Shape;115;p1"/>
          <p:cNvSpPr/>
          <p:nvPr/>
        </p:nvSpPr>
        <p:spPr>
          <a:xfrm>
            <a:off x="7532227" y="5564435"/>
            <a:ext cx="1571547" cy="30285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z/OSMF</a:t>
            </a:r>
            <a:endParaRPr/>
          </a:p>
        </p:txBody>
      </p:sp>
      <p:cxnSp>
        <p:nvCxnSpPr>
          <p:cNvPr id="116" name="Google Shape;116;p1"/>
          <p:cNvCxnSpPr/>
          <p:nvPr/>
        </p:nvCxnSpPr>
        <p:spPr>
          <a:xfrm>
            <a:off x="7350162" y="1298470"/>
            <a:ext cx="25451" cy="429149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17" name="Google Shape;117;p1"/>
          <p:cNvSpPr/>
          <p:nvPr/>
        </p:nvSpPr>
        <p:spPr>
          <a:xfrm>
            <a:off x="7535447" y="5868541"/>
            <a:ext cx="1568327" cy="76948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 APIs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Workflows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TSO / MVS / Console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Files, USS, JES</a:t>
            </a: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7857313" y="5280594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7443</a:t>
            </a:r>
            <a:endParaRPr/>
          </a:p>
        </p:txBody>
      </p:sp>
      <p:sp>
        <p:nvSpPr>
          <p:cNvPr id="119" name="Google Shape;119;p1"/>
          <p:cNvSpPr/>
          <p:nvPr/>
        </p:nvSpPr>
        <p:spPr>
          <a:xfrm>
            <a:off x="3042994" y="705538"/>
            <a:ext cx="830876" cy="58463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3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JES Explorer</a:t>
            </a:r>
            <a:endParaRPr/>
          </a:p>
        </p:txBody>
      </p:sp>
      <p:pic>
        <p:nvPicPr>
          <p:cNvPr id="120" name="Google Shape;12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5335" y="751616"/>
            <a:ext cx="542319" cy="336716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" name="Google Shape;121;p1"/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3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IP Explorer</a:t>
            </a:r>
            <a:endParaRPr/>
          </a:p>
        </p:txBody>
      </p:sp>
      <p:pic>
        <p:nvPicPr>
          <p:cNvPr id="122" name="Google Shape;12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5551" y="751616"/>
            <a:ext cx="492671" cy="325693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3" name="Google Shape;123;p1"/>
          <p:cNvSpPr/>
          <p:nvPr/>
        </p:nvSpPr>
        <p:spPr>
          <a:xfrm>
            <a:off x="2147891" y="705538"/>
            <a:ext cx="830876" cy="58463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3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3270 Terminal</a:t>
            </a:r>
            <a:endParaRPr/>
          </a:p>
        </p:txBody>
      </p:sp>
      <p:pic>
        <p:nvPicPr>
          <p:cNvPr id="124" name="Google Shape;12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7115" y="768907"/>
            <a:ext cx="439324" cy="3543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"/>
          <p:cNvSpPr/>
          <p:nvPr/>
        </p:nvSpPr>
        <p:spPr>
          <a:xfrm>
            <a:off x="1230384" y="705538"/>
            <a:ext cx="830876" cy="58463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3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File Editor</a:t>
            </a:r>
            <a:endParaRPr/>
          </a:p>
        </p:txBody>
      </p:sp>
      <p:sp>
        <p:nvSpPr>
          <p:cNvPr id="126" name="Google Shape;126;p1"/>
          <p:cNvSpPr/>
          <p:nvPr/>
        </p:nvSpPr>
        <p:spPr>
          <a:xfrm>
            <a:off x="7869612" y="698685"/>
            <a:ext cx="1162998" cy="493953"/>
          </a:xfrm>
          <a:prstGeom prst="rect">
            <a:avLst/>
          </a:prstGeom>
          <a:solidFill>
            <a:srgbClr val="00B19E">
              <a:alpha val="95686"/>
            </a:srgbClr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58259" y="749546"/>
            <a:ext cx="785704" cy="415675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8" name="Google Shape;128;p1"/>
          <p:cNvSpPr/>
          <p:nvPr/>
        </p:nvSpPr>
        <p:spPr>
          <a:xfrm>
            <a:off x="9906850" y="996150"/>
            <a:ext cx="538511" cy="270387"/>
          </a:xfrm>
          <a:prstGeom prst="rect">
            <a:avLst/>
          </a:prstGeom>
          <a:solidFill>
            <a:srgbClr val="00B19E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CICS</a:t>
            </a:r>
            <a:endParaRPr/>
          </a:p>
        </p:txBody>
      </p:sp>
      <p:sp>
        <p:nvSpPr>
          <p:cNvPr id="129" name="Google Shape;129;p1"/>
          <p:cNvSpPr/>
          <p:nvPr/>
        </p:nvSpPr>
        <p:spPr>
          <a:xfrm>
            <a:off x="10522709" y="984777"/>
            <a:ext cx="538511" cy="270387"/>
          </a:xfrm>
          <a:prstGeom prst="rect">
            <a:avLst/>
          </a:prstGeom>
          <a:solidFill>
            <a:srgbClr val="00B19E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DB2</a:t>
            </a:r>
            <a:endParaRPr/>
          </a:p>
        </p:txBody>
      </p:sp>
      <p:sp>
        <p:nvSpPr>
          <p:cNvPr id="130" name="Google Shape;130;p1"/>
          <p:cNvSpPr/>
          <p:nvPr/>
        </p:nvSpPr>
        <p:spPr>
          <a:xfrm>
            <a:off x="6189330" y="5575869"/>
            <a:ext cx="1196983" cy="476273"/>
          </a:xfrm>
          <a:prstGeom prst="rect">
            <a:avLst/>
          </a:prstGeom>
          <a:solidFill>
            <a:srgbClr val="7C7B7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REST API Extension Server</a:t>
            </a:r>
            <a:endParaRPr/>
          </a:p>
        </p:txBody>
      </p:sp>
      <p:cxnSp>
        <p:nvCxnSpPr>
          <p:cNvPr id="131" name="Google Shape;131;p1"/>
          <p:cNvCxnSpPr>
            <a:stCxn id="132" idx="2"/>
          </p:cNvCxnSpPr>
          <p:nvPr/>
        </p:nvCxnSpPr>
        <p:spPr>
          <a:xfrm flipH="1">
            <a:off x="8457230" y="1418717"/>
            <a:ext cx="3900" cy="41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33" name="Google Shape;133;p1"/>
          <p:cNvSpPr/>
          <p:nvPr/>
        </p:nvSpPr>
        <p:spPr>
          <a:xfrm>
            <a:off x="10582853" y="5531605"/>
            <a:ext cx="541686" cy="47627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DB2</a:t>
            </a:r>
            <a:endParaRPr/>
          </a:p>
        </p:txBody>
      </p:sp>
      <p:sp>
        <p:nvSpPr>
          <p:cNvPr id="134" name="Google Shape;134;p1"/>
          <p:cNvSpPr txBox="1"/>
          <p:nvPr/>
        </p:nvSpPr>
        <p:spPr>
          <a:xfrm>
            <a:off x="6895181" y="5312474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nnnn</a:t>
            </a:r>
            <a:endParaRPr/>
          </a:p>
        </p:txBody>
      </p:sp>
      <p:sp>
        <p:nvSpPr>
          <p:cNvPr id="135" name="Google Shape;135;p1"/>
          <p:cNvSpPr/>
          <p:nvPr/>
        </p:nvSpPr>
        <p:spPr>
          <a:xfrm>
            <a:off x="5266787" y="799191"/>
            <a:ext cx="576791" cy="292847"/>
          </a:xfrm>
          <a:prstGeom prst="rect">
            <a:avLst/>
          </a:prstGeom>
          <a:solidFill>
            <a:srgbClr val="7C7B7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/>
          </a:p>
        </p:txBody>
      </p:sp>
      <p:sp>
        <p:nvSpPr>
          <p:cNvPr id="136" name="Google Shape;136;p1"/>
          <p:cNvSpPr/>
          <p:nvPr/>
        </p:nvSpPr>
        <p:spPr>
          <a:xfrm>
            <a:off x="6985001" y="973628"/>
            <a:ext cx="618174" cy="271954"/>
          </a:xfrm>
          <a:prstGeom prst="rect">
            <a:avLst/>
          </a:prstGeom>
          <a:solidFill>
            <a:srgbClr val="7C7B7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extension</a:t>
            </a:r>
            <a:endParaRPr/>
          </a:p>
        </p:txBody>
      </p:sp>
      <p:pic>
        <p:nvPicPr>
          <p:cNvPr id="137" name="Google Shape;137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99490" y="77499"/>
            <a:ext cx="471120" cy="30765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"/>
          <p:cNvSpPr txBox="1"/>
          <p:nvPr/>
        </p:nvSpPr>
        <p:spPr>
          <a:xfrm>
            <a:off x="8506649" y="27189"/>
            <a:ext cx="64937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 Code</a:t>
            </a:r>
            <a:endParaRPr/>
          </a:p>
        </p:txBody>
      </p:sp>
      <p:cxnSp>
        <p:nvCxnSpPr>
          <p:cNvPr id="139" name="Google Shape;139;p1"/>
          <p:cNvCxnSpPr/>
          <p:nvPr/>
        </p:nvCxnSpPr>
        <p:spPr>
          <a:xfrm>
            <a:off x="8076585" y="412652"/>
            <a:ext cx="0" cy="24622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pic>
        <p:nvPicPr>
          <p:cNvPr id="140" name="Google Shape;140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08447" y="796657"/>
            <a:ext cx="693698" cy="324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1"/>
          <p:cNvCxnSpPr/>
          <p:nvPr/>
        </p:nvCxnSpPr>
        <p:spPr>
          <a:xfrm>
            <a:off x="4913978" y="363279"/>
            <a:ext cx="0" cy="1065069"/>
          </a:xfrm>
          <a:prstGeom prst="straightConnector1">
            <a:avLst/>
          </a:prstGeom>
          <a:noFill/>
          <a:ln cap="flat" cmpd="sng" w="9525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p1"/>
          <p:cNvSpPr txBox="1"/>
          <p:nvPr/>
        </p:nvSpPr>
        <p:spPr>
          <a:xfrm>
            <a:off x="1191075" y="412652"/>
            <a:ext cx="125386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desktop apps</a:t>
            </a:r>
            <a:endParaRPr/>
          </a:p>
        </p:txBody>
      </p:sp>
      <p:sp>
        <p:nvSpPr>
          <p:cNvPr id="143" name="Google Shape;143;p1"/>
          <p:cNvSpPr txBox="1"/>
          <p:nvPr/>
        </p:nvSpPr>
        <p:spPr>
          <a:xfrm>
            <a:off x="4914177" y="412652"/>
            <a:ext cx="119776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Extension Plugins</a:t>
            </a:r>
            <a:endParaRPr/>
          </a:p>
        </p:txBody>
      </p:sp>
      <p:sp>
        <p:nvSpPr>
          <p:cNvPr id="144" name="Google Shape;144;p1"/>
          <p:cNvSpPr txBox="1"/>
          <p:nvPr/>
        </p:nvSpPr>
        <p:spPr>
          <a:xfrm>
            <a:off x="6893577" y="542793"/>
            <a:ext cx="7441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Plugins</a:t>
            </a:r>
            <a:endParaRPr/>
          </a:p>
        </p:txBody>
      </p:sp>
      <p:sp>
        <p:nvSpPr>
          <p:cNvPr id="145" name="Google Shape;145;p1"/>
          <p:cNvSpPr txBox="1"/>
          <p:nvPr/>
        </p:nvSpPr>
        <p:spPr>
          <a:xfrm>
            <a:off x="8106580" y="497657"/>
            <a:ext cx="69602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CLI</a:t>
            </a:r>
            <a:endParaRPr/>
          </a:p>
        </p:txBody>
      </p:sp>
      <p:cxnSp>
        <p:nvCxnSpPr>
          <p:cNvPr id="146" name="Google Shape;146;p1"/>
          <p:cNvCxnSpPr/>
          <p:nvPr/>
        </p:nvCxnSpPr>
        <p:spPr>
          <a:xfrm>
            <a:off x="9153611" y="541905"/>
            <a:ext cx="0" cy="878569"/>
          </a:xfrm>
          <a:prstGeom prst="straightConnector1">
            <a:avLst/>
          </a:prstGeom>
          <a:noFill/>
          <a:ln cap="flat" cmpd="sng" w="9525">
            <a:solidFill>
              <a:srgbClr val="75707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47" name="Google Shape;147;p1"/>
          <p:cNvSpPr txBox="1"/>
          <p:nvPr/>
        </p:nvSpPr>
        <p:spPr>
          <a:xfrm>
            <a:off x="9937069" y="541905"/>
            <a:ext cx="112082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Extensions</a:t>
            </a:r>
            <a:endParaRPr/>
          </a:p>
        </p:txBody>
      </p:sp>
      <p:sp>
        <p:nvSpPr>
          <p:cNvPr id="148" name="Google Shape;148;p1"/>
          <p:cNvSpPr txBox="1"/>
          <p:nvPr/>
        </p:nvSpPr>
        <p:spPr>
          <a:xfrm>
            <a:off x="34719" y="6044536"/>
            <a:ext cx="1024727" cy="27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ZWESISTC</a:t>
            </a:r>
            <a:endParaRPr/>
          </a:p>
        </p:txBody>
      </p:sp>
      <p:sp>
        <p:nvSpPr>
          <p:cNvPr id="149" name="Google Shape;149;p1"/>
          <p:cNvSpPr txBox="1"/>
          <p:nvPr/>
        </p:nvSpPr>
        <p:spPr>
          <a:xfrm>
            <a:off x="18776" y="2142177"/>
            <a:ext cx="1023037" cy="27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ZWESLSTC</a:t>
            </a:r>
            <a:endParaRPr/>
          </a:p>
        </p:txBody>
      </p:sp>
      <p:cxnSp>
        <p:nvCxnSpPr>
          <p:cNvPr id="150" name="Google Shape;150;p1"/>
          <p:cNvCxnSpPr/>
          <p:nvPr/>
        </p:nvCxnSpPr>
        <p:spPr>
          <a:xfrm>
            <a:off x="7746055" y="541905"/>
            <a:ext cx="0" cy="886443"/>
          </a:xfrm>
          <a:prstGeom prst="straightConnector1">
            <a:avLst/>
          </a:prstGeom>
          <a:noFill/>
          <a:ln cap="flat" cmpd="sng" w="9525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" name="Google Shape;151;p1"/>
          <p:cNvSpPr/>
          <p:nvPr/>
        </p:nvSpPr>
        <p:spPr>
          <a:xfrm>
            <a:off x="9974102" y="5542204"/>
            <a:ext cx="541685" cy="46567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CICS CMCI</a:t>
            </a:r>
            <a:endParaRPr/>
          </a:p>
        </p:txBody>
      </p:sp>
      <p:sp>
        <p:nvSpPr>
          <p:cNvPr id="152" name="Google Shape;152;p1"/>
          <p:cNvSpPr/>
          <p:nvPr/>
        </p:nvSpPr>
        <p:spPr>
          <a:xfrm>
            <a:off x="11154330" y="983976"/>
            <a:ext cx="538511" cy="270387"/>
          </a:xfrm>
          <a:prstGeom prst="rect">
            <a:avLst/>
          </a:prstGeom>
          <a:solidFill>
            <a:srgbClr val="00B19E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MQ</a:t>
            </a:r>
            <a:endParaRPr/>
          </a:p>
        </p:txBody>
      </p:sp>
      <p:sp>
        <p:nvSpPr>
          <p:cNvPr id="153" name="Google Shape;153;p1"/>
          <p:cNvSpPr/>
          <p:nvPr/>
        </p:nvSpPr>
        <p:spPr>
          <a:xfrm>
            <a:off x="11191714" y="5531859"/>
            <a:ext cx="678481" cy="47627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MQ Console</a:t>
            </a:r>
            <a:endParaRPr/>
          </a:p>
        </p:txBody>
      </p:sp>
      <p:sp>
        <p:nvSpPr>
          <p:cNvPr id="154" name="Google Shape;154;p1"/>
          <p:cNvSpPr txBox="1"/>
          <p:nvPr/>
        </p:nvSpPr>
        <p:spPr>
          <a:xfrm>
            <a:off x="7219338" y="44246"/>
            <a:ext cx="71045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Zowe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Explorer</a:t>
            </a:r>
            <a:endParaRPr/>
          </a:p>
        </p:txBody>
      </p:sp>
      <p:sp>
        <p:nvSpPr>
          <p:cNvPr id="155" name="Google Shape;155;p1"/>
          <p:cNvSpPr/>
          <p:nvPr/>
        </p:nvSpPr>
        <p:spPr>
          <a:xfrm rot="5400000">
            <a:off x="9383005" y="612352"/>
            <a:ext cx="599846" cy="4294958"/>
          </a:xfrm>
          <a:prstGeom prst="rect">
            <a:avLst/>
          </a:prstGeom>
          <a:solidFill>
            <a:srgbClr val="FFD966">
              <a:alpha val="24705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1"/>
          <p:cNvCxnSpPr>
            <a:endCxn id="151" idx="0"/>
          </p:cNvCxnSpPr>
          <p:nvPr/>
        </p:nvCxnSpPr>
        <p:spPr>
          <a:xfrm>
            <a:off x="10187045" y="1278004"/>
            <a:ext cx="57900" cy="4264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57" name="Google Shape;157;p1"/>
          <p:cNvCxnSpPr>
            <a:endCxn id="133" idx="0"/>
          </p:cNvCxnSpPr>
          <p:nvPr/>
        </p:nvCxnSpPr>
        <p:spPr>
          <a:xfrm>
            <a:off x="10823696" y="1275505"/>
            <a:ext cx="30000" cy="425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58" name="Google Shape;158;p1"/>
          <p:cNvCxnSpPr/>
          <p:nvPr/>
        </p:nvCxnSpPr>
        <p:spPr>
          <a:xfrm flipH="1">
            <a:off x="11423585" y="1278084"/>
            <a:ext cx="14181" cy="425352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59" name="Google Shape;159;p1"/>
          <p:cNvCxnSpPr/>
          <p:nvPr/>
        </p:nvCxnSpPr>
        <p:spPr>
          <a:xfrm flipH="1">
            <a:off x="5499944" y="3045566"/>
            <a:ext cx="6649" cy="93719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60" name="Google Shape;160;p1"/>
          <p:cNvCxnSpPr>
            <a:stCxn id="98" idx="2"/>
            <a:endCxn id="155" idx="0"/>
          </p:cNvCxnSpPr>
          <p:nvPr/>
        </p:nvCxnSpPr>
        <p:spPr>
          <a:xfrm>
            <a:off x="1256630" y="2759000"/>
            <a:ext cx="10573800" cy="90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" name="Google Shape;161;p1"/>
          <p:cNvSpPr txBox="1"/>
          <p:nvPr/>
        </p:nvSpPr>
        <p:spPr>
          <a:xfrm>
            <a:off x="9214139" y="2518905"/>
            <a:ext cx="2157963" cy="235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(optional       needed for    SSO/MFA)</a:t>
            </a:r>
            <a:endParaRPr/>
          </a:p>
        </p:txBody>
      </p:sp>
      <p:sp>
        <p:nvSpPr>
          <p:cNvPr id="162" name="Google Shape;162;p1"/>
          <p:cNvSpPr/>
          <p:nvPr/>
        </p:nvSpPr>
        <p:spPr>
          <a:xfrm>
            <a:off x="3179799" y="3379470"/>
            <a:ext cx="723375" cy="355020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Catalog</a:t>
            </a:r>
            <a:endParaRPr/>
          </a:p>
        </p:txBody>
      </p:sp>
      <p:sp>
        <p:nvSpPr>
          <p:cNvPr id="163" name="Google Shape;163;p1"/>
          <p:cNvSpPr/>
          <p:nvPr/>
        </p:nvSpPr>
        <p:spPr>
          <a:xfrm>
            <a:off x="4698639" y="4525569"/>
            <a:ext cx="579622" cy="344954"/>
          </a:xfrm>
          <a:prstGeom prst="rect">
            <a:avLst/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VT Terminal</a:t>
            </a:r>
            <a:endParaRPr/>
          </a:p>
        </p:txBody>
      </p:sp>
      <p:sp>
        <p:nvSpPr>
          <p:cNvPr id="164" name="Google Shape;164;p1"/>
          <p:cNvSpPr txBox="1"/>
          <p:nvPr/>
        </p:nvSpPr>
        <p:spPr>
          <a:xfrm>
            <a:off x="4574407" y="2500760"/>
            <a:ext cx="915635" cy="235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Gateway</a:t>
            </a:r>
            <a:endParaRPr/>
          </a:p>
        </p:txBody>
      </p:sp>
      <p:sp>
        <p:nvSpPr>
          <p:cNvPr id="165" name="Google Shape;165;p1"/>
          <p:cNvSpPr/>
          <p:nvPr/>
        </p:nvSpPr>
        <p:spPr>
          <a:xfrm>
            <a:off x="4690341" y="4036584"/>
            <a:ext cx="569790" cy="217580"/>
          </a:xfrm>
          <a:prstGeom prst="rect">
            <a:avLst/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Apps…</a:t>
            </a:r>
            <a:endParaRPr/>
          </a:p>
        </p:txBody>
      </p:sp>
      <p:sp>
        <p:nvSpPr>
          <p:cNvPr id="166" name="Google Shape;166;p1"/>
          <p:cNvSpPr/>
          <p:nvPr/>
        </p:nvSpPr>
        <p:spPr>
          <a:xfrm>
            <a:off x="5413819" y="5584898"/>
            <a:ext cx="647780" cy="23225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Telnet</a:t>
            </a:r>
            <a:endParaRPr/>
          </a:p>
        </p:txBody>
      </p:sp>
      <p:sp>
        <p:nvSpPr>
          <p:cNvPr id="167" name="Google Shape;167;p1"/>
          <p:cNvSpPr/>
          <p:nvPr/>
        </p:nvSpPr>
        <p:spPr>
          <a:xfrm>
            <a:off x="4763396" y="5576392"/>
            <a:ext cx="442741" cy="22985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SSH</a:t>
            </a:r>
            <a:endParaRPr/>
          </a:p>
        </p:txBody>
      </p:sp>
      <p:sp>
        <p:nvSpPr>
          <p:cNvPr id="168" name="Google Shape;168;p1"/>
          <p:cNvSpPr txBox="1"/>
          <p:nvPr/>
        </p:nvSpPr>
        <p:spPr>
          <a:xfrm>
            <a:off x="5425648" y="5332242"/>
            <a:ext cx="34176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/>
          </a:p>
        </p:txBody>
      </p:sp>
      <p:sp>
        <p:nvSpPr>
          <p:cNvPr id="169" name="Google Shape;169;p1"/>
          <p:cNvSpPr txBox="1"/>
          <p:nvPr/>
        </p:nvSpPr>
        <p:spPr>
          <a:xfrm>
            <a:off x="4631039" y="4254380"/>
            <a:ext cx="780983" cy="235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 Server</a:t>
            </a:r>
            <a:endParaRPr/>
          </a:p>
        </p:txBody>
      </p:sp>
      <p:sp>
        <p:nvSpPr>
          <p:cNvPr id="170" name="Google Shape;170;p1"/>
          <p:cNvSpPr txBox="1"/>
          <p:nvPr/>
        </p:nvSpPr>
        <p:spPr>
          <a:xfrm>
            <a:off x="5309049" y="5998600"/>
            <a:ext cx="5629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/>
          </a:p>
        </p:txBody>
      </p:sp>
      <p:sp>
        <p:nvSpPr>
          <p:cNvPr id="171" name="Google Shape;171;p1"/>
          <p:cNvSpPr txBox="1"/>
          <p:nvPr/>
        </p:nvSpPr>
        <p:spPr>
          <a:xfrm>
            <a:off x="5299896" y="6245460"/>
            <a:ext cx="7922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B19E"/>
                </a:solidFill>
                <a:latin typeface="Arial"/>
                <a:ea typeface="Arial"/>
                <a:cs typeface="Arial"/>
                <a:sym typeface="Arial"/>
              </a:rPr>
              <a:t>Node.js</a:t>
            </a:r>
            <a:endParaRPr/>
          </a:p>
        </p:txBody>
      </p:sp>
      <p:sp>
        <p:nvSpPr>
          <p:cNvPr id="172" name="Google Shape;172;p1"/>
          <p:cNvSpPr txBox="1"/>
          <p:nvPr/>
        </p:nvSpPr>
        <p:spPr>
          <a:xfrm>
            <a:off x="5299896" y="6484136"/>
            <a:ext cx="10807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metal C / C</a:t>
            </a:r>
            <a:endParaRPr/>
          </a:p>
        </p:txBody>
      </p:sp>
      <p:sp>
        <p:nvSpPr>
          <p:cNvPr id="173" name="Google Shape;173;p1"/>
          <p:cNvSpPr txBox="1"/>
          <p:nvPr/>
        </p:nvSpPr>
        <p:spPr>
          <a:xfrm>
            <a:off x="1256630" y="5647090"/>
            <a:ext cx="121379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   Memory</a:t>
            </a:r>
            <a:endParaRPr/>
          </a:p>
        </p:txBody>
      </p:sp>
      <p:sp>
        <p:nvSpPr>
          <p:cNvPr id="132" name="Google Shape;132;p1"/>
          <p:cNvSpPr/>
          <p:nvPr/>
        </p:nvSpPr>
        <p:spPr>
          <a:xfrm>
            <a:off x="7759447" y="1243079"/>
            <a:ext cx="1403365" cy="175638"/>
          </a:xfrm>
          <a:prstGeom prst="rect">
            <a:avLst/>
          </a:prstGeom>
          <a:solidFill>
            <a:srgbClr val="00B19E">
              <a:alpha val="95686"/>
            </a:srgbClr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SDK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 txBox="1"/>
          <p:nvPr/>
        </p:nvSpPr>
        <p:spPr>
          <a:xfrm>
            <a:off x="1083504" y="2094562"/>
            <a:ext cx="15472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under USS</a:t>
            </a:r>
            <a:endParaRPr/>
          </a:p>
        </p:txBody>
      </p:sp>
      <p:sp>
        <p:nvSpPr>
          <p:cNvPr id="175" name="Google Shape;175;p1"/>
          <p:cNvSpPr/>
          <p:nvPr/>
        </p:nvSpPr>
        <p:spPr>
          <a:xfrm>
            <a:off x="1517187" y="3374254"/>
            <a:ext cx="768237" cy="360236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/>
          </a:p>
        </p:txBody>
      </p:sp>
      <p:sp>
        <p:nvSpPr>
          <p:cNvPr id="176" name="Google Shape;176;p1"/>
          <p:cNvSpPr txBox="1"/>
          <p:nvPr/>
        </p:nvSpPr>
        <p:spPr>
          <a:xfrm>
            <a:off x="1602234" y="3115398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7555</a:t>
            </a:r>
            <a:endParaRPr/>
          </a:p>
        </p:txBody>
      </p:sp>
      <p:cxnSp>
        <p:nvCxnSpPr>
          <p:cNvPr id="177" name="Google Shape;177;p1"/>
          <p:cNvCxnSpPr/>
          <p:nvPr/>
        </p:nvCxnSpPr>
        <p:spPr>
          <a:xfrm>
            <a:off x="2106243" y="3081315"/>
            <a:ext cx="0" cy="30414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78" name="Google Shape;178;p1"/>
          <p:cNvCxnSpPr>
            <a:endCxn id="167" idx="0"/>
          </p:cNvCxnSpPr>
          <p:nvPr/>
        </p:nvCxnSpPr>
        <p:spPr>
          <a:xfrm flipH="1">
            <a:off x="4984767" y="4962892"/>
            <a:ext cx="6900" cy="61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79" name="Google Shape;179;p1"/>
          <p:cNvCxnSpPr/>
          <p:nvPr/>
        </p:nvCxnSpPr>
        <p:spPr>
          <a:xfrm>
            <a:off x="5732246" y="4947072"/>
            <a:ext cx="629" cy="62287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80" name="Google Shape;180;p1"/>
          <p:cNvSpPr txBox="1"/>
          <p:nvPr/>
        </p:nvSpPr>
        <p:spPr>
          <a:xfrm>
            <a:off x="4653403" y="5337057"/>
            <a:ext cx="34176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pic>
        <p:nvPicPr>
          <p:cNvPr id="181" name="Google Shape;181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971201" y="106592"/>
            <a:ext cx="270766" cy="27076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"/>
          <p:cNvSpPr/>
          <p:nvPr/>
        </p:nvSpPr>
        <p:spPr>
          <a:xfrm>
            <a:off x="3995587" y="3385859"/>
            <a:ext cx="730170" cy="351196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ZAAS</a:t>
            </a:r>
            <a:endParaRPr/>
          </a:p>
        </p:txBody>
      </p:sp>
      <p:cxnSp>
        <p:nvCxnSpPr>
          <p:cNvPr id="183" name="Google Shape;183;p1"/>
          <p:cNvCxnSpPr/>
          <p:nvPr/>
        </p:nvCxnSpPr>
        <p:spPr>
          <a:xfrm>
            <a:off x="4573620" y="3064938"/>
            <a:ext cx="8982" cy="31067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84" name="Google Shape;184;p1"/>
          <p:cNvSpPr txBox="1"/>
          <p:nvPr/>
        </p:nvSpPr>
        <p:spPr>
          <a:xfrm>
            <a:off x="4128498" y="3124587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7558</a:t>
            </a:r>
            <a:endParaRPr/>
          </a:p>
        </p:txBody>
      </p:sp>
      <p:cxnSp>
        <p:nvCxnSpPr>
          <p:cNvPr id="185" name="Google Shape;185;p1"/>
          <p:cNvCxnSpPr/>
          <p:nvPr/>
        </p:nvCxnSpPr>
        <p:spPr>
          <a:xfrm rot="10800000">
            <a:off x="2370471" y="4840700"/>
            <a:ext cx="2256882" cy="0"/>
          </a:xfrm>
          <a:prstGeom prst="straightConnector1">
            <a:avLst/>
          </a:prstGeom>
          <a:noFill/>
          <a:ln cap="flat" cmpd="sng" w="9525">
            <a:solidFill>
              <a:schemeClr val="accent1">
                <a:alpha val="66666"/>
              </a:schemeClr>
            </a:solidFill>
            <a:prstDash val="dash"/>
            <a:miter lim="800000"/>
            <a:headEnd len="med" w="med" type="triangle"/>
            <a:tailEnd len="med" w="med" type="triangle"/>
          </a:ln>
        </p:spPr>
      </p:cxnSp>
      <p:cxnSp>
        <p:nvCxnSpPr>
          <p:cNvPr id="186" name="Google Shape;186;p1"/>
          <p:cNvCxnSpPr/>
          <p:nvPr/>
        </p:nvCxnSpPr>
        <p:spPr>
          <a:xfrm flipH="1">
            <a:off x="1324067" y="3058923"/>
            <a:ext cx="13853" cy="155038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87" name="Google Shape;187;p1"/>
          <p:cNvSpPr txBox="1"/>
          <p:nvPr/>
        </p:nvSpPr>
        <p:spPr>
          <a:xfrm>
            <a:off x="1333648" y="4318877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7557</a:t>
            </a:r>
            <a:endParaRPr/>
          </a:p>
        </p:txBody>
      </p:sp>
      <p:sp>
        <p:nvSpPr>
          <p:cNvPr id="188" name="Google Shape;188;p1"/>
          <p:cNvSpPr txBox="1"/>
          <p:nvPr/>
        </p:nvSpPr>
        <p:spPr>
          <a:xfrm>
            <a:off x="2813415" y="4853601"/>
            <a:ext cx="137088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46565"/>
                </a:solidFill>
                <a:latin typeface="Arial"/>
                <a:ea typeface="Arial"/>
                <a:cs typeface="Arial"/>
                <a:sym typeface="Arial"/>
              </a:rPr>
              <a:t>(If API Gateway Disabled)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"/>
          <p:cNvSpPr/>
          <p:nvPr/>
        </p:nvSpPr>
        <p:spPr>
          <a:xfrm>
            <a:off x="1089279" y="2101977"/>
            <a:ext cx="10873143" cy="2897361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A8D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"/>
          <p:cNvSpPr/>
          <p:nvPr/>
        </p:nvSpPr>
        <p:spPr>
          <a:xfrm>
            <a:off x="1083504" y="1471146"/>
            <a:ext cx="4977095" cy="187585"/>
          </a:xfrm>
          <a:prstGeom prst="rect">
            <a:avLst/>
          </a:prstGeom>
          <a:solidFill>
            <a:srgbClr val="E6F7FD"/>
          </a:solidFill>
          <a:ln cap="flat" cmpd="sng" w="9525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Zowe Desktop running in web browser</a:t>
            </a:r>
            <a:endParaRPr/>
          </a:p>
        </p:txBody>
      </p:sp>
      <p:sp>
        <p:nvSpPr>
          <p:cNvPr id="196" name="Google Shape;196;p2"/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rgbClr val="E6F7FD"/>
          </a:solidFill>
          <a:ln cap="flat" cmpd="sng" w="9525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Zowe CLI running in desktop shell</a:t>
            </a:r>
            <a:endParaRPr/>
          </a:p>
        </p:txBody>
      </p:sp>
      <p:sp>
        <p:nvSpPr>
          <p:cNvPr id="197" name="Google Shape;197;p2"/>
          <p:cNvSpPr/>
          <p:nvPr/>
        </p:nvSpPr>
        <p:spPr>
          <a:xfrm>
            <a:off x="1083503" y="363279"/>
            <a:ext cx="4980607" cy="1061498"/>
          </a:xfrm>
          <a:prstGeom prst="rect">
            <a:avLst/>
          </a:prstGeom>
          <a:solidFill>
            <a:srgbClr val="E6F7FD"/>
          </a:solidFill>
          <a:ln cap="flat" cmpd="sng" w="9525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"/>
          <p:cNvSpPr/>
          <p:nvPr/>
        </p:nvSpPr>
        <p:spPr>
          <a:xfrm>
            <a:off x="7202168" y="19893"/>
            <a:ext cx="2147589" cy="47435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2"/>
          <p:cNvCxnSpPr>
            <a:stCxn id="200" idx="3"/>
          </p:cNvCxnSpPr>
          <p:nvPr/>
        </p:nvCxnSpPr>
        <p:spPr>
          <a:xfrm>
            <a:off x="5953663" y="996312"/>
            <a:ext cx="1396500" cy="904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00" name="Google Shape;200;p2"/>
          <p:cNvSpPr/>
          <p:nvPr/>
        </p:nvSpPr>
        <p:spPr>
          <a:xfrm>
            <a:off x="5122787" y="708247"/>
            <a:ext cx="830876" cy="57613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3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iFrame</a:t>
            </a:r>
            <a:endParaRPr/>
          </a:p>
        </p:txBody>
      </p:sp>
      <p:sp>
        <p:nvSpPr>
          <p:cNvPr id="201" name="Google Shape;201;p2"/>
          <p:cNvSpPr/>
          <p:nvPr/>
        </p:nvSpPr>
        <p:spPr>
          <a:xfrm>
            <a:off x="6878388" y="542959"/>
            <a:ext cx="5097850" cy="877515"/>
          </a:xfrm>
          <a:prstGeom prst="rect">
            <a:avLst/>
          </a:prstGeom>
          <a:solidFill>
            <a:srgbClr val="E6F7FD"/>
          </a:solidFill>
          <a:ln cap="flat" cmpd="sng" w="9525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"/>
          <p:cNvSpPr/>
          <p:nvPr/>
        </p:nvSpPr>
        <p:spPr>
          <a:xfrm rot="5400000">
            <a:off x="4096116" y="-380409"/>
            <a:ext cx="599846" cy="6278818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Google Shape;203;p2"/>
          <p:cNvCxnSpPr/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04" name="Google Shape;204;p2"/>
          <p:cNvSpPr txBox="1"/>
          <p:nvPr/>
        </p:nvSpPr>
        <p:spPr>
          <a:xfrm>
            <a:off x="5152646" y="2112860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7554</a:t>
            </a:r>
            <a:endParaRPr/>
          </a:p>
        </p:txBody>
      </p:sp>
      <p:sp>
        <p:nvSpPr>
          <p:cNvPr id="205" name="Google Shape;205;p2"/>
          <p:cNvSpPr/>
          <p:nvPr/>
        </p:nvSpPr>
        <p:spPr>
          <a:xfrm>
            <a:off x="7532227" y="5564435"/>
            <a:ext cx="1571547" cy="30285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z/OSMF</a:t>
            </a:r>
            <a:endParaRPr/>
          </a:p>
        </p:txBody>
      </p:sp>
      <p:cxnSp>
        <p:nvCxnSpPr>
          <p:cNvPr id="206" name="Google Shape;206;p2"/>
          <p:cNvCxnSpPr/>
          <p:nvPr/>
        </p:nvCxnSpPr>
        <p:spPr>
          <a:xfrm>
            <a:off x="7350162" y="1298470"/>
            <a:ext cx="25451" cy="429149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07" name="Google Shape;207;p2"/>
          <p:cNvSpPr/>
          <p:nvPr/>
        </p:nvSpPr>
        <p:spPr>
          <a:xfrm>
            <a:off x="7535447" y="5868541"/>
            <a:ext cx="1568327" cy="76948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 APIs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Workflows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TSO / MVS / Console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Files, USS, JES</a:t>
            </a:r>
            <a:endParaRPr/>
          </a:p>
        </p:txBody>
      </p:sp>
      <p:sp>
        <p:nvSpPr>
          <p:cNvPr id="208" name="Google Shape;208;p2"/>
          <p:cNvSpPr txBox="1"/>
          <p:nvPr/>
        </p:nvSpPr>
        <p:spPr>
          <a:xfrm>
            <a:off x="7857313" y="5280594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7443</a:t>
            </a:r>
            <a:endParaRPr/>
          </a:p>
        </p:txBody>
      </p:sp>
      <p:sp>
        <p:nvSpPr>
          <p:cNvPr id="209" name="Google Shape;209;p2"/>
          <p:cNvSpPr/>
          <p:nvPr/>
        </p:nvSpPr>
        <p:spPr>
          <a:xfrm>
            <a:off x="3042994" y="705538"/>
            <a:ext cx="830876" cy="58463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3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JES Explorer</a:t>
            </a:r>
            <a:endParaRPr/>
          </a:p>
        </p:txBody>
      </p:sp>
      <p:pic>
        <p:nvPicPr>
          <p:cNvPr id="210" name="Google Shape;2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5335" y="751616"/>
            <a:ext cx="542319" cy="336716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1" name="Google Shape;211;p2"/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3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IP Explorer</a:t>
            </a:r>
            <a:endParaRPr/>
          </a:p>
        </p:txBody>
      </p:sp>
      <p:pic>
        <p:nvPicPr>
          <p:cNvPr id="212" name="Google Shape;21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5551" y="751616"/>
            <a:ext cx="492671" cy="325693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3" name="Google Shape;213;p2"/>
          <p:cNvSpPr/>
          <p:nvPr/>
        </p:nvSpPr>
        <p:spPr>
          <a:xfrm>
            <a:off x="2147891" y="705538"/>
            <a:ext cx="830876" cy="58463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3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3270 Terminal</a:t>
            </a:r>
            <a:endParaRPr/>
          </a:p>
        </p:txBody>
      </p:sp>
      <p:pic>
        <p:nvPicPr>
          <p:cNvPr id="214" name="Google Shape;21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7115" y="768907"/>
            <a:ext cx="439324" cy="3543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"/>
          <p:cNvSpPr/>
          <p:nvPr/>
        </p:nvSpPr>
        <p:spPr>
          <a:xfrm>
            <a:off x="1230384" y="705538"/>
            <a:ext cx="830876" cy="58463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3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File Editor</a:t>
            </a:r>
            <a:endParaRPr/>
          </a:p>
        </p:txBody>
      </p:sp>
      <p:sp>
        <p:nvSpPr>
          <p:cNvPr id="216" name="Google Shape;216;p2"/>
          <p:cNvSpPr/>
          <p:nvPr/>
        </p:nvSpPr>
        <p:spPr>
          <a:xfrm>
            <a:off x="7869612" y="698685"/>
            <a:ext cx="1162998" cy="493953"/>
          </a:xfrm>
          <a:prstGeom prst="rect">
            <a:avLst/>
          </a:prstGeom>
          <a:solidFill>
            <a:srgbClr val="00B19E">
              <a:alpha val="95686"/>
            </a:srgbClr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58259" y="749546"/>
            <a:ext cx="785704" cy="415675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8" name="Google Shape;218;p2"/>
          <p:cNvSpPr/>
          <p:nvPr/>
        </p:nvSpPr>
        <p:spPr>
          <a:xfrm>
            <a:off x="9906850" y="996150"/>
            <a:ext cx="538511" cy="270387"/>
          </a:xfrm>
          <a:prstGeom prst="rect">
            <a:avLst/>
          </a:prstGeom>
          <a:solidFill>
            <a:srgbClr val="00B19E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CICS</a:t>
            </a:r>
            <a:endParaRPr/>
          </a:p>
        </p:txBody>
      </p:sp>
      <p:sp>
        <p:nvSpPr>
          <p:cNvPr id="219" name="Google Shape;219;p2"/>
          <p:cNvSpPr/>
          <p:nvPr/>
        </p:nvSpPr>
        <p:spPr>
          <a:xfrm>
            <a:off x="10522709" y="984777"/>
            <a:ext cx="538511" cy="270387"/>
          </a:xfrm>
          <a:prstGeom prst="rect">
            <a:avLst/>
          </a:prstGeom>
          <a:solidFill>
            <a:srgbClr val="00B19E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DB2</a:t>
            </a:r>
            <a:endParaRPr/>
          </a:p>
        </p:txBody>
      </p:sp>
      <p:sp>
        <p:nvSpPr>
          <p:cNvPr id="220" name="Google Shape;220;p2"/>
          <p:cNvSpPr/>
          <p:nvPr/>
        </p:nvSpPr>
        <p:spPr>
          <a:xfrm>
            <a:off x="6189330" y="5575869"/>
            <a:ext cx="1196983" cy="476273"/>
          </a:xfrm>
          <a:prstGeom prst="rect">
            <a:avLst/>
          </a:prstGeom>
          <a:solidFill>
            <a:srgbClr val="7C7B7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REST API Extension Server</a:t>
            </a:r>
            <a:endParaRPr/>
          </a:p>
        </p:txBody>
      </p:sp>
      <p:cxnSp>
        <p:nvCxnSpPr>
          <p:cNvPr id="221" name="Google Shape;221;p2"/>
          <p:cNvCxnSpPr/>
          <p:nvPr/>
        </p:nvCxnSpPr>
        <p:spPr>
          <a:xfrm>
            <a:off x="8340775" y="1407533"/>
            <a:ext cx="65883" cy="415564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22" name="Google Shape;222;p2"/>
          <p:cNvSpPr/>
          <p:nvPr/>
        </p:nvSpPr>
        <p:spPr>
          <a:xfrm>
            <a:off x="10582853" y="5531605"/>
            <a:ext cx="541686" cy="47627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DB2</a:t>
            </a:r>
            <a:endParaRPr/>
          </a:p>
        </p:txBody>
      </p:sp>
      <p:sp>
        <p:nvSpPr>
          <p:cNvPr id="223" name="Google Shape;223;p2"/>
          <p:cNvSpPr txBox="1"/>
          <p:nvPr/>
        </p:nvSpPr>
        <p:spPr>
          <a:xfrm>
            <a:off x="6895181" y="5312474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nnnn</a:t>
            </a:r>
            <a:endParaRPr/>
          </a:p>
        </p:txBody>
      </p:sp>
      <p:sp>
        <p:nvSpPr>
          <p:cNvPr id="224" name="Google Shape;224;p2"/>
          <p:cNvSpPr/>
          <p:nvPr/>
        </p:nvSpPr>
        <p:spPr>
          <a:xfrm>
            <a:off x="5266787" y="799191"/>
            <a:ext cx="576791" cy="292847"/>
          </a:xfrm>
          <a:prstGeom prst="rect">
            <a:avLst/>
          </a:prstGeom>
          <a:solidFill>
            <a:srgbClr val="7C7B7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/>
          </a:p>
        </p:txBody>
      </p:sp>
      <p:sp>
        <p:nvSpPr>
          <p:cNvPr id="225" name="Google Shape;225;p2"/>
          <p:cNvSpPr/>
          <p:nvPr/>
        </p:nvSpPr>
        <p:spPr>
          <a:xfrm>
            <a:off x="6985001" y="973628"/>
            <a:ext cx="618174" cy="271954"/>
          </a:xfrm>
          <a:prstGeom prst="rect">
            <a:avLst/>
          </a:prstGeom>
          <a:solidFill>
            <a:srgbClr val="7C7B7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extension</a:t>
            </a:r>
            <a:endParaRPr/>
          </a:p>
        </p:txBody>
      </p:sp>
      <p:pic>
        <p:nvPicPr>
          <p:cNvPr id="226" name="Google Shape;226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99490" y="77499"/>
            <a:ext cx="471120" cy="30765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"/>
          <p:cNvSpPr txBox="1"/>
          <p:nvPr/>
        </p:nvSpPr>
        <p:spPr>
          <a:xfrm>
            <a:off x="8506649" y="27189"/>
            <a:ext cx="64937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 Code</a:t>
            </a:r>
            <a:endParaRPr/>
          </a:p>
        </p:txBody>
      </p:sp>
      <p:cxnSp>
        <p:nvCxnSpPr>
          <p:cNvPr id="228" name="Google Shape;228;p2"/>
          <p:cNvCxnSpPr/>
          <p:nvPr/>
        </p:nvCxnSpPr>
        <p:spPr>
          <a:xfrm>
            <a:off x="8076585" y="412652"/>
            <a:ext cx="0" cy="24622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pic>
        <p:nvPicPr>
          <p:cNvPr id="229" name="Google Shape;229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08447" y="796657"/>
            <a:ext cx="693698" cy="324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2"/>
          <p:cNvCxnSpPr/>
          <p:nvPr/>
        </p:nvCxnSpPr>
        <p:spPr>
          <a:xfrm>
            <a:off x="4913978" y="363279"/>
            <a:ext cx="0" cy="1065069"/>
          </a:xfrm>
          <a:prstGeom prst="straightConnector1">
            <a:avLst/>
          </a:prstGeom>
          <a:noFill/>
          <a:ln cap="flat" cmpd="sng" w="9525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1" name="Google Shape;231;p2"/>
          <p:cNvSpPr txBox="1"/>
          <p:nvPr/>
        </p:nvSpPr>
        <p:spPr>
          <a:xfrm>
            <a:off x="1191075" y="412652"/>
            <a:ext cx="125386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desktop apps</a:t>
            </a:r>
            <a:endParaRPr/>
          </a:p>
        </p:txBody>
      </p:sp>
      <p:sp>
        <p:nvSpPr>
          <p:cNvPr id="232" name="Google Shape;232;p2"/>
          <p:cNvSpPr txBox="1"/>
          <p:nvPr/>
        </p:nvSpPr>
        <p:spPr>
          <a:xfrm>
            <a:off x="4914177" y="412652"/>
            <a:ext cx="119776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Extension Plugins</a:t>
            </a:r>
            <a:endParaRPr/>
          </a:p>
        </p:txBody>
      </p:sp>
      <p:sp>
        <p:nvSpPr>
          <p:cNvPr id="233" name="Google Shape;233;p2"/>
          <p:cNvSpPr txBox="1"/>
          <p:nvPr/>
        </p:nvSpPr>
        <p:spPr>
          <a:xfrm>
            <a:off x="6893577" y="542793"/>
            <a:ext cx="7441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Plugins</a:t>
            </a:r>
            <a:endParaRPr/>
          </a:p>
        </p:txBody>
      </p:sp>
      <p:sp>
        <p:nvSpPr>
          <p:cNvPr id="234" name="Google Shape;234;p2"/>
          <p:cNvSpPr txBox="1"/>
          <p:nvPr/>
        </p:nvSpPr>
        <p:spPr>
          <a:xfrm>
            <a:off x="8106580" y="497657"/>
            <a:ext cx="69602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CLI</a:t>
            </a:r>
            <a:endParaRPr/>
          </a:p>
        </p:txBody>
      </p:sp>
      <p:cxnSp>
        <p:nvCxnSpPr>
          <p:cNvPr id="235" name="Google Shape;235;p2"/>
          <p:cNvCxnSpPr/>
          <p:nvPr/>
        </p:nvCxnSpPr>
        <p:spPr>
          <a:xfrm>
            <a:off x="9153611" y="541905"/>
            <a:ext cx="0" cy="878569"/>
          </a:xfrm>
          <a:prstGeom prst="straightConnector1">
            <a:avLst/>
          </a:prstGeom>
          <a:noFill/>
          <a:ln cap="flat" cmpd="sng" w="9525">
            <a:solidFill>
              <a:srgbClr val="75707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36" name="Google Shape;236;p2"/>
          <p:cNvSpPr txBox="1"/>
          <p:nvPr/>
        </p:nvSpPr>
        <p:spPr>
          <a:xfrm>
            <a:off x="9937069" y="541905"/>
            <a:ext cx="112082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Extensions</a:t>
            </a:r>
            <a:endParaRPr/>
          </a:p>
        </p:txBody>
      </p:sp>
      <p:cxnSp>
        <p:nvCxnSpPr>
          <p:cNvPr id="237" name="Google Shape;237;p2"/>
          <p:cNvCxnSpPr/>
          <p:nvPr/>
        </p:nvCxnSpPr>
        <p:spPr>
          <a:xfrm>
            <a:off x="7746055" y="541905"/>
            <a:ext cx="0" cy="886443"/>
          </a:xfrm>
          <a:prstGeom prst="straightConnector1">
            <a:avLst/>
          </a:prstGeom>
          <a:noFill/>
          <a:ln cap="flat" cmpd="sng" w="9525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8" name="Google Shape;238;p2"/>
          <p:cNvSpPr/>
          <p:nvPr/>
        </p:nvSpPr>
        <p:spPr>
          <a:xfrm>
            <a:off x="9974102" y="5542204"/>
            <a:ext cx="541685" cy="46567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CICS CMCI</a:t>
            </a:r>
            <a:endParaRPr/>
          </a:p>
        </p:txBody>
      </p:sp>
      <p:sp>
        <p:nvSpPr>
          <p:cNvPr id="239" name="Google Shape;239;p2"/>
          <p:cNvSpPr/>
          <p:nvPr/>
        </p:nvSpPr>
        <p:spPr>
          <a:xfrm>
            <a:off x="11154330" y="983976"/>
            <a:ext cx="538511" cy="270387"/>
          </a:xfrm>
          <a:prstGeom prst="rect">
            <a:avLst/>
          </a:prstGeom>
          <a:solidFill>
            <a:srgbClr val="00B19E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MQ</a:t>
            </a:r>
            <a:endParaRPr/>
          </a:p>
        </p:txBody>
      </p:sp>
      <p:sp>
        <p:nvSpPr>
          <p:cNvPr id="240" name="Google Shape;240;p2"/>
          <p:cNvSpPr/>
          <p:nvPr/>
        </p:nvSpPr>
        <p:spPr>
          <a:xfrm>
            <a:off x="11191714" y="5531859"/>
            <a:ext cx="678481" cy="47627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MQ Console</a:t>
            </a:r>
            <a:endParaRPr/>
          </a:p>
        </p:txBody>
      </p:sp>
      <p:sp>
        <p:nvSpPr>
          <p:cNvPr id="241" name="Google Shape;241;p2"/>
          <p:cNvSpPr txBox="1"/>
          <p:nvPr/>
        </p:nvSpPr>
        <p:spPr>
          <a:xfrm>
            <a:off x="7219338" y="44246"/>
            <a:ext cx="71045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Zowe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Explorer</a:t>
            </a:r>
            <a:endParaRPr/>
          </a:p>
        </p:txBody>
      </p:sp>
      <p:sp>
        <p:nvSpPr>
          <p:cNvPr id="242" name="Google Shape;242;p2"/>
          <p:cNvSpPr/>
          <p:nvPr/>
        </p:nvSpPr>
        <p:spPr>
          <a:xfrm rot="5400000">
            <a:off x="9383005" y="612352"/>
            <a:ext cx="599846" cy="4294958"/>
          </a:xfrm>
          <a:prstGeom prst="rect">
            <a:avLst/>
          </a:prstGeom>
          <a:solidFill>
            <a:srgbClr val="FFD966">
              <a:alpha val="24705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" name="Google Shape;243;p2"/>
          <p:cNvCxnSpPr>
            <a:endCxn id="238" idx="0"/>
          </p:cNvCxnSpPr>
          <p:nvPr/>
        </p:nvCxnSpPr>
        <p:spPr>
          <a:xfrm>
            <a:off x="10187045" y="1278004"/>
            <a:ext cx="57900" cy="4264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44" name="Google Shape;244;p2"/>
          <p:cNvCxnSpPr>
            <a:endCxn id="222" idx="0"/>
          </p:cNvCxnSpPr>
          <p:nvPr/>
        </p:nvCxnSpPr>
        <p:spPr>
          <a:xfrm>
            <a:off x="10823696" y="1275505"/>
            <a:ext cx="30000" cy="425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45" name="Google Shape;245;p2"/>
          <p:cNvCxnSpPr/>
          <p:nvPr/>
        </p:nvCxnSpPr>
        <p:spPr>
          <a:xfrm flipH="1">
            <a:off x="11423585" y="1278084"/>
            <a:ext cx="14181" cy="425352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46" name="Google Shape;246;p2"/>
          <p:cNvCxnSpPr>
            <a:stCxn id="202" idx="2"/>
            <a:endCxn id="242" idx="0"/>
          </p:cNvCxnSpPr>
          <p:nvPr/>
        </p:nvCxnSpPr>
        <p:spPr>
          <a:xfrm>
            <a:off x="1256630" y="2759000"/>
            <a:ext cx="10573800" cy="90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7" name="Google Shape;247;p2"/>
          <p:cNvSpPr txBox="1"/>
          <p:nvPr/>
        </p:nvSpPr>
        <p:spPr>
          <a:xfrm>
            <a:off x="9214139" y="2518905"/>
            <a:ext cx="2157963" cy="235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(optional       needed for    SSO/MFA)</a:t>
            </a:r>
            <a:endParaRPr/>
          </a:p>
        </p:txBody>
      </p:sp>
      <p:sp>
        <p:nvSpPr>
          <p:cNvPr id="248" name="Google Shape;248;p2"/>
          <p:cNvSpPr txBox="1"/>
          <p:nvPr/>
        </p:nvSpPr>
        <p:spPr>
          <a:xfrm>
            <a:off x="4574407" y="2500760"/>
            <a:ext cx="915635" cy="235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Gateway</a:t>
            </a:r>
            <a:endParaRPr/>
          </a:p>
        </p:txBody>
      </p:sp>
      <p:sp>
        <p:nvSpPr>
          <p:cNvPr id="249" name="Google Shape;249;p2"/>
          <p:cNvSpPr txBox="1"/>
          <p:nvPr/>
        </p:nvSpPr>
        <p:spPr>
          <a:xfrm>
            <a:off x="5309049" y="5998600"/>
            <a:ext cx="5629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/>
          </a:p>
        </p:txBody>
      </p:sp>
      <p:sp>
        <p:nvSpPr>
          <p:cNvPr id="250" name="Google Shape;250;p2"/>
          <p:cNvSpPr txBox="1"/>
          <p:nvPr/>
        </p:nvSpPr>
        <p:spPr>
          <a:xfrm>
            <a:off x="5299896" y="6245460"/>
            <a:ext cx="7922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B19E"/>
                </a:solidFill>
                <a:latin typeface="Arial"/>
                <a:ea typeface="Arial"/>
                <a:cs typeface="Arial"/>
                <a:sym typeface="Arial"/>
              </a:rPr>
              <a:t>Node.js</a:t>
            </a:r>
            <a:endParaRPr/>
          </a:p>
        </p:txBody>
      </p:sp>
      <p:sp>
        <p:nvSpPr>
          <p:cNvPr id="251" name="Google Shape;251;p2"/>
          <p:cNvSpPr txBox="1"/>
          <p:nvPr/>
        </p:nvSpPr>
        <p:spPr>
          <a:xfrm>
            <a:off x="5299896" y="6484136"/>
            <a:ext cx="10807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metal C / C</a:t>
            </a:r>
            <a:endParaRPr/>
          </a:p>
        </p:txBody>
      </p:sp>
      <p:sp>
        <p:nvSpPr>
          <p:cNvPr id="252" name="Google Shape;252;p2"/>
          <p:cNvSpPr/>
          <p:nvPr/>
        </p:nvSpPr>
        <p:spPr>
          <a:xfrm>
            <a:off x="7759447" y="1243079"/>
            <a:ext cx="1403365" cy="175638"/>
          </a:xfrm>
          <a:prstGeom prst="rect">
            <a:avLst/>
          </a:prstGeom>
          <a:solidFill>
            <a:srgbClr val="00B19E">
              <a:alpha val="95686"/>
            </a:srgbClr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SDK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"/>
          <p:cNvSpPr txBox="1"/>
          <p:nvPr/>
        </p:nvSpPr>
        <p:spPr>
          <a:xfrm>
            <a:off x="1083504" y="2094562"/>
            <a:ext cx="227979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in a Docker Container</a:t>
            </a:r>
            <a:endParaRPr/>
          </a:p>
        </p:txBody>
      </p:sp>
      <p:pic>
        <p:nvPicPr>
          <p:cNvPr descr="Creating Smaller Docker Images - Ian Lewis" id="254" name="Google Shape;254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04186" y="3235408"/>
            <a:ext cx="675530" cy="601733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"/>
          <p:cNvSpPr/>
          <p:nvPr/>
        </p:nvSpPr>
        <p:spPr>
          <a:xfrm>
            <a:off x="1083504" y="5150514"/>
            <a:ext cx="3116174" cy="58216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A8D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"/>
          <p:cNvSpPr/>
          <p:nvPr/>
        </p:nvSpPr>
        <p:spPr>
          <a:xfrm>
            <a:off x="1118495" y="6039568"/>
            <a:ext cx="1512227" cy="727780"/>
          </a:xfrm>
          <a:prstGeom prst="rect">
            <a:avLst/>
          </a:prstGeom>
          <a:solidFill>
            <a:srgbClr val="FEE599">
              <a:alpha val="49803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"/>
          <p:cNvSpPr/>
          <p:nvPr/>
        </p:nvSpPr>
        <p:spPr>
          <a:xfrm>
            <a:off x="1289331" y="5224638"/>
            <a:ext cx="1128765" cy="276391"/>
          </a:xfrm>
          <a:prstGeom prst="rect">
            <a:avLst/>
          </a:prstGeom>
          <a:solidFill>
            <a:srgbClr val="7030A0">
              <a:alpha val="74901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ZSS</a:t>
            </a:r>
            <a:endParaRPr/>
          </a:p>
        </p:txBody>
      </p:sp>
      <p:sp>
        <p:nvSpPr>
          <p:cNvPr id="258" name="Google Shape;258;p2"/>
          <p:cNvSpPr txBox="1"/>
          <p:nvPr/>
        </p:nvSpPr>
        <p:spPr>
          <a:xfrm>
            <a:off x="1326412" y="4947740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7557</a:t>
            </a:r>
            <a:endParaRPr/>
          </a:p>
        </p:txBody>
      </p:sp>
      <p:sp>
        <p:nvSpPr>
          <p:cNvPr id="259" name="Google Shape;259;p2"/>
          <p:cNvSpPr/>
          <p:nvPr/>
        </p:nvSpPr>
        <p:spPr>
          <a:xfrm>
            <a:off x="1346903" y="6408900"/>
            <a:ext cx="1128765" cy="276391"/>
          </a:xfrm>
          <a:prstGeom prst="rect">
            <a:avLst/>
          </a:prstGeom>
          <a:solidFill>
            <a:srgbClr val="7030A0">
              <a:alpha val="74901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ZWESIS01</a:t>
            </a:r>
            <a:endParaRPr/>
          </a:p>
        </p:txBody>
      </p:sp>
      <p:sp>
        <p:nvSpPr>
          <p:cNvPr id="260" name="Google Shape;260;p2"/>
          <p:cNvSpPr txBox="1"/>
          <p:nvPr/>
        </p:nvSpPr>
        <p:spPr>
          <a:xfrm>
            <a:off x="1317575" y="6085628"/>
            <a:ext cx="67358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ZIS.      </a:t>
            </a:r>
            <a:endParaRPr/>
          </a:p>
        </p:txBody>
      </p:sp>
      <p:sp>
        <p:nvSpPr>
          <p:cNvPr id="261" name="Google Shape;261;p2"/>
          <p:cNvSpPr txBox="1"/>
          <p:nvPr/>
        </p:nvSpPr>
        <p:spPr>
          <a:xfrm>
            <a:off x="34719" y="6044536"/>
            <a:ext cx="1024727" cy="27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ZWESISTC</a:t>
            </a:r>
            <a:endParaRPr/>
          </a:p>
        </p:txBody>
      </p:sp>
      <p:sp>
        <p:nvSpPr>
          <p:cNvPr id="262" name="Google Shape;262;p2"/>
          <p:cNvSpPr txBox="1"/>
          <p:nvPr/>
        </p:nvSpPr>
        <p:spPr>
          <a:xfrm>
            <a:off x="1277387" y="5808730"/>
            <a:ext cx="121379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   Memory</a:t>
            </a:r>
            <a:endParaRPr/>
          </a:p>
        </p:txBody>
      </p:sp>
      <p:sp>
        <p:nvSpPr>
          <p:cNvPr id="263" name="Google Shape;263;p2"/>
          <p:cNvSpPr txBox="1"/>
          <p:nvPr/>
        </p:nvSpPr>
        <p:spPr>
          <a:xfrm>
            <a:off x="8650" y="5149643"/>
            <a:ext cx="1023037" cy="27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ZWESLSTC</a:t>
            </a:r>
            <a:endParaRPr/>
          </a:p>
        </p:txBody>
      </p:sp>
      <p:sp>
        <p:nvSpPr>
          <p:cNvPr id="264" name="Google Shape;264;p2"/>
          <p:cNvSpPr txBox="1"/>
          <p:nvPr/>
        </p:nvSpPr>
        <p:spPr>
          <a:xfrm>
            <a:off x="1106340" y="5481496"/>
            <a:ext cx="15905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 under USS</a:t>
            </a:r>
            <a:endParaRPr/>
          </a:p>
        </p:txBody>
      </p:sp>
      <p:cxnSp>
        <p:nvCxnSpPr>
          <p:cNvPr id="265" name="Google Shape;265;p2"/>
          <p:cNvCxnSpPr/>
          <p:nvPr/>
        </p:nvCxnSpPr>
        <p:spPr>
          <a:xfrm>
            <a:off x="1783255" y="5531605"/>
            <a:ext cx="0" cy="87729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pic>
        <p:nvPicPr>
          <p:cNvPr id="266" name="Google Shape;266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971201" y="106592"/>
            <a:ext cx="270766" cy="270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2"/>
          <p:cNvCxnSpPr/>
          <p:nvPr/>
        </p:nvCxnSpPr>
        <p:spPr>
          <a:xfrm>
            <a:off x="1328775" y="3072180"/>
            <a:ext cx="15306" cy="213717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68" name="Google Shape;268;p2"/>
          <p:cNvSpPr/>
          <p:nvPr/>
        </p:nvSpPr>
        <p:spPr>
          <a:xfrm>
            <a:off x="2370471" y="3383294"/>
            <a:ext cx="730170" cy="351196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Discovery</a:t>
            </a:r>
            <a:endParaRPr/>
          </a:p>
        </p:txBody>
      </p:sp>
      <p:cxnSp>
        <p:nvCxnSpPr>
          <p:cNvPr id="269" name="Google Shape;269;p2"/>
          <p:cNvCxnSpPr/>
          <p:nvPr/>
        </p:nvCxnSpPr>
        <p:spPr>
          <a:xfrm>
            <a:off x="2948504" y="3062373"/>
            <a:ext cx="8982" cy="31067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70" name="Google Shape;270;p2"/>
          <p:cNvCxnSpPr/>
          <p:nvPr/>
        </p:nvCxnSpPr>
        <p:spPr>
          <a:xfrm>
            <a:off x="3772703" y="3078000"/>
            <a:ext cx="0" cy="30414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71" name="Google Shape;271;p2"/>
          <p:cNvSpPr txBox="1"/>
          <p:nvPr/>
        </p:nvSpPr>
        <p:spPr>
          <a:xfrm>
            <a:off x="2503382" y="3122022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7553</a:t>
            </a:r>
            <a:endParaRPr/>
          </a:p>
        </p:txBody>
      </p:sp>
      <p:sp>
        <p:nvSpPr>
          <p:cNvPr id="272" name="Google Shape;272;p2"/>
          <p:cNvSpPr txBox="1"/>
          <p:nvPr/>
        </p:nvSpPr>
        <p:spPr>
          <a:xfrm>
            <a:off x="3284821" y="3124249"/>
            <a:ext cx="53668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7552</a:t>
            </a:r>
            <a:endParaRPr/>
          </a:p>
        </p:txBody>
      </p:sp>
      <p:sp>
        <p:nvSpPr>
          <p:cNvPr id="273" name="Google Shape;273;p2"/>
          <p:cNvSpPr/>
          <p:nvPr/>
        </p:nvSpPr>
        <p:spPr>
          <a:xfrm>
            <a:off x="4627502" y="3982759"/>
            <a:ext cx="1368742" cy="926279"/>
          </a:xfrm>
          <a:prstGeom prst="rect">
            <a:avLst/>
          </a:prstGeom>
          <a:solidFill>
            <a:srgbClr val="00B19E">
              <a:alpha val="52549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"/>
          <p:cNvSpPr/>
          <p:nvPr/>
        </p:nvSpPr>
        <p:spPr>
          <a:xfrm>
            <a:off x="5375398" y="4670060"/>
            <a:ext cx="569790" cy="217580"/>
          </a:xfrm>
          <a:prstGeom prst="rect">
            <a:avLst/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3270</a:t>
            </a:r>
            <a:endParaRPr/>
          </a:p>
        </p:txBody>
      </p:sp>
      <p:sp>
        <p:nvSpPr>
          <p:cNvPr id="275" name="Google Shape;275;p2"/>
          <p:cNvSpPr/>
          <p:nvPr/>
        </p:nvSpPr>
        <p:spPr>
          <a:xfrm>
            <a:off x="5339310" y="4236410"/>
            <a:ext cx="624537" cy="349949"/>
          </a:xfrm>
          <a:prstGeom prst="rect">
            <a:avLst/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Editor</a:t>
            </a:r>
            <a:endParaRPr/>
          </a:p>
        </p:txBody>
      </p:sp>
      <p:sp>
        <p:nvSpPr>
          <p:cNvPr id="276" name="Google Shape;276;p2"/>
          <p:cNvSpPr txBox="1"/>
          <p:nvPr/>
        </p:nvSpPr>
        <p:spPr>
          <a:xfrm>
            <a:off x="5506593" y="3697243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7556</a:t>
            </a:r>
            <a:endParaRPr/>
          </a:p>
        </p:txBody>
      </p:sp>
      <p:cxnSp>
        <p:nvCxnSpPr>
          <p:cNvPr id="277" name="Google Shape;277;p2"/>
          <p:cNvCxnSpPr/>
          <p:nvPr/>
        </p:nvCxnSpPr>
        <p:spPr>
          <a:xfrm flipH="1">
            <a:off x="5499944" y="3045566"/>
            <a:ext cx="6649" cy="93719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78" name="Google Shape;278;p2"/>
          <p:cNvSpPr/>
          <p:nvPr/>
        </p:nvSpPr>
        <p:spPr>
          <a:xfrm>
            <a:off x="3179799" y="3379470"/>
            <a:ext cx="723375" cy="355020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Catalog</a:t>
            </a:r>
            <a:endParaRPr/>
          </a:p>
        </p:txBody>
      </p:sp>
      <p:sp>
        <p:nvSpPr>
          <p:cNvPr id="279" name="Google Shape;279;p2"/>
          <p:cNvSpPr/>
          <p:nvPr/>
        </p:nvSpPr>
        <p:spPr>
          <a:xfrm>
            <a:off x="4698639" y="4525569"/>
            <a:ext cx="579622" cy="344954"/>
          </a:xfrm>
          <a:prstGeom prst="rect">
            <a:avLst/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VT Terminal</a:t>
            </a:r>
            <a:endParaRPr/>
          </a:p>
        </p:txBody>
      </p:sp>
      <p:sp>
        <p:nvSpPr>
          <p:cNvPr id="280" name="Google Shape;280;p2"/>
          <p:cNvSpPr/>
          <p:nvPr/>
        </p:nvSpPr>
        <p:spPr>
          <a:xfrm>
            <a:off x="4690341" y="4036584"/>
            <a:ext cx="569790" cy="217580"/>
          </a:xfrm>
          <a:prstGeom prst="rect">
            <a:avLst/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Apps…</a:t>
            </a:r>
            <a:endParaRPr/>
          </a:p>
        </p:txBody>
      </p:sp>
      <p:sp>
        <p:nvSpPr>
          <p:cNvPr id="281" name="Google Shape;281;p2"/>
          <p:cNvSpPr/>
          <p:nvPr/>
        </p:nvSpPr>
        <p:spPr>
          <a:xfrm>
            <a:off x="5413819" y="5584898"/>
            <a:ext cx="647780" cy="23225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Telnet</a:t>
            </a:r>
            <a:endParaRPr/>
          </a:p>
        </p:txBody>
      </p:sp>
      <p:sp>
        <p:nvSpPr>
          <p:cNvPr id="282" name="Google Shape;282;p2"/>
          <p:cNvSpPr/>
          <p:nvPr/>
        </p:nvSpPr>
        <p:spPr>
          <a:xfrm>
            <a:off x="4763396" y="5576392"/>
            <a:ext cx="442741" cy="22985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SSH</a:t>
            </a:r>
            <a:endParaRPr/>
          </a:p>
        </p:txBody>
      </p:sp>
      <p:sp>
        <p:nvSpPr>
          <p:cNvPr id="283" name="Google Shape;283;p2"/>
          <p:cNvSpPr txBox="1"/>
          <p:nvPr/>
        </p:nvSpPr>
        <p:spPr>
          <a:xfrm>
            <a:off x="5425648" y="5332242"/>
            <a:ext cx="34176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/>
          </a:p>
        </p:txBody>
      </p:sp>
      <p:sp>
        <p:nvSpPr>
          <p:cNvPr id="284" name="Google Shape;284;p2"/>
          <p:cNvSpPr txBox="1"/>
          <p:nvPr/>
        </p:nvSpPr>
        <p:spPr>
          <a:xfrm>
            <a:off x="4631039" y="4254380"/>
            <a:ext cx="780983" cy="235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 Server</a:t>
            </a:r>
            <a:endParaRPr/>
          </a:p>
        </p:txBody>
      </p:sp>
      <p:sp>
        <p:nvSpPr>
          <p:cNvPr id="285" name="Google Shape;285;p2"/>
          <p:cNvSpPr/>
          <p:nvPr/>
        </p:nvSpPr>
        <p:spPr>
          <a:xfrm>
            <a:off x="1517187" y="3374254"/>
            <a:ext cx="768237" cy="360236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/>
          </a:p>
        </p:txBody>
      </p:sp>
      <p:sp>
        <p:nvSpPr>
          <p:cNvPr id="286" name="Google Shape;286;p2"/>
          <p:cNvSpPr txBox="1"/>
          <p:nvPr/>
        </p:nvSpPr>
        <p:spPr>
          <a:xfrm>
            <a:off x="1602234" y="3115398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7555</a:t>
            </a:r>
            <a:endParaRPr/>
          </a:p>
        </p:txBody>
      </p:sp>
      <p:cxnSp>
        <p:nvCxnSpPr>
          <p:cNvPr id="287" name="Google Shape;287;p2"/>
          <p:cNvCxnSpPr/>
          <p:nvPr/>
        </p:nvCxnSpPr>
        <p:spPr>
          <a:xfrm>
            <a:off x="2106243" y="3081315"/>
            <a:ext cx="0" cy="30414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88" name="Google Shape;288;p2"/>
          <p:cNvCxnSpPr>
            <a:endCxn id="282" idx="0"/>
          </p:cNvCxnSpPr>
          <p:nvPr/>
        </p:nvCxnSpPr>
        <p:spPr>
          <a:xfrm flipH="1">
            <a:off x="4984767" y="4962892"/>
            <a:ext cx="6900" cy="61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89" name="Google Shape;289;p2"/>
          <p:cNvCxnSpPr/>
          <p:nvPr/>
        </p:nvCxnSpPr>
        <p:spPr>
          <a:xfrm>
            <a:off x="5732246" y="4947072"/>
            <a:ext cx="629" cy="62287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90" name="Google Shape;290;p2"/>
          <p:cNvSpPr txBox="1"/>
          <p:nvPr/>
        </p:nvSpPr>
        <p:spPr>
          <a:xfrm>
            <a:off x="4653403" y="5337057"/>
            <a:ext cx="34176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291" name="Google Shape;291;p2"/>
          <p:cNvSpPr/>
          <p:nvPr/>
        </p:nvSpPr>
        <p:spPr>
          <a:xfrm>
            <a:off x="3403691" y="5195892"/>
            <a:ext cx="730170" cy="351196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ZAAS</a:t>
            </a:r>
            <a:endParaRPr/>
          </a:p>
        </p:txBody>
      </p:sp>
      <p:cxnSp>
        <p:nvCxnSpPr>
          <p:cNvPr id="292" name="Google Shape;292;p2"/>
          <p:cNvCxnSpPr/>
          <p:nvPr/>
        </p:nvCxnSpPr>
        <p:spPr>
          <a:xfrm flipH="1">
            <a:off x="4034104" y="3072214"/>
            <a:ext cx="42112" cy="207742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93" name="Google Shape;293;p2"/>
          <p:cNvSpPr txBox="1"/>
          <p:nvPr/>
        </p:nvSpPr>
        <p:spPr>
          <a:xfrm>
            <a:off x="3564128" y="4956049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7558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"/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rgbClr val="E6F7FD"/>
          </a:solidFill>
          <a:ln cap="flat" cmpd="sng" w="9525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Zowe CLI running in desktop shell</a:t>
            </a:r>
            <a:endParaRPr/>
          </a:p>
        </p:txBody>
      </p:sp>
      <p:sp>
        <p:nvSpPr>
          <p:cNvPr id="300" name="Google Shape;300;p3"/>
          <p:cNvSpPr/>
          <p:nvPr/>
        </p:nvSpPr>
        <p:spPr>
          <a:xfrm>
            <a:off x="1083504" y="5150514"/>
            <a:ext cx="3116174" cy="58216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A8D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"/>
          <p:cNvSpPr/>
          <p:nvPr/>
        </p:nvSpPr>
        <p:spPr>
          <a:xfrm>
            <a:off x="6878388" y="542959"/>
            <a:ext cx="5097850" cy="877515"/>
          </a:xfrm>
          <a:prstGeom prst="rect">
            <a:avLst/>
          </a:prstGeom>
          <a:solidFill>
            <a:srgbClr val="E6F7FD"/>
          </a:solidFill>
          <a:ln cap="flat" cmpd="sng" w="9525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"/>
          <p:cNvSpPr/>
          <p:nvPr/>
        </p:nvSpPr>
        <p:spPr>
          <a:xfrm>
            <a:off x="358873" y="2101831"/>
            <a:ext cx="11576732" cy="2897361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A8D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"/>
          <p:cNvSpPr/>
          <p:nvPr/>
        </p:nvSpPr>
        <p:spPr>
          <a:xfrm rot="5400000">
            <a:off x="4041416" y="-419847"/>
            <a:ext cx="599846" cy="6278818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7149" y="3244290"/>
            <a:ext cx="1500716" cy="2655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Google Shape;305;p3"/>
          <p:cNvCxnSpPr/>
          <p:nvPr/>
        </p:nvCxnSpPr>
        <p:spPr>
          <a:xfrm>
            <a:off x="7350162" y="1298470"/>
            <a:ext cx="25451" cy="429149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06" name="Google Shape;306;p3"/>
          <p:cNvSpPr/>
          <p:nvPr/>
        </p:nvSpPr>
        <p:spPr>
          <a:xfrm>
            <a:off x="509677" y="2276624"/>
            <a:ext cx="404723" cy="2662765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"/>
          <p:cNvSpPr txBox="1"/>
          <p:nvPr/>
        </p:nvSpPr>
        <p:spPr>
          <a:xfrm rot="-5400000">
            <a:off x="-619346" y="3405621"/>
            <a:ext cx="2662765" cy="404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Workspace</a:t>
            </a:r>
            <a:endParaRPr/>
          </a:p>
        </p:txBody>
      </p:sp>
      <p:sp>
        <p:nvSpPr>
          <p:cNvPr id="308" name="Google Shape;308;p3"/>
          <p:cNvSpPr/>
          <p:nvPr/>
        </p:nvSpPr>
        <p:spPr>
          <a:xfrm>
            <a:off x="1118495" y="2316938"/>
            <a:ext cx="6484680" cy="8731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"/>
          <p:cNvSpPr txBox="1"/>
          <p:nvPr/>
        </p:nvSpPr>
        <p:spPr>
          <a:xfrm>
            <a:off x="5933197" y="2136522"/>
            <a:ext cx="103746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Deployment/Service</a:t>
            </a:r>
            <a:endParaRPr/>
          </a:p>
        </p:txBody>
      </p:sp>
      <p:sp>
        <p:nvSpPr>
          <p:cNvPr id="310" name="Google Shape;310;p3"/>
          <p:cNvSpPr txBox="1"/>
          <p:nvPr/>
        </p:nvSpPr>
        <p:spPr>
          <a:xfrm>
            <a:off x="4514358" y="1820373"/>
            <a:ext cx="47961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Ingress</a:t>
            </a:r>
            <a:endParaRPr/>
          </a:p>
        </p:txBody>
      </p:sp>
      <p:sp>
        <p:nvSpPr>
          <p:cNvPr id="311" name="Google Shape;311;p3"/>
          <p:cNvSpPr/>
          <p:nvPr/>
        </p:nvSpPr>
        <p:spPr>
          <a:xfrm>
            <a:off x="1219747" y="4402634"/>
            <a:ext cx="1149823" cy="267426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zowe-launch-scripts</a:t>
            </a:r>
            <a:endParaRPr/>
          </a:p>
        </p:txBody>
      </p:sp>
      <p:sp>
        <p:nvSpPr>
          <p:cNvPr id="312" name="Google Shape;312;p3"/>
          <p:cNvSpPr txBox="1"/>
          <p:nvPr/>
        </p:nvSpPr>
        <p:spPr>
          <a:xfrm>
            <a:off x="1402951" y="4641013"/>
            <a:ext cx="77296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initContainers</a:t>
            </a:r>
            <a:endParaRPr sz="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"/>
          <p:cNvSpPr/>
          <p:nvPr/>
        </p:nvSpPr>
        <p:spPr>
          <a:xfrm>
            <a:off x="7695580" y="4157997"/>
            <a:ext cx="920073" cy="229555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zowe-config</a:t>
            </a:r>
            <a:endParaRPr/>
          </a:p>
        </p:txBody>
      </p:sp>
      <p:sp>
        <p:nvSpPr>
          <p:cNvPr id="314" name="Google Shape;314;p3"/>
          <p:cNvSpPr txBox="1"/>
          <p:nvPr/>
        </p:nvSpPr>
        <p:spPr>
          <a:xfrm>
            <a:off x="7824572" y="4360830"/>
            <a:ext cx="64472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ConfigMap</a:t>
            </a:r>
            <a:endParaRPr sz="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"/>
          <p:cNvSpPr/>
          <p:nvPr/>
        </p:nvSpPr>
        <p:spPr>
          <a:xfrm>
            <a:off x="8673300" y="4168386"/>
            <a:ext cx="1180695" cy="229555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zowe-certificates-cm</a:t>
            </a:r>
            <a:endParaRPr/>
          </a:p>
        </p:txBody>
      </p:sp>
      <p:sp>
        <p:nvSpPr>
          <p:cNvPr id="316" name="Google Shape;316;p3"/>
          <p:cNvSpPr txBox="1"/>
          <p:nvPr/>
        </p:nvSpPr>
        <p:spPr>
          <a:xfrm>
            <a:off x="8802292" y="4371219"/>
            <a:ext cx="64472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ConfigMap</a:t>
            </a:r>
            <a:endParaRPr sz="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"/>
          <p:cNvSpPr/>
          <p:nvPr/>
        </p:nvSpPr>
        <p:spPr>
          <a:xfrm>
            <a:off x="7693664" y="4588995"/>
            <a:ext cx="1398452" cy="229555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zowe-certificates-secret</a:t>
            </a:r>
            <a:endParaRPr/>
          </a:p>
        </p:txBody>
      </p:sp>
      <p:sp>
        <p:nvSpPr>
          <p:cNvPr id="318" name="Google Shape;318;p3"/>
          <p:cNvSpPr txBox="1"/>
          <p:nvPr/>
        </p:nvSpPr>
        <p:spPr>
          <a:xfrm>
            <a:off x="7922317" y="4795735"/>
            <a:ext cx="44595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Secret</a:t>
            </a:r>
            <a:endParaRPr/>
          </a:p>
        </p:txBody>
      </p:sp>
      <p:sp>
        <p:nvSpPr>
          <p:cNvPr id="319" name="Google Shape;319;p3"/>
          <p:cNvSpPr txBox="1"/>
          <p:nvPr/>
        </p:nvSpPr>
        <p:spPr>
          <a:xfrm>
            <a:off x="8618045" y="3492631"/>
            <a:ext cx="94128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Namespace: zowe</a:t>
            </a:r>
            <a:endParaRPr sz="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"/>
          <p:cNvSpPr/>
          <p:nvPr/>
        </p:nvSpPr>
        <p:spPr>
          <a:xfrm>
            <a:off x="7687997" y="3681672"/>
            <a:ext cx="920073" cy="229555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zowe-sa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"/>
          <p:cNvSpPr txBox="1"/>
          <p:nvPr/>
        </p:nvSpPr>
        <p:spPr>
          <a:xfrm>
            <a:off x="7774634" y="3875037"/>
            <a:ext cx="82586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ServiceAccount</a:t>
            </a:r>
            <a:endParaRPr sz="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"/>
          <p:cNvSpPr/>
          <p:nvPr/>
        </p:nvSpPr>
        <p:spPr>
          <a:xfrm>
            <a:off x="1083504" y="1471146"/>
            <a:ext cx="4977095" cy="187585"/>
          </a:xfrm>
          <a:prstGeom prst="rect">
            <a:avLst/>
          </a:prstGeom>
          <a:solidFill>
            <a:srgbClr val="E6F7FD"/>
          </a:solidFill>
          <a:ln cap="flat" cmpd="sng" w="9525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Zowe Desktop running in web browser</a:t>
            </a:r>
            <a:endParaRPr/>
          </a:p>
        </p:txBody>
      </p:sp>
      <p:sp>
        <p:nvSpPr>
          <p:cNvPr id="323" name="Google Shape;323;p3"/>
          <p:cNvSpPr/>
          <p:nvPr/>
        </p:nvSpPr>
        <p:spPr>
          <a:xfrm>
            <a:off x="1083503" y="363279"/>
            <a:ext cx="4980607" cy="1061498"/>
          </a:xfrm>
          <a:prstGeom prst="rect">
            <a:avLst/>
          </a:prstGeom>
          <a:solidFill>
            <a:srgbClr val="E6F7FD"/>
          </a:solidFill>
          <a:ln cap="flat" cmpd="sng" w="9525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/>
          <p:cNvSpPr/>
          <p:nvPr/>
        </p:nvSpPr>
        <p:spPr>
          <a:xfrm>
            <a:off x="7202168" y="19893"/>
            <a:ext cx="2147589" cy="47435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5" name="Google Shape;325;p3"/>
          <p:cNvCxnSpPr>
            <a:stCxn id="326" idx="3"/>
          </p:cNvCxnSpPr>
          <p:nvPr/>
        </p:nvCxnSpPr>
        <p:spPr>
          <a:xfrm>
            <a:off x="5953663" y="996312"/>
            <a:ext cx="1396500" cy="904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26" name="Google Shape;326;p3"/>
          <p:cNvSpPr/>
          <p:nvPr/>
        </p:nvSpPr>
        <p:spPr>
          <a:xfrm>
            <a:off x="5122787" y="708247"/>
            <a:ext cx="830876" cy="57613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3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iFrame</a:t>
            </a:r>
            <a:endParaRPr/>
          </a:p>
        </p:txBody>
      </p:sp>
      <p:sp>
        <p:nvSpPr>
          <p:cNvPr id="327" name="Google Shape;327;p3"/>
          <p:cNvSpPr/>
          <p:nvPr/>
        </p:nvSpPr>
        <p:spPr>
          <a:xfrm rot="5400000">
            <a:off x="4096116" y="-380409"/>
            <a:ext cx="599846" cy="6278818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8" name="Google Shape;328;p3"/>
          <p:cNvCxnSpPr/>
          <p:nvPr/>
        </p:nvCxnSpPr>
        <p:spPr>
          <a:xfrm>
            <a:off x="2869780" y="3062373"/>
            <a:ext cx="8982" cy="31067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29" name="Google Shape;329;p3"/>
          <p:cNvCxnSpPr/>
          <p:nvPr/>
        </p:nvCxnSpPr>
        <p:spPr>
          <a:xfrm>
            <a:off x="3693979" y="3078000"/>
            <a:ext cx="0" cy="30414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30" name="Google Shape;330;p3"/>
          <p:cNvCxnSpPr/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31" name="Google Shape;331;p3"/>
          <p:cNvSpPr txBox="1"/>
          <p:nvPr/>
        </p:nvSpPr>
        <p:spPr>
          <a:xfrm>
            <a:off x="5152646" y="2112860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7554</a:t>
            </a:r>
            <a:endParaRPr/>
          </a:p>
        </p:txBody>
      </p:sp>
      <p:sp>
        <p:nvSpPr>
          <p:cNvPr id="332" name="Google Shape;332;p3"/>
          <p:cNvSpPr txBox="1"/>
          <p:nvPr/>
        </p:nvSpPr>
        <p:spPr>
          <a:xfrm>
            <a:off x="2424658" y="3122022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7553</a:t>
            </a:r>
            <a:endParaRPr/>
          </a:p>
        </p:txBody>
      </p:sp>
      <p:sp>
        <p:nvSpPr>
          <p:cNvPr id="333" name="Google Shape;333;p3"/>
          <p:cNvSpPr txBox="1"/>
          <p:nvPr/>
        </p:nvSpPr>
        <p:spPr>
          <a:xfrm>
            <a:off x="3206097" y="3124249"/>
            <a:ext cx="53668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7552</a:t>
            </a:r>
            <a:endParaRPr/>
          </a:p>
        </p:txBody>
      </p:sp>
      <p:sp>
        <p:nvSpPr>
          <p:cNvPr id="334" name="Google Shape;334;p3"/>
          <p:cNvSpPr txBox="1"/>
          <p:nvPr/>
        </p:nvSpPr>
        <p:spPr>
          <a:xfrm>
            <a:off x="5155364" y="3697243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7556</a:t>
            </a:r>
            <a:endParaRPr/>
          </a:p>
        </p:txBody>
      </p:sp>
      <p:sp>
        <p:nvSpPr>
          <p:cNvPr id="335" name="Google Shape;335;p3"/>
          <p:cNvSpPr/>
          <p:nvPr/>
        </p:nvSpPr>
        <p:spPr>
          <a:xfrm>
            <a:off x="7532227" y="5564435"/>
            <a:ext cx="1571547" cy="30285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z/OSMF</a:t>
            </a:r>
            <a:endParaRPr/>
          </a:p>
        </p:txBody>
      </p:sp>
      <p:sp>
        <p:nvSpPr>
          <p:cNvPr id="336" name="Google Shape;336;p3"/>
          <p:cNvSpPr/>
          <p:nvPr/>
        </p:nvSpPr>
        <p:spPr>
          <a:xfrm>
            <a:off x="7535447" y="5868541"/>
            <a:ext cx="1568327" cy="76948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 APIs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Workflows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TSO / MVS / Console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Files, USS, JES</a:t>
            </a:r>
            <a:endParaRPr/>
          </a:p>
        </p:txBody>
      </p:sp>
      <p:sp>
        <p:nvSpPr>
          <p:cNvPr id="337" name="Google Shape;337;p3"/>
          <p:cNvSpPr txBox="1"/>
          <p:nvPr/>
        </p:nvSpPr>
        <p:spPr>
          <a:xfrm>
            <a:off x="7857313" y="5280594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7443</a:t>
            </a:r>
            <a:endParaRPr/>
          </a:p>
        </p:txBody>
      </p:sp>
      <p:sp>
        <p:nvSpPr>
          <p:cNvPr id="338" name="Google Shape;338;p3"/>
          <p:cNvSpPr/>
          <p:nvPr/>
        </p:nvSpPr>
        <p:spPr>
          <a:xfrm>
            <a:off x="3042994" y="705538"/>
            <a:ext cx="830876" cy="58463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3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JES Explorer</a:t>
            </a:r>
            <a:endParaRPr/>
          </a:p>
        </p:txBody>
      </p:sp>
      <p:pic>
        <p:nvPicPr>
          <p:cNvPr id="339" name="Google Shape;33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5335" y="751616"/>
            <a:ext cx="542319" cy="336716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0" name="Google Shape;340;p3"/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3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IP Explorer</a:t>
            </a:r>
            <a:endParaRPr/>
          </a:p>
        </p:txBody>
      </p:sp>
      <p:pic>
        <p:nvPicPr>
          <p:cNvPr id="341" name="Google Shape;34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55551" y="751616"/>
            <a:ext cx="492671" cy="325693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2" name="Google Shape;342;p3"/>
          <p:cNvSpPr/>
          <p:nvPr/>
        </p:nvSpPr>
        <p:spPr>
          <a:xfrm>
            <a:off x="2147891" y="705538"/>
            <a:ext cx="830876" cy="58463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3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3270 Terminal</a:t>
            </a:r>
            <a:endParaRPr/>
          </a:p>
        </p:txBody>
      </p:sp>
      <p:pic>
        <p:nvPicPr>
          <p:cNvPr id="343" name="Google Shape;34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57115" y="768907"/>
            <a:ext cx="439324" cy="354399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"/>
          <p:cNvSpPr/>
          <p:nvPr/>
        </p:nvSpPr>
        <p:spPr>
          <a:xfrm>
            <a:off x="1230384" y="705538"/>
            <a:ext cx="830876" cy="58463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3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File Editor</a:t>
            </a:r>
            <a:endParaRPr/>
          </a:p>
        </p:txBody>
      </p:sp>
      <p:sp>
        <p:nvSpPr>
          <p:cNvPr id="345" name="Google Shape;345;p3"/>
          <p:cNvSpPr/>
          <p:nvPr/>
        </p:nvSpPr>
        <p:spPr>
          <a:xfrm>
            <a:off x="7869612" y="698685"/>
            <a:ext cx="1162998" cy="493953"/>
          </a:xfrm>
          <a:prstGeom prst="rect">
            <a:avLst/>
          </a:prstGeom>
          <a:solidFill>
            <a:srgbClr val="00B19E">
              <a:alpha val="95686"/>
            </a:srgbClr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58259" y="749546"/>
            <a:ext cx="785704" cy="415675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7" name="Google Shape;347;p3"/>
          <p:cNvSpPr/>
          <p:nvPr/>
        </p:nvSpPr>
        <p:spPr>
          <a:xfrm>
            <a:off x="9906850" y="996150"/>
            <a:ext cx="538511" cy="270387"/>
          </a:xfrm>
          <a:prstGeom prst="rect">
            <a:avLst/>
          </a:prstGeom>
          <a:solidFill>
            <a:srgbClr val="00B19E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CICS</a:t>
            </a:r>
            <a:endParaRPr/>
          </a:p>
        </p:txBody>
      </p:sp>
      <p:sp>
        <p:nvSpPr>
          <p:cNvPr id="348" name="Google Shape;348;p3"/>
          <p:cNvSpPr/>
          <p:nvPr/>
        </p:nvSpPr>
        <p:spPr>
          <a:xfrm>
            <a:off x="10522709" y="984777"/>
            <a:ext cx="538511" cy="270387"/>
          </a:xfrm>
          <a:prstGeom prst="rect">
            <a:avLst/>
          </a:prstGeom>
          <a:solidFill>
            <a:srgbClr val="00B19E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DB2</a:t>
            </a:r>
            <a:endParaRPr/>
          </a:p>
        </p:txBody>
      </p:sp>
      <p:sp>
        <p:nvSpPr>
          <p:cNvPr id="349" name="Google Shape;349;p3"/>
          <p:cNvSpPr/>
          <p:nvPr/>
        </p:nvSpPr>
        <p:spPr>
          <a:xfrm>
            <a:off x="6189330" y="5575869"/>
            <a:ext cx="1196983" cy="476273"/>
          </a:xfrm>
          <a:prstGeom prst="rect">
            <a:avLst/>
          </a:prstGeom>
          <a:solidFill>
            <a:srgbClr val="7C7B7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REST API Extension Server</a:t>
            </a:r>
            <a:endParaRPr/>
          </a:p>
        </p:txBody>
      </p:sp>
      <p:cxnSp>
        <p:nvCxnSpPr>
          <p:cNvPr id="350" name="Google Shape;350;p3"/>
          <p:cNvCxnSpPr/>
          <p:nvPr/>
        </p:nvCxnSpPr>
        <p:spPr>
          <a:xfrm>
            <a:off x="8340775" y="1407533"/>
            <a:ext cx="65883" cy="415564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51" name="Google Shape;351;p3"/>
          <p:cNvSpPr/>
          <p:nvPr/>
        </p:nvSpPr>
        <p:spPr>
          <a:xfrm>
            <a:off x="10582853" y="5531605"/>
            <a:ext cx="541686" cy="47627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DB2</a:t>
            </a:r>
            <a:endParaRPr/>
          </a:p>
        </p:txBody>
      </p:sp>
      <p:sp>
        <p:nvSpPr>
          <p:cNvPr id="352" name="Google Shape;352;p3"/>
          <p:cNvSpPr txBox="1"/>
          <p:nvPr/>
        </p:nvSpPr>
        <p:spPr>
          <a:xfrm>
            <a:off x="6895181" y="5312474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nnnn</a:t>
            </a:r>
            <a:endParaRPr/>
          </a:p>
        </p:txBody>
      </p:sp>
      <p:sp>
        <p:nvSpPr>
          <p:cNvPr id="353" name="Google Shape;353;p3"/>
          <p:cNvSpPr/>
          <p:nvPr/>
        </p:nvSpPr>
        <p:spPr>
          <a:xfrm>
            <a:off x="5266787" y="799191"/>
            <a:ext cx="576791" cy="292847"/>
          </a:xfrm>
          <a:prstGeom prst="rect">
            <a:avLst/>
          </a:prstGeom>
          <a:solidFill>
            <a:srgbClr val="7C7B7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/>
          </a:p>
        </p:txBody>
      </p:sp>
      <p:sp>
        <p:nvSpPr>
          <p:cNvPr id="354" name="Google Shape;354;p3"/>
          <p:cNvSpPr/>
          <p:nvPr/>
        </p:nvSpPr>
        <p:spPr>
          <a:xfrm>
            <a:off x="6985001" y="973628"/>
            <a:ext cx="618174" cy="271954"/>
          </a:xfrm>
          <a:prstGeom prst="rect">
            <a:avLst/>
          </a:prstGeom>
          <a:solidFill>
            <a:srgbClr val="7C7B7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extension</a:t>
            </a:r>
            <a:endParaRPr/>
          </a:p>
        </p:txBody>
      </p:sp>
      <p:pic>
        <p:nvPicPr>
          <p:cNvPr id="355" name="Google Shape;355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99490" y="77499"/>
            <a:ext cx="471120" cy="307657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"/>
          <p:cNvSpPr txBox="1"/>
          <p:nvPr/>
        </p:nvSpPr>
        <p:spPr>
          <a:xfrm>
            <a:off x="8506649" y="27189"/>
            <a:ext cx="64937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 Code</a:t>
            </a:r>
            <a:endParaRPr/>
          </a:p>
        </p:txBody>
      </p:sp>
      <p:cxnSp>
        <p:nvCxnSpPr>
          <p:cNvPr id="357" name="Google Shape;357;p3"/>
          <p:cNvCxnSpPr/>
          <p:nvPr/>
        </p:nvCxnSpPr>
        <p:spPr>
          <a:xfrm>
            <a:off x="8076585" y="412652"/>
            <a:ext cx="0" cy="24622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pic>
        <p:nvPicPr>
          <p:cNvPr id="358" name="Google Shape;358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08447" y="796657"/>
            <a:ext cx="693698" cy="324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Google Shape;359;p3"/>
          <p:cNvCxnSpPr/>
          <p:nvPr/>
        </p:nvCxnSpPr>
        <p:spPr>
          <a:xfrm>
            <a:off x="4913978" y="363279"/>
            <a:ext cx="0" cy="1065069"/>
          </a:xfrm>
          <a:prstGeom prst="straightConnector1">
            <a:avLst/>
          </a:prstGeom>
          <a:noFill/>
          <a:ln cap="flat" cmpd="sng" w="9525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0" name="Google Shape;360;p3"/>
          <p:cNvSpPr txBox="1"/>
          <p:nvPr/>
        </p:nvSpPr>
        <p:spPr>
          <a:xfrm>
            <a:off x="1191075" y="412652"/>
            <a:ext cx="125386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desktop apps</a:t>
            </a:r>
            <a:endParaRPr/>
          </a:p>
        </p:txBody>
      </p:sp>
      <p:sp>
        <p:nvSpPr>
          <p:cNvPr id="361" name="Google Shape;361;p3"/>
          <p:cNvSpPr txBox="1"/>
          <p:nvPr/>
        </p:nvSpPr>
        <p:spPr>
          <a:xfrm>
            <a:off x="4914177" y="412652"/>
            <a:ext cx="119776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Extension Plugins</a:t>
            </a:r>
            <a:endParaRPr/>
          </a:p>
        </p:txBody>
      </p:sp>
      <p:sp>
        <p:nvSpPr>
          <p:cNvPr id="362" name="Google Shape;362;p3"/>
          <p:cNvSpPr txBox="1"/>
          <p:nvPr/>
        </p:nvSpPr>
        <p:spPr>
          <a:xfrm>
            <a:off x="6893577" y="542793"/>
            <a:ext cx="7441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Plugins</a:t>
            </a:r>
            <a:endParaRPr/>
          </a:p>
        </p:txBody>
      </p:sp>
      <p:sp>
        <p:nvSpPr>
          <p:cNvPr id="363" name="Google Shape;363;p3"/>
          <p:cNvSpPr txBox="1"/>
          <p:nvPr/>
        </p:nvSpPr>
        <p:spPr>
          <a:xfrm>
            <a:off x="8106580" y="497657"/>
            <a:ext cx="69602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CLI</a:t>
            </a:r>
            <a:endParaRPr/>
          </a:p>
        </p:txBody>
      </p:sp>
      <p:cxnSp>
        <p:nvCxnSpPr>
          <p:cNvPr id="364" name="Google Shape;364;p3"/>
          <p:cNvCxnSpPr/>
          <p:nvPr/>
        </p:nvCxnSpPr>
        <p:spPr>
          <a:xfrm>
            <a:off x="9153611" y="541905"/>
            <a:ext cx="0" cy="878569"/>
          </a:xfrm>
          <a:prstGeom prst="straightConnector1">
            <a:avLst/>
          </a:prstGeom>
          <a:noFill/>
          <a:ln cap="flat" cmpd="sng" w="9525">
            <a:solidFill>
              <a:srgbClr val="75707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65" name="Google Shape;365;p3"/>
          <p:cNvSpPr txBox="1"/>
          <p:nvPr/>
        </p:nvSpPr>
        <p:spPr>
          <a:xfrm>
            <a:off x="9937069" y="541905"/>
            <a:ext cx="112082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Extensions</a:t>
            </a:r>
            <a:endParaRPr/>
          </a:p>
        </p:txBody>
      </p:sp>
      <p:cxnSp>
        <p:nvCxnSpPr>
          <p:cNvPr id="366" name="Google Shape;366;p3"/>
          <p:cNvCxnSpPr/>
          <p:nvPr/>
        </p:nvCxnSpPr>
        <p:spPr>
          <a:xfrm>
            <a:off x="7746055" y="541905"/>
            <a:ext cx="0" cy="886443"/>
          </a:xfrm>
          <a:prstGeom prst="straightConnector1">
            <a:avLst/>
          </a:prstGeom>
          <a:noFill/>
          <a:ln cap="flat" cmpd="sng" w="9525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7" name="Google Shape;367;p3"/>
          <p:cNvSpPr/>
          <p:nvPr/>
        </p:nvSpPr>
        <p:spPr>
          <a:xfrm>
            <a:off x="9974102" y="5542204"/>
            <a:ext cx="541685" cy="46567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CICS CMCI</a:t>
            </a:r>
            <a:endParaRPr/>
          </a:p>
        </p:txBody>
      </p:sp>
      <p:sp>
        <p:nvSpPr>
          <p:cNvPr id="368" name="Google Shape;368;p3"/>
          <p:cNvSpPr/>
          <p:nvPr/>
        </p:nvSpPr>
        <p:spPr>
          <a:xfrm>
            <a:off x="11154330" y="983976"/>
            <a:ext cx="538511" cy="270387"/>
          </a:xfrm>
          <a:prstGeom prst="rect">
            <a:avLst/>
          </a:prstGeom>
          <a:solidFill>
            <a:srgbClr val="00B19E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MQ</a:t>
            </a:r>
            <a:endParaRPr/>
          </a:p>
        </p:txBody>
      </p:sp>
      <p:sp>
        <p:nvSpPr>
          <p:cNvPr id="369" name="Google Shape;369;p3"/>
          <p:cNvSpPr/>
          <p:nvPr/>
        </p:nvSpPr>
        <p:spPr>
          <a:xfrm>
            <a:off x="11191714" y="5531859"/>
            <a:ext cx="678481" cy="47627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MQ Console</a:t>
            </a:r>
            <a:endParaRPr/>
          </a:p>
        </p:txBody>
      </p:sp>
      <p:sp>
        <p:nvSpPr>
          <p:cNvPr id="370" name="Google Shape;370;p3"/>
          <p:cNvSpPr txBox="1"/>
          <p:nvPr/>
        </p:nvSpPr>
        <p:spPr>
          <a:xfrm>
            <a:off x="7219338" y="44246"/>
            <a:ext cx="71045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Zowe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Explorer</a:t>
            </a:r>
            <a:endParaRPr/>
          </a:p>
        </p:txBody>
      </p:sp>
      <p:sp>
        <p:nvSpPr>
          <p:cNvPr id="371" name="Google Shape;371;p3"/>
          <p:cNvSpPr/>
          <p:nvPr/>
        </p:nvSpPr>
        <p:spPr>
          <a:xfrm rot="5400000">
            <a:off x="9383005" y="612352"/>
            <a:ext cx="599846" cy="4294958"/>
          </a:xfrm>
          <a:prstGeom prst="rect">
            <a:avLst/>
          </a:prstGeom>
          <a:solidFill>
            <a:srgbClr val="FFD966">
              <a:alpha val="24705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2" name="Google Shape;372;p3"/>
          <p:cNvCxnSpPr>
            <a:endCxn id="367" idx="0"/>
          </p:cNvCxnSpPr>
          <p:nvPr/>
        </p:nvCxnSpPr>
        <p:spPr>
          <a:xfrm>
            <a:off x="10187045" y="1278004"/>
            <a:ext cx="57900" cy="4264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73" name="Google Shape;373;p3"/>
          <p:cNvCxnSpPr>
            <a:endCxn id="351" idx="0"/>
          </p:cNvCxnSpPr>
          <p:nvPr/>
        </p:nvCxnSpPr>
        <p:spPr>
          <a:xfrm>
            <a:off x="10823696" y="1275505"/>
            <a:ext cx="30000" cy="425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74" name="Google Shape;374;p3"/>
          <p:cNvCxnSpPr/>
          <p:nvPr/>
        </p:nvCxnSpPr>
        <p:spPr>
          <a:xfrm flipH="1">
            <a:off x="11423585" y="1278084"/>
            <a:ext cx="14181" cy="425352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75" name="Google Shape;375;p3"/>
          <p:cNvCxnSpPr/>
          <p:nvPr/>
        </p:nvCxnSpPr>
        <p:spPr>
          <a:xfrm flipH="1">
            <a:off x="5148715" y="3045566"/>
            <a:ext cx="6649" cy="93719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76" name="Google Shape;376;p3"/>
          <p:cNvSpPr txBox="1"/>
          <p:nvPr/>
        </p:nvSpPr>
        <p:spPr>
          <a:xfrm>
            <a:off x="9214139" y="2518905"/>
            <a:ext cx="2157963" cy="235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(optional       needed for    SSO/MFA)</a:t>
            </a:r>
            <a:endParaRPr/>
          </a:p>
        </p:txBody>
      </p:sp>
      <p:sp>
        <p:nvSpPr>
          <p:cNvPr id="377" name="Google Shape;377;p3"/>
          <p:cNvSpPr txBox="1"/>
          <p:nvPr/>
        </p:nvSpPr>
        <p:spPr>
          <a:xfrm>
            <a:off x="4574407" y="2500760"/>
            <a:ext cx="915635" cy="235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Gateway</a:t>
            </a:r>
            <a:endParaRPr/>
          </a:p>
        </p:txBody>
      </p:sp>
      <p:sp>
        <p:nvSpPr>
          <p:cNvPr id="378" name="Google Shape;378;p3"/>
          <p:cNvSpPr/>
          <p:nvPr/>
        </p:nvSpPr>
        <p:spPr>
          <a:xfrm>
            <a:off x="5062590" y="5584898"/>
            <a:ext cx="647780" cy="23225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Telnet</a:t>
            </a:r>
            <a:endParaRPr/>
          </a:p>
        </p:txBody>
      </p:sp>
      <p:sp>
        <p:nvSpPr>
          <p:cNvPr id="379" name="Google Shape;379;p3"/>
          <p:cNvSpPr/>
          <p:nvPr/>
        </p:nvSpPr>
        <p:spPr>
          <a:xfrm>
            <a:off x="4412167" y="5576392"/>
            <a:ext cx="442741" cy="22985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SSH</a:t>
            </a:r>
            <a:endParaRPr/>
          </a:p>
        </p:txBody>
      </p:sp>
      <p:sp>
        <p:nvSpPr>
          <p:cNvPr id="380" name="Google Shape;380;p3"/>
          <p:cNvSpPr txBox="1"/>
          <p:nvPr/>
        </p:nvSpPr>
        <p:spPr>
          <a:xfrm>
            <a:off x="5074419" y="5332242"/>
            <a:ext cx="34176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/>
          </a:p>
        </p:txBody>
      </p:sp>
      <p:sp>
        <p:nvSpPr>
          <p:cNvPr id="381" name="Google Shape;381;p3"/>
          <p:cNvSpPr txBox="1"/>
          <p:nvPr/>
        </p:nvSpPr>
        <p:spPr>
          <a:xfrm>
            <a:off x="5309049" y="5998600"/>
            <a:ext cx="5629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/>
          </a:p>
        </p:txBody>
      </p:sp>
      <p:sp>
        <p:nvSpPr>
          <p:cNvPr id="382" name="Google Shape;382;p3"/>
          <p:cNvSpPr txBox="1"/>
          <p:nvPr/>
        </p:nvSpPr>
        <p:spPr>
          <a:xfrm>
            <a:off x="5299896" y="6245460"/>
            <a:ext cx="7922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B19E"/>
                </a:solidFill>
                <a:latin typeface="Arial"/>
                <a:ea typeface="Arial"/>
                <a:cs typeface="Arial"/>
                <a:sym typeface="Arial"/>
              </a:rPr>
              <a:t>Node.js</a:t>
            </a:r>
            <a:endParaRPr/>
          </a:p>
        </p:txBody>
      </p:sp>
      <p:sp>
        <p:nvSpPr>
          <p:cNvPr id="383" name="Google Shape;383;p3"/>
          <p:cNvSpPr txBox="1"/>
          <p:nvPr/>
        </p:nvSpPr>
        <p:spPr>
          <a:xfrm>
            <a:off x="5299896" y="6484136"/>
            <a:ext cx="10807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metal C / C</a:t>
            </a:r>
            <a:endParaRPr/>
          </a:p>
        </p:txBody>
      </p:sp>
      <p:sp>
        <p:nvSpPr>
          <p:cNvPr id="384" name="Google Shape;384;p3"/>
          <p:cNvSpPr/>
          <p:nvPr/>
        </p:nvSpPr>
        <p:spPr>
          <a:xfrm>
            <a:off x="7759447" y="1243079"/>
            <a:ext cx="1403365" cy="175638"/>
          </a:xfrm>
          <a:prstGeom prst="rect">
            <a:avLst/>
          </a:prstGeom>
          <a:solidFill>
            <a:srgbClr val="00B19E">
              <a:alpha val="95686"/>
            </a:srgbClr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SDK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"/>
          <p:cNvSpPr txBox="1"/>
          <p:nvPr/>
        </p:nvSpPr>
        <p:spPr>
          <a:xfrm>
            <a:off x="1083504" y="2094562"/>
            <a:ext cx="24000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in a Kubernetes Cluster</a:t>
            </a:r>
            <a:endParaRPr/>
          </a:p>
        </p:txBody>
      </p:sp>
      <p:sp>
        <p:nvSpPr>
          <p:cNvPr id="386" name="Google Shape;386;p3"/>
          <p:cNvSpPr txBox="1"/>
          <p:nvPr/>
        </p:nvSpPr>
        <p:spPr>
          <a:xfrm>
            <a:off x="1523510" y="3115398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7555</a:t>
            </a:r>
            <a:endParaRPr/>
          </a:p>
        </p:txBody>
      </p:sp>
      <p:cxnSp>
        <p:nvCxnSpPr>
          <p:cNvPr id="387" name="Google Shape;387;p3"/>
          <p:cNvCxnSpPr/>
          <p:nvPr/>
        </p:nvCxnSpPr>
        <p:spPr>
          <a:xfrm>
            <a:off x="2027519" y="3081315"/>
            <a:ext cx="0" cy="30414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88" name="Google Shape;388;p3"/>
          <p:cNvCxnSpPr>
            <a:endCxn id="379" idx="0"/>
          </p:cNvCxnSpPr>
          <p:nvPr/>
        </p:nvCxnSpPr>
        <p:spPr>
          <a:xfrm flipH="1">
            <a:off x="4633538" y="4962892"/>
            <a:ext cx="6900" cy="61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89" name="Google Shape;389;p3"/>
          <p:cNvCxnSpPr/>
          <p:nvPr/>
        </p:nvCxnSpPr>
        <p:spPr>
          <a:xfrm>
            <a:off x="5381017" y="4947072"/>
            <a:ext cx="629" cy="62287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90" name="Google Shape;390;p3"/>
          <p:cNvSpPr txBox="1"/>
          <p:nvPr/>
        </p:nvSpPr>
        <p:spPr>
          <a:xfrm>
            <a:off x="4302174" y="5337057"/>
            <a:ext cx="34176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391" name="Google Shape;391;p3"/>
          <p:cNvSpPr/>
          <p:nvPr/>
        </p:nvSpPr>
        <p:spPr>
          <a:xfrm>
            <a:off x="1118495" y="6039568"/>
            <a:ext cx="1512227" cy="727780"/>
          </a:xfrm>
          <a:prstGeom prst="rect">
            <a:avLst/>
          </a:prstGeom>
          <a:solidFill>
            <a:srgbClr val="FEE599">
              <a:alpha val="49803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"/>
          <p:cNvSpPr/>
          <p:nvPr/>
        </p:nvSpPr>
        <p:spPr>
          <a:xfrm>
            <a:off x="1346903" y="6408900"/>
            <a:ext cx="1128765" cy="276391"/>
          </a:xfrm>
          <a:prstGeom prst="rect">
            <a:avLst/>
          </a:prstGeom>
          <a:solidFill>
            <a:srgbClr val="7030A0">
              <a:alpha val="74901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ZWESIS01</a:t>
            </a:r>
            <a:endParaRPr/>
          </a:p>
        </p:txBody>
      </p:sp>
      <p:sp>
        <p:nvSpPr>
          <p:cNvPr id="393" name="Google Shape;393;p3"/>
          <p:cNvSpPr txBox="1"/>
          <p:nvPr/>
        </p:nvSpPr>
        <p:spPr>
          <a:xfrm>
            <a:off x="1317575" y="6085628"/>
            <a:ext cx="67358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ZIS.      </a:t>
            </a:r>
            <a:endParaRPr/>
          </a:p>
        </p:txBody>
      </p:sp>
      <p:sp>
        <p:nvSpPr>
          <p:cNvPr id="394" name="Google Shape;394;p3"/>
          <p:cNvSpPr txBox="1"/>
          <p:nvPr/>
        </p:nvSpPr>
        <p:spPr>
          <a:xfrm>
            <a:off x="34719" y="6044536"/>
            <a:ext cx="1024727" cy="27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ZWESISTC</a:t>
            </a:r>
            <a:endParaRPr/>
          </a:p>
        </p:txBody>
      </p:sp>
      <p:sp>
        <p:nvSpPr>
          <p:cNvPr id="395" name="Google Shape;395;p3"/>
          <p:cNvSpPr txBox="1"/>
          <p:nvPr/>
        </p:nvSpPr>
        <p:spPr>
          <a:xfrm>
            <a:off x="1277387" y="5808730"/>
            <a:ext cx="121379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   Memory</a:t>
            </a:r>
            <a:endParaRPr/>
          </a:p>
        </p:txBody>
      </p:sp>
      <p:sp>
        <p:nvSpPr>
          <p:cNvPr id="396" name="Google Shape;396;p3"/>
          <p:cNvSpPr txBox="1"/>
          <p:nvPr/>
        </p:nvSpPr>
        <p:spPr>
          <a:xfrm>
            <a:off x="8650" y="5149643"/>
            <a:ext cx="1023037" cy="27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ZWESLSTC</a:t>
            </a:r>
            <a:endParaRPr/>
          </a:p>
        </p:txBody>
      </p:sp>
      <p:sp>
        <p:nvSpPr>
          <p:cNvPr id="397" name="Google Shape;397;p3"/>
          <p:cNvSpPr txBox="1"/>
          <p:nvPr/>
        </p:nvSpPr>
        <p:spPr>
          <a:xfrm>
            <a:off x="1106340" y="5481496"/>
            <a:ext cx="15905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 under USS</a:t>
            </a:r>
            <a:endParaRPr/>
          </a:p>
        </p:txBody>
      </p:sp>
      <p:cxnSp>
        <p:nvCxnSpPr>
          <p:cNvPr id="398" name="Google Shape;398;p3"/>
          <p:cNvCxnSpPr/>
          <p:nvPr/>
        </p:nvCxnSpPr>
        <p:spPr>
          <a:xfrm>
            <a:off x="1783255" y="5531605"/>
            <a:ext cx="0" cy="87729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99" name="Google Shape;399;p3"/>
          <p:cNvSpPr txBox="1"/>
          <p:nvPr/>
        </p:nvSpPr>
        <p:spPr>
          <a:xfrm rot="-5400000">
            <a:off x="276539" y="2644737"/>
            <a:ext cx="11118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Persistent Volume Claim</a:t>
            </a:r>
            <a:endParaRPr/>
          </a:p>
        </p:txBody>
      </p:sp>
      <p:sp>
        <p:nvSpPr>
          <p:cNvPr id="400" name="Google Shape;400;p3"/>
          <p:cNvSpPr/>
          <p:nvPr/>
        </p:nvSpPr>
        <p:spPr>
          <a:xfrm>
            <a:off x="4227086" y="3975384"/>
            <a:ext cx="1368742" cy="926279"/>
          </a:xfrm>
          <a:prstGeom prst="rect">
            <a:avLst/>
          </a:prstGeom>
          <a:solidFill>
            <a:srgbClr val="00B19E">
              <a:alpha val="52549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"/>
          <p:cNvSpPr/>
          <p:nvPr/>
        </p:nvSpPr>
        <p:spPr>
          <a:xfrm>
            <a:off x="4274097" y="4020860"/>
            <a:ext cx="1368742" cy="926279"/>
          </a:xfrm>
          <a:prstGeom prst="rect">
            <a:avLst/>
          </a:prstGeom>
          <a:solidFill>
            <a:srgbClr val="00B19E">
              <a:alpha val="52549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"/>
          <p:cNvSpPr/>
          <p:nvPr/>
        </p:nvSpPr>
        <p:spPr>
          <a:xfrm>
            <a:off x="5021993" y="4708161"/>
            <a:ext cx="569790" cy="217580"/>
          </a:xfrm>
          <a:prstGeom prst="rect">
            <a:avLst/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3270</a:t>
            </a:r>
            <a:endParaRPr/>
          </a:p>
        </p:txBody>
      </p:sp>
      <p:sp>
        <p:nvSpPr>
          <p:cNvPr id="403" name="Google Shape;403;p3"/>
          <p:cNvSpPr/>
          <p:nvPr/>
        </p:nvSpPr>
        <p:spPr>
          <a:xfrm>
            <a:off x="4985905" y="4274511"/>
            <a:ext cx="624537" cy="349949"/>
          </a:xfrm>
          <a:prstGeom prst="rect">
            <a:avLst/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Editor</a:t>
            </a:r>
            <a:endParaRPr/>
          </a:p>
        </p:txBody>
      </p:sp>
      <p:sp>
        <p:nvSpPr>
          <p:cNvPr id="404" name="Google Shape;404;p3"/>
          <p:cNvSpPr/>
          <p:nvPr/>
        </p:nvSpPr>
        <p:spPr>
          <a:xfrm>
            <a:off x="4345234" y="4563670"/>
            <a:ext cx="579622" cy="344954"/>
          </a:xfrm>
          <a:prstGeom prst="rect">
            <a:avLst/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VT Terminal</a:t>
            </a:r>
            <a:endParaRPr/>
          </a:p>
        </p:txBody>
      </p:sp>
      <p:sp>
        <p:nvSpPr>
          <p:cNvPr id="405" name="Google Shape;405;p3"/>
          <p:cNvSpPr/>
          <p:nvPr/>
        </p:nvSpPr>
        <p:spPr>
          <a:xfrm>
            <a:off x="4336936" y="4074685"/>
            <a:ext cx="569790" cy="217580"/>
          </a:xfrm>
          <a:prstGeom prst="rect">
            <a:avLst/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Apps…</a:t>
            </a:r>
            <a:endParaRPr/>
          </a:p>
        </p:txBody>
      </p:sp>
      <p:sp>
        <p:nvSpPr>
          <p:cNvPr id="406" name="Google Shape;406;p3"/>
          <p:cNvSpPr txBox="1"/>
          <p:nvPr/>
        </p:nvSpPr>
        <p:spPr>
          <a:xfrm>
            <a:off x="4277634" y="4292481"/>
            <a:ext cx="780983" cy="235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 Server</a:t>
            </a:r>
            <a:endParaRPr/>
          </a:p>
        </p:txBody>
      </p:sp>
      <p:sp>
        <p:nvSpPr>
          <p:cNvPr id="407" name="Google Shape;407;p3"/>
          <p:cNvSpPr/>
          <p:nvPr/>
        </p:nvSpPr>
        <p:spPr>
          <a:xfrm>
            <a:off x="2333632" y="3379469"/>
            <a:ext cx="723375" cy="369333"/>
          </a:xfrm>
          <a:prstGeom prst="rect">
            <a:avLst/>
          </a:prstGeom>
          <a:solidFill>
            <a:srgbClr val="93E3FF">
              <a:alpha val="97254"/>
            </a:srgbClr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Discovery</a:t>
            </a:r>
            <a:endParaRPr/>
          </a:p>
        </p:txBody>
      </p:sp>
      <p:sp>
        <p:nvSpPr>
          <p:cNvPr id="408" name="Google Shape;408;p3"/>
          <p:cNvSpPr/>
          <p:nvPr/>
        </p:nvSpPr>
        <p:spPr>
          <a:xfrm>
            <a:off x="1438463" y="3374254"/>
            <a:ext cx="768237" cy="369333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/>
          </a:p>
        </p:txBody>
      </p:sp>
      <p:sp>
        <p:nvSpPr>
          <p:cNvPr id="409" name="Google Shape;409;p3"/>
          <p:cNvSpPr/>
          <p:nvPr/>
        </p:nvSpPr>
        <p:spPr>
          <a:xfrm>
            <a:off x="1493751" y="3415709"/>
            <a:ext cx="768237" cy="369333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/>
          </a:p>
        </p:txBody>
      </p:sp>
      <p:sp>
        <p:nvSpPr>
          <p:cNvPr id="410" name="Google Shape;410;p3"/>
          <p:cNvSpPr/>
          <p:nvPr/>
        </p:nvSpPr>
        <p:spPr>
          <a:xfrm>
            <a:off x="2376248" y="3415687"/>
            <a:ext cx="723375" cy="369333"/>
          </a:xfrm>
          <a:prstGeom prst="rect">
            <a:avLst/>
          </a:prstGeom>
          <a:solidFill>
            <a:srgbClr val="93E3FF">
              <a:alpha val="97254"/>
            </a:srgbClr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Discovery</a:t>
            </a:r>
            <a:endParaRPr/>
          </a:p>
        </p:txBody>
      </p:sp>
      <p:sp>
        <p:nvSpPr>
          <p:cNvPr id="411" name="Google Shape;411;p3"/>
          <p:cNvSpPr txBox="1"/>
          <p:nvPr/>
        </p:nvSpPr>
        <p:spPr>
          <a:xfrm>
            <a:off x="2269827" y="3785400"/>
            <a:ext cx="97975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StatefulSet/Service</a:t>
            </a:r>
            <a:endParaRPr/>
          </a:p>
        </p:txBody>
      </p:sp>
      <p:sp>
        <p:nvSpPr>
          <p:cNvPr id="412" name="Google Shape;412;p3"/>
          <p:cNvSpPr/>
          <p:nvPr/>
        </p:nvSpPr>
        <p:spPr>
          <a:xfrm>
            <a:off x="3244816" y="3383291"/>
            <a:ext cx="670956" cy="351196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Catalog</a:t>
            </a:r>
            <a:endParaRPr/>
          </a:p>
        </p:txBody>
      </p:sp>
      <p:sp>
        <p:nvSpPr>
          <p:cNvPr id="413" name="Google Shape;413;p3"/>
          <p:cNvSpPr/>
          <p:nvPr/>
        </p:nvSpPr>
        <p:spPr>
          <a:xfrm>
            <a:off x="3293807" y="3418413"/>
            <a:ext cx="670956" cy="351196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Catalog</a:t>
            </a:r>
            <a:endParaRPr/>
          </a:p>
        </p:txBody>
      </p:sp>
      <p:sp>
        <p:nvSpPr>
          <p:cNvPr id="414" name="Google Shape;414;p3"/>
          <p:cNvSpPr/>
          <p:nvPr/>
        </p:nvSpPr>
        <p:spPr>
          <a:xfrm>
            <a:off x="3211155" y="3319308"/>
            <a:ext cx="777830" cy="52167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"/>
          <p:cNvSpPr txBox="1"/>
          <p:nvPr/>
        </p:nvSpPr>
        <p:spPr>
          <a:xfrm>
            <a:off x="7226188" y="2863879"/>
            <a:ext cx="34657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Pod</a:t>
            </a:r>
            <a:endParaRPr/>
          </a:p>
        </p:txBody>
      </p:sp>
      <p:pic>
        <p:nvPicPr>
          <p:cNvPr id="416" name="Google Shape;416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971201" y="106592"/>
            <a:ext cx="270766" cy="270766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"/>
          <p:cNvSpPr/>
          <p:nvPr/>
        </p:nvSpPr>
        <p:spPr>
          <a:xfrm>
            <a:off x="1289331" y="5224638"/>
            <a:ext cx="1128765" cy="276391"/>
          </a:xfrm>
          <a:prstGeom prst="rect">
            <a:avLst/>
          </a:prstGeom>
          <a:solidFill>
            <a:srgbClr val="7030A0">
              <a:alpha val="74901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ZSS</a:t>
            </a:r>
            <a:endParaRPr/>
          </a:p>
        </p:txBody>
      </p:sp>
      <p:sp>
        <p:nvSpPr>
          <p:cNvPr id="418" name="Google Shape;418;p3"/>
          <p:cNvSpPr txBox="1"/>
          <p:nvPr/>
        </p:nvSpPr>
        <p:spPr>
          <a:xfrm>
            <a:off x="1326412" y="4947740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7557</a:t>
            </a:r>
            <a:endParaRPr/>
          </a:p>
        </p:txBody>
      </p:sp>
      <p:cxnSp>
        <p:nvCxnSpPr>
          <p:cNvPr id="419" name="Google Shape;419;p3"/>
          <p:cNvCxnSpPr/>
          <p:nvPr/>
        </p:nvCxnSpPr>
        <p:spPr>
          <a:xfrm>
            <a:off x="1328775" y="3072180"/>
            <a:ext cx="15306" cy="213717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420" name="Google Shape;420;p3"/>
          <p:cNvSpPr/>
          <p:nvPr/>
        </p:nvSpPr>
        <p:spPr>
          <a:xfrm>
            <a:off x="3403691" y="5195892"/>
            <a:ext cx="730170" cy="351196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ZAAS</a:t>
            </a:r>
            <a:endParaRPr/>
          </a:p>
        </p:txBody>
      </p:sp>
      <p:cxnSp>
        <p:nvCxnSpPr>
          <p:cNvPr id="421" name="Google Shape;421;p3"/>
          <p:cNvCxnSpPr/>
          <p:nvPr/>
        </p:nvCxnSpPr>
        <p:spPr>
          <a:xfrm flipH="1">
            <a:off x="4034104" y="3072214"/>
            <a:ext cx="42112" cy="207742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422" name="Google Shape;422;p3"/>
          <p:cNvSpPr txBox="1"/>
          <p:nvPr/>
        </p:nvSpPr>
        <p:spPr>
          <a:xfrm>
            <a:off x="3564128" y="4956049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7558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"/>
          <p:cNvSpPr/>
          <p:nvPr/>
        </p:nvSpPr>
        <p:spPr>
          <a:xfrm>
            <a:off x="244380" y="761985"/>
            <a:ext cx="5261358" cy="530050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A8D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"/>
          <p:cNvSpPr/>
          <p:nvPr/>
        </p:nvSpPr>
        <p:spPr>
          <a:xfrm>
            <a:off x="260405" y="6304551"/>
            <a:ext cx="1899640" cy="536894"/>
          </a:xfrm>
          <a:prstGeom prst="rect">
            <a:avLst/>
          </a:prstGeom>
          <a:solidFill>
            <a:srgbClr val="FEE599">
              <a:alpha val="49803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"/>
          <p:cNvSpPr/>
          <p:nvPr/>
        </p:nvSpPr>
        <p:spPr>
          <a:xfrm rot="5400000">
            <a:off x="2616940" y="-1041679"/>
            <a:ext cx="599846" cy="4966663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4"/>
          <p:cNvSpPr/>
          <p:nvPr/>
        </p:nvSpPr>
        <p:spPr>
          <a:xfrm>
            <a:off x="2295244" y="4103491"/>
            <a:ext cx="670956" cy="351196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Catalog</a:t>
            </a:r>
            <a:endParaRPr/>
          </a:p>
        </p:txBody>
      </p:sp>
      <p:cxnSp>
        <p:nvCxnSpPr>
          <p:cNvPr id="432" name="Google Shape;432;p4"/>
          <p:cNvCxnSpPr/>
          <p:nvPr/>
        </p:nvCxnSpPr>
        <p:spPr>
          <a:xfrm>
            <a:off x="2558334" y="1743359"/>
            <a:ext cx="20934" cy="2360132"/>
          </a:xfrm>
          <a:prstGeom prst="straightConnector1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3" name="Google Shape;433;p4"/>
          <p:cNvCxnSpPr/>
          <p:nvPr/>
        </p:nvCxnSpPr>
        <p:spPr>
          <a:xfrm>
            <a:off x="3542920" y="1779746"/>
            <a:ext cx="0" cy="1174500"/>
          </a:xfrm>
          <a:prstGeom prst="straightConnector1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4" name="Google Shape;434;p4"/>
          <p:cNvCxnSpPr/>
          <p:nvPr/>
        </p:nvCxnSpPr>
        <p:spPr>
          <a:xfrm>
            <a:off x="3733091" y="471874"/>
            <a:ext cx="1" cy="669853"/>
          </a:xfrm>
          <a:prstGeom prst="straightConnector1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5" name="Google Shape;435;p4"/>
          <p:cNvSpPr txBox="1"/>
          <p:nvPr/>
        </p:nvSpPr>
        <p:spPr>
          <a:xfrm>
            <a:off x="4329547" y="795513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7554</a:t>
            </a:r>
            <a:endParaRPr/>
          </a:p>
        </p:txBody>
      </p:sp>
      <p:sp>
        <p:nvSpPr>
          <p:cNvPr id="436" name="Google Shape;436;p4"/>
          <p:cNvSpPr txBox="1"/>
          <p:nvPr/>
        </p:nvSpPr>
        <p:spPr>
          <a:xfrm>
            <a:off x="2916862" y="3989694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7552</a:t>
            </a:r>
            <a:endParaRPr/>
          </a:p>
        </p:txBody>
      </p:sp>
      <p:sp>
        <p:nvSpPr>
          <p:cNvPr id="437" name="Google Shape;437;p4"/>
          <p:cNvSpPr txBox="1"/>
          <p:nvPr/>
        </p:nvSpPr>
        <p:spPr>
          <a:xfrm>
            <a:off x="3649521" y="2573183"/>
            <a:ext cx="536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7553</a:t>
            </a:r>
            <a:endParaRPr/>
          </a:p>
        </p:txBody>
      </p:sp>
      <p:sp>
        <p:nvSpPr>
          <p:cNvPr id="438" name="Google Shape;438;p4"/>
          <p:cNvSpPr/>
          <p:nvPr/>
        </p:nvSpPr>
        <p:spPr>
          <a:xfrm>
            <a:off x="708221" y="6435024"/>
            <a:ext cx="1128765" cy="276391"/>
          </a:xfrm>
          <a:prstGeom prst="rect">
            <a:avLst/>
          </a:prstGeom>
          <a:solidFill>
            <a:srgbClr val="7030A0">
              <a:alpha val="74901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ZWESIS01</a:t>
            </a:r>
            <a:endParaRPr/>
          </a:p>
        </p:txBody>
      </p:sp>
      <p:cxnSp>
        <p:nvCxnSpPr>
          <p:cNvPr id="439" name="Google Shape;439;p4"/>
          <p:cNvCxnSpPr/>
          <p:nvPr/>
        </p:nvCxnSpPr>
        <p:spPr>
          <a:xfrm>
            <a:off x="1068415" y="5934649"/>
            <a:ext cx="0" cy="463758"/>
          </a:xfrm>
          <a:prstGeom prst="straightConnector1">
            <a:avLst/>
          </a:prstGeom>
          <a:noFill/>
          <a:ln cap="flat" cmpd="sng" w="12700">
            <a:solidFill>
              <a:srgbClr val="C0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440" name="Google Shape;440;p4"/>
          <p:cNvSpPr txBox="1"/>
          <p:nvPr/>
        </p:nvSpPr>
        <p:spPr>
          <a:xfrm>
            <a:off x="303801" y="6465614"/>
            <a:ext cx="67358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ZIS.      </a:t>
            </a:r>
            <a:endParaRPr/>
          </a:p>
        </p:txBody>
      </p:sp>
      <p:cxnSp>
        <p:nvCxnSpPr>
          <p:cNvPr id="441" name="Google Shape;441;p4"/>
          <p:cNvCxnSpPr>
            <a:stCxn id="430" idx="2"/>
          </p:cNvCxnSpPr>
          <p:nvPr/>
        </p:nvCxnSpPr>
        <p:spPr>
          <a:xfrm>
            <a:off x="433531" y="1441653"/>
            <a:ext cx="4966800" cy="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2" name="Google Shape;442;p4"/>
          <p:cNvSpPr/>
          <p:nvPr/>
        </p:nvSpPr>
        <p:spPr>
          <a:xfrm>
            <a:off x="3389620" y="2954111"/>
            <a:ext cx="723300" cy="369300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Discovery</a:t>
            </a:r>
            <a:endParaRPr/>
          </a:p>
        </p:txBody>
      </p:sp>
      <p:sp>
        <p:nvSpPr>
          <p:cNvPr id="443" name="Google Shape;443;p4"/>
          <p:cNvSpPr txBox="1"/>
          <p:nvPr/>
        </p:nvSpPr>
        <p:spPr>
          <a:xfrm>
            <a:off x="3751308" y="1183413"/>
            <a:ext cx="915635" cy="235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Gateway</a:t>
            </a:r>
            <a:endParaRPr/>
          </a:p>
        </p:txBody>
      </p:sp>
      <p:sp>
        <p:nvSpPr>
          <p:cNvPr id="444" name="Google Shape;444;p4"/>
          <p:cNvSpPr txBox="1"/>
          <p:nvPr/>
        </p:nvSpPr>
        <p:spPr>
          <a:xfrm>
            <a:off x="260405" y="777215"/>
            <a:ext cx="15472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under USS</a:t>
            </a:r>
            <a:endParaRPr/>
          </a:p>
        </p:txBody>
      </p:sp>
      <p:sp>
        <p:nvSpPr>
          <p:cNvPr id="445" name="Google Shape;445;p4"/>
          <p:cNvSpPr/>
          <p:nvPr/>
        </p:nvSpPr>
        <p:spPr>
          <a:xfrm>
            <a:off x="4631956" y="2091546"/>
            <a:ext cx="768237" cy="369333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/>
          </a:p>
        </p:txBody>
      </p:sp>
      <p:sp>
        <p:nvSpPr>
          <p:cNvPr id="446" name="Google Shape;446;p4"/>
          <p:cNvSpPr/>
          <p:nvPr/>
        </p:nvSpPr>
        <p:spPr>
          <a:xfrm>
            <a:off x="6234954" y="773746"/>
            <a:ext cx="5866521" cy="5288741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A8D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"/>
          <p:cNvSpPr/>
          <p:nvPr/>
        </p:nvSpPr>
        <p:spPr>
          <a:xfrm rot="5400000">
            <a:off x="8907176" y="-1374024"/>
            <a:ext cx="599846" cy="5609588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4"/>
          <p:cNvSpPr/>
          <p:nvPr/>
        </p:nvSpPr>
        <p:spPr>
          <a:xfrm>
            <a:off x="8668703" y="3850009"/>
            <a:ext cx="671100" cy="351300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Catalog</a:t>
            </a:r>
            <a:endParaRPr/>
          </a:p>
        </p:txBody>
      </p:sp>
      <p:cxnSp>
        <p:nvCxnSpPr>
          <p:cNvPr id="449" name="Google Shape;449;p4"/>
          <p:cNvCxnSpPr/>
          <p:nvPr/>
        </p:nvCxnSpPr>
        <p:spPr>
          <a:xfrm>
            <a:off x="7925616" y="1760407"/>
            <a:ext cx="16701" cy="148853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0" name="Google Shape;450;p4"/>
          <p:cNvCxnSpPr/>
          <p:nvPr/>
        </p:nvCxnSpPr>
        <p:spPr>
          <a:xfrm>
            <a:off x="9039525" y="1757525"/>
            <a:ext cx="11400" cy="20973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1" name="Google Shape;451;p4"/>
          <p:cNvCxnSpPr/>
          <p:nvPr/>
        </p:nvCxnSpPr>
        <p:spPr>
          <a:xfrm>
            <a:off x="9272049" y="461083"/>
            <a:ext cx="0" cy="68604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52" name="Google Shape;452;p4"/>
          <p:cNvSpPr txBox="1"/>
          <p:nvPr/>
        </p:nvSpPr>
        <p:spPr>
          <a:xfrm>
            <a:off x="10298321" y="784630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7554</a:t>
            </a:r>
            <a:endParaRPr/>
          </a:p>
        </p:txBody>
      </p:sp>
      <p:sp>
        <p:nvSpPr>
          <p:cNvPr id="453" name="Google Shape;453;p4"/>
          <p:cNvSpPr txBox="1"/>
          <p:nvPr/>
        </p:nvSpPr>
        <p:spPr>
          <a:xfrm>
            <a:off x="7480494" y="2999377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7552</a:t>
            </a:r>
            <a:endParaRPr/>
          </a:p>
        </p:txBody>
      </p:sp>
      <p:sp>
        <p:nvSpPr>
          <p:cNvPr id="454" name="Google Shape;454;p4"/>
          <p:cNvSpPr txBox="1"/>
          <p:nvPr/>
        </p:nvSpPr>
        <p:spPr>
          <a:xfrm>
            <a:off x="8132004" y="3982623"/>
            <a:ext cx="536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7553</a:t>
            </a:r>
            <a:endParaRPr/>
          </a:p>
        </p:txBody>
      </p:sp>
      <p:sp>
        <p:nvSpPr>
          <p:cNvPr id="455" name="Google Shape;455;p4"/>
          <p:cNvSpPr/>
          <p:nvPr/>
        </p:nvSpPr>
        <p:spPr>
          <a:xfrm>
            <a:off x="7449153" y="3237321"/>
            <a:ext cx="723375" cy="369333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Discovery</a:t>
            </a:r>
            <a:endParaRPr/>
          </a:p>
        </p:txBody>
      </p:sp>
      <p:sp>
        <p:nvSpPr>
          <p:cNvPr id="456" name="Google Shape;456;p4"/>
          <p:cNvSpPr txBox="1"/>
          <p:nvPr/>
        </p:nvSpPr>
        <p:spPr>
          <a:xfrm>
            <a:off x="9720082" y="1172530"/>
            <a:ext cx="915635" cy="235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Gateway</a:t>
            </a:r>
            <a:endParaRPr/>
          </a:p>
        </p:txBody>
      </p:sp>
      <p:sp>
        <p:nvSpPr>
          <p:cNvPr id="457" name="Google Shape;457;p4"/>
          <p:cNvSpPr txBox="1"/>
          <p:nvPr/>
        </p:nvSpPr>
        <p:spPr>
          <a:xfrm>
            <a:off x="6229179" y="766332"/>
            <a:ext cx="15472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under USS</a:t>
            </a:r>
            <a:endParaRPr/>
          </a:p>
        </p:txBody>
      </p:sp>
      <p:sp>
        <p:nvSpPr>
          <p:cNvPr id="458" name="Google Shape;458;p4"/>
          <p:cNvSpPr/>
          <p:nvPr/>
        </p:nvSpPr>
        <p:spPr>
          <a:xfrm>
            <a:off x="6450892" y="2463628"/>
            <a:ext cx="768237" cy="369333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/>
          </a:p>
        </p:txBody>
      </p:sp>
      <p:sp>
        <p:nvSpPr>
          <p:cNvPr id="459" name="Google Shape;459;p4"/>
          <p:cNvSpPr txBox="1"/>
          <p:nvPr/>
        </p:nvSpPr>
        <p:spPr>
          <a:xfrm>
            <a:off x="4704683" y="1834271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7555</a:t>
            </a:r>
            <a:endParaRPr/>
          </a:p>
        </p:txBody>
      </p:sp>
      <p:cxnSp>
        <p:nvCxnSpPr>
          <p:cNvPr id="460" name="Google Shape;460;p4"/>
          <p:cNvCxnSpPr/>
          <p:nvPr/>
        </p:nvCxnSpPr>
        <p:spPr>
          <a:xfrm>
            <a:off x="5193729" y="1760653"/>
            <a:ext cx="0" cy="304147"/>
          </a:xfrm>
          <a:prstGeom prst="straightConnector1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1" name="Google Shape;461;p4"/>
          <p:cNvCxnSpPr/>
          <p:nvPr/>
        </p:nvCxnSpPr>
        <p:spPr>
          <a:xfrm>
            <a:off x="7054349" y="1751556"/>
            <a:ext cx="0" cy="709323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2" name="Google Shape;462;p4"/>
          <p:cNvCxnSpPr>
            <a:endCxn id="445" idx="3"/>
          </p:cNvCxnSpPr>
          <p:nvPr/>
        </p:nvCxnSpPr>
        <p:spPr>
          <a:xfrm flipH="1">
            <a:off x="5400193" y="1730813"/>
            <a:ext cx="1064700" cy="545400"/>
          </a:xfrm>
          <a:prstGeom prst="bentConnector3">
            <a:avLst>
              <a:gd fmla="val -1910" name="adj1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3" name="Google Shape;463;p4"/>
          <p:cNvCxnSpPr/>
          <p:nvPr/>
        </p:nvCxnSpPr>
        <p:spPr>
          <a:xfrm>
            <a:off x="4329547" y="1751556"/>
            <a:ext cx="2072700" cy="936000"/>
          </a:xfrm>
          <a:prstGeom prst="bentConnector3">
            <a:avLst>
              <a:gd fmla="val 1037" name="adj1"/>
            </a:avLst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4" name="Google Shape;464;p4"/>
          <p:cNvSpPr txBox="1"/>
          <p:nvPr/>
        </p:nvSpPr>
        <p:spPr>
          <a:xfrm>
            <a:off x="6549186" y="2220132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7555</a:t>
            </a:r>
            <a:endParaRPr/>
          </a:p>
        </p:txBody>
      </p:sp>
      <p:cxnSp>
        <p:nvCxnSpPr>
          <p:cNvPr id="465" name="Google Shape;465;p4"/>
          <p:cNvCxnSpPr/>
          <p:nvPr/>
        </p:nvCxnSpPr>
        <p:spPr>
          <a:xfrm flipH="1">
            <a:off x="4105510" y="1751556"/>
            <a:ext cx="3250800" cy="1291200"/>
          </a:xfrm>
          <a:prstGeom prst="bentConnector3">
            <a:avLst>
              <a:gd fmla="val 232" name="adj1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6" name="Google Shape;466;p4"/>
          <p:cNvCxnSpPr>
            <a:endCxn id="455" idx="1"/>
          </p:cNvCxnSpPr>
          <p:nvPr/>
        </p:nvCxnSpPr>
        <p:spPr>
          <a:xfrm>
            <a:off x="3205653" y="1757288"/>
            <a:ext cx="4243500" cy="1664700"/>
          </a:xfrm>
          <a:prstGeom prst="bentConnector3">
            <a:avLst>
              <a:gd fmla="val -95" name="adj1"/>
            </a:avLst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7" name="Google Shape;467;p4"/>
          <p:cNvSpPr/>
          <p:nvPr/>
        </p:nvSpPr>
        <p:spPr>
          <a:xfrm>
            <a:off x="5587566" y="2380030"/>
            <a:ext cx="598244" cy="223485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Infinispan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8" name="Google Shape;468;p4"/>
          <p:cNvCxnSpPr/>
          <p:nvPr/>
        </p:nvCxnSpPr>
        <p:spPr>
          <a:xfrm>
            <a:off x="2789900" y="1745225"/>
            <a:ext cx="5861100" cy="2237400"/>
          </a:xfrm>
          <a:prstGeom prst="bentConnector3">
            <a:avLst>
              <a:gd fmla="val -105" name="adj1"/>
            </a:avLst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9" name="Google Shape;469;p4"/>
          <p:cNvCxnSpPr/>
          <p:nvPr/>
        </p:nvCxnSpPr>
        <p:spPr>
          <a:xfrm flipH="1">
            <a:off x="2952172" y="1725153"/>
            <a:ext cx="6468600" cy="2543100"/>
          </a:xfrm>
          <a:prstGeom prst="bentConnector3">
            <a:avLst>
              <a:gd fmla="val 447" name="adj1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0" name="Google Shape;470;p4"/>
          <p:cNvSpPr/>
          <p:nvPr/>
        </p:nvSpPr>
        <p:spPr>
          <a:xfrm>
            <a:off x="707467" y="4207071"/>
            <a:ext cx="1368742" cy="926279"/>
          </a:xfrm>
          <a:prstGeom prst="rect">
            <a:avLst/>
          </a:prstGeom>
          <a:solidFill>
            <a:srgbClr val="00B19E">
              <a:alpha val="52549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"/>
          <p:cNvSpPr/>
          <p:nvPr/>
        </p:nvSpPr>
        <p:spPr>
          <a:xfrm>
            <a:off x="1455363" y="4894372"/>
            <a:ext cx="569790" cy="217580"/>
          </a:xfrm>
          <a:prstGeom prst="rect">
            <a:avLst/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3270</a:t>
            </a:r>
            <a:endParaRPr/>
          </a:p>
        </p:txBody>
      </p:sp>
      <p:sp>
        <p:nvSpPr>
          <p:cNvPr id="472" name="Google Shape;472;p4"/>
          <p:cNvSpPr/>
          <p:nvPr/>
        </p:nvSpPr>
        <p:spPr>
          <a:xfrm>
            <a:off x="1419275" y="4460722"/>
            <a:ext cx="624537" cy="349949"/>
          </a:xfrm>
          <a:prstGeom prst="rect">
            <a:avLst/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Editor</a:t>
            </a:r>
            <a:endParaRPr/>
          </a:p>
        </p:txBody>
      </p:sp>
      <p:sp>
        <p:nvSpPr>
          <p:cNvPr id="473" name="Google Shape;473;p4"/>
          <p:cNvSpPr/>
          <p:nvPr/>
        </p:nvSpPr>
        <p:spPr>
          <a:xfrm>
            <a:off x="778604" y="4749881"/>
            <a:ext cx="579622" cy="344954"/>
          </a:xfrm>
          <a:prstGeom prst="rect">
            <a:avLst/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VT Terminal</a:t>
            </a:r>
            <a:endParaRPr/>
          </a:p>
        </p:txBody>
      </p:sp>
      <p:sp>
        <p:nvSpPr>
          <p:cNvPr id="474" name="Google Shape;474;p4"/>
          <p:cNvSpPr/>
          <p:nvPr/>
        </p:nvSpPr>
        <p:spPr>
          <a:xfrm>
            <a:off x="770306" y="4260896"/>
            <a:ext cx="569790" cy="217580"/>
          </a:xfrm>
          <a:prstGeom prst="rect">
            <a:avLst/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Apps…</a:t>
            </a:r>
            <a:endParaRPr/>
          </a:p>
        </p:txBody>
      </p:sp>
      <p:sp>
        <p:nvSpPr>
          <p:cNvPr id="475" name="Google Shape;475;p4"/>
          <p:cNvSpPr txBox="1"/>
          <p:nvPr/>
        </p:nvSpPr>
        <p:spPr>
          <a:xfrm>
            <a:off x="711004" y="4478692"/>
            <a:ext cx="780983" cy="235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 Server</a:t>
            </a:r>
            <a:endParaRPr/>
          </a:p>
        </p:txBody>
      </p:sp>
      <p:cxnSp>
        <p:nvCxnSpPr>
          <p:cNvPr id="476" name="Google Shape;476;p4"/>
          <p:cNvCxnSpPr/>
          <p:nvPr/>
        </p:nvCxnSpPr>
        <p:spPr>
          <a:xfrm>
            <a:off x="1666815" y="1744681"/>
            <a:ext cx="0" cy="2440992"/>
          </a:xfrm>
          <a:prstGeom prst="straightConnector1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7" name="Google Shape;477;p4"/>
          <p:cNvSpPr/>
          <p:nvPr/>
        </p:nvSpPr>
        <p:spPr>
          <a:xfrm>
            <a:off x="9563801" y="4060823"/>
            <a:ext cx="1368742" cy="926279"/>
          </a:xfrm>
          <a:prstGeom prst="rect">
            <a:avLst/>
          </a:prstGeom>
          <a:solidFill>
            <a:srgbClr val="00B19E">
              <a:alpha val="52549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4"/>
          <p:cNvSpPr/>
          <p:nvPr/>
        </p:nvSpPr>
        <p:spPr>
          <a:xfrm>
            <a:off x="10311697" y="4748124"/>
            <a:ext cx="569790" cy="217580"/>
          </a:xfrm>
          <a:prstGeom prst="rect">
            <a:avLst/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3270</a:t>
            </a:r>
            <a:endParaRPr/>
          </a:p>
        </p:txBody>
      </p:sp>
      <p:sp>
        <p:nvSpPr>
          <p:cNvPr id="479" name="Google Shape;479;p4"/>
          <p:cNvSpPr/>
          <p:nvPr/>
        </p:nvSpPr>
        <p:spPr>
          <a:xfrm>
            <a:off x="10275609" y="4314474"/>
            <a:ext cx="624537" cy="349949"/>
          </a:xfrm>
          <a:prstGeom prst="rect">
            <a:avLst/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Editor</a:t>
            </a:r>
            <a:endParaRPr/>
          </a:p>
        </p:txBody>
      </p:sp>
      <p:sp>
        <p:nvSpPr>
          <p:cNvPr id="480" name="Google Shape;480;p4"/>
          <p:cNvSpPr/>
          <p:nvPr/>
        </p:nvSpPr>
        <p:spPr>
          <a:xfrm>
            <a:off x="9634938" y="4603633"/>
            <a:ext cx="579622" cy="344954"/>
          </a:xfrm>
          <a:prstGeom prst="rect">
            <a:avLst/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VT Terminal</a:t>
            </a:r>
            <a:endParaRPr/>
          </a:p>
        </p:txBody>
      </p:sp>
      <p:sp>
        <p:nvSpPr>
          <p:cNvPr id="481" name="Google Shape;481;p4"/>
          <p:cNvSpPr/>
          <p:nvPr/>
        </p:nvSpPr>
        <p:spPr>
          <a:xfrm>
            <a:off x="9626640" y="4114648"/>
            <a:ext cx="569790" cy="217580"/>
          </a:xfrm>
          <a:prstGeom prst="rect">
            <a:avLst/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Apps…</a:t>
            </a:r>
            <a:endParaRPr/>
          </a:p>
        </p:txBody>
      </p:sp>
      <p:sp>
        <p:nvSpPr>
          <p:cNvPr id="482" name="Google Shape;482;p4"/>
          <p:cNvSpPr txBox="1"/>
          <p:nvPr/>
        </p:nvSpPr>
        <p:spPr>
          <a:xfrm>
            <a:off x="9567338" y="4332444"/>
            <a:ext cx="780983" cy="235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 Server</a:t>
            </a:r>
            <a:endParaRPr/>
          </a:p>
        </p:txBody>
      </p:sp>
      <p:cxnSp>
        <p:nvCxnSpPr>
          <p:cNvPr id="483" name="Google Shape;483;p4"/>
          <p:cNvCxnSpPr/>
          <p:nvPr/>
        </p:nvCxnSpPr>
        <p:spPr>
          <a:xfrm>
            <a:off x="10031268" y="1745760"/>
            <a:ext cx="14477" cy="2306813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4" name="Google Shape;484;p4"/>
          <p:cNvCxnSpPr/>
          <p:nvPr/>
        </p:nvCxnSpPr>
        <p:spPr>
          <a:xfrm>
            <a:off x="2160045" y="1745760"/>
            <a:ext cx="7369500" cy="2892000"/>
          </a:xfrm>
          <a:prstGeom prst="bentConnector3">
            <a:avLst>
              <a:gd fmla="val 368" name="adj1"/>
            </a:avLst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5" name="Google Shape;485;p4"/>
          <p:cNvCxnSpPr/>
          <p:nvPr/>
        </p:nvCxnSpPr>
        <p:spPr>
          <a:xfrm flipH="1">
            <a:off x="2085327" y="1738944"/>
            <a:ext cx="9116400" cy="3399300"/>
          </a:xfrm>
          <a:prstGeom prst="bentConnector3">
            <a:avLst>
              <a:gd fmla="val 134" name="adj1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6" name="Google Shape;486;p4"/>
          <p:cNvSpPr/>
          <p:nvPr/>
        </p:nvSpPr>
        <p:spPr>
          <a:xfrm>
            <a:off x="391239" y="5658258"/>
            <a:ext cx="1128765" cy="276391"/>
          </a:xfrm>
          <a:prstGeom prst="rect">
            <a:avLst/>
          </a:prstGeom>
          <a:solidFill>
            <a:srgbClr val="7030A0">
              <a:alpha val="74901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ZSS</a:t>
            </a:r>
            <a:endParaRPr/>
          </a:p>
        </p:txBody>
      </p:sp>
      <p:cxnSp>
        <p:nvCxnSpPr>
          <p:cNvPr id="487" name="Google Shape;487;p4"/>
          <p:cNvCxnSpPr/>
          <p:nvPr/>
        </p:nvCxnSpPr>
        <p:spPr>
          <a:xfrm flipH="1">
            <a:off x="433532" y="1760407"/>
            <a:ext cx="13054" cy="3897851"/>
          </a:xfrm>
          <a:prstGeom prst="straightConnector1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8" name="Google Shape;488;p4"/>
          <p:cNvSpPr/>
          <p:nvPr/>
        </p:nvSpPr>
        <p:spPr>
          <a:xfrm>
            <a:off x="10612161" y="5297269"/>
            <a:ext cx="1128765" cy="276391"/>
          </a:xfrm>
          <a:prstGeom prst="rect">
            <a:avLst/>
          </a:prstGeom>
          <a:solidFill>
            <a:srgbClr val="7030A0">
              <a:alpha val="74901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ZSS</a:t>
            </a:r>
            <a:endParaRPr/>
          </a:p>
        </p:txBody>
      </p:sp>
      <p:cxnSp>
        <p:nvCxnSpPr>
          <p:cNvPr id="489" name="Google Shape;489;p4"/>
          <p:cNvCxnSpPr>
            <a:endCxn id="490" idx="1"/>
          </p:cNvCxnSpPr>
          <p:nvPr/>
        </p:nvCxnSpPr>
        <p:spPr>
          <a:xfrm flipH="1" rot="10800000">
            <a:off x="3728706" y="471875"/>
            <a:ext cx="1635000" cy="6600"/>
          </a:xfrm>
          <a:prstGeom prst="straightConnector1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1" name="Google Shape;491;p4"/>
          <p:cNvCxnSpPr>
            <a:stCxn id="490" idx="3"/>
          </p:cNvCxnSpPr>
          <p:nvPr/>
        </p:nvCxnSpPr>
        <p:spPr>
          <a:xfrm flipH="1" rot="10800000">
            <a:off x="6433002" y="461075"/>
            <a:ext cx="2838900" cy="1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490" name="Google Shape;490;p4"/>
          <p:cNvSpPr txBox="1"/>
          <p:nvPr/>
        </p:nvSpPr>
        <p:spPr>
          <a:xfrm>
            <a:off x="5363706" y="282592"/>
            <a:ext cx="1069296" cy="37856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Sysplex Distributor</a:t>
            </a:r>
            <a:endParaRPr/>
          </a:p>
        </p:txBody>
      </p:sp>
      <p:cxnSp>
        <p:nvCxnSpPr>
          <p:cNvPr id="492" name="Google Shape;492;p4"/>
          <p:cNvCxnSpPr/>
          <p:nvPr/>
        </p:nvCxnSpPr>
        <p:spPr>
          <a:xfrm>
            <a:off x="5374647" y="2456346"/>
            <a:ext cx="234117" cy="3413"/>
          </a:xfrm>
          <a:prstGeom prst="straightConnector1">
            <a:avLst/>
          </a:prstGeom>
          <a:noFill/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3" name="Google Shape;493;p4"/>
          <p:cNvCxnSpPr/>
          <p:nvPr/>
        </p:nvCxnSpPr>
        <p:spPr>
          <a:xfrm rot="10800000">
            <a:off x="6176700" y="2471718"/>
            <a:ext cx="290553" cy="287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4" name="Google Shape;494;p4"/>
          <p:cNvCxnSpPr>
            <a:stCxn id="490" idx="0"/>
          </p:cNvCxnSpPr>
          <p:nvPr/>
        </p:nvCxnSpPr>
        <p:spPr>
          <a:xfrm rot="10800000">
            <a:off x="5898354" y="74692"/>
            <a:ext cx="0" cy="207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95" name="Google Shape;495;p4"/>
          <p:cNvSpPr txBox="1"/>
          <p:nvPr/>
        </p:nvSpPr>
        <p:spPr>
          <a:xfrm>
            <a:off x="5870461" y="23527"/>
            <a:ext cx="813043" cy="235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 sharing</a:t>
            </a:r>
            <a:endParaRPr/>
          </a:p>
        </p:txBody>
      </p:sp>
      <p:cxnSp>
        <p:nvCxnSpPr>
          <p:cNvPr id="496" name="Google Shape;496;p4"/>
          <p:cNvCxnSpPr/>
          <p:nvPr/>
        </p:nvCxnSpPr>
        <p:spPr>
          <a:xfrm>
            <a:off x="11477082" y="1745760"/>
            <a:ext cx="0" cy="3551509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7" name="Google Shape;497;p4"/>
          <p:cNvCxnSpPr/>
          <p:nvPr/>
        </p:nvCxnSpPr>
        <p:spPr>
          <a:xfrm>
            <a:off x="571668" y="1755404"/>
            <a:ext cx="0" cy="3599306"/>
          </a:xfrm>
          <a:prstGeom prst="straightConnector1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8" name="Google Shape;498;p4"/>
          <p:cNvCxnSpPr/>
          <p:nvPr/>
        </p:nvCxnSpPr>
        <p:spPr>
          <a:xfrm>
            <a:off x="571668" y="5354710"/>
            <a:ext cx="10016209" cy="0"/>
          </a:xfrm>
          <a:prstGeom prst="straightConnector1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9" name="Google Shape;499;p4"/>
          <p:cNvCxnSpPr/>
          <p:nvPr/>
        </p:nvCxnSpPr>
        <p:spPr>
          <a:xfrm>
            <a:off x="11937053" y="1725152"/>
            <a:ext cx="0" cy="4089529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0" name="Google Shape;500;p4"/>
          <p:cNvCxnSpPr/>
          <p:nvPr/>
        </p:nvCxnSpPr>
        <p:spPr>
          <a:xfrm>
            <a:off x="1540022" y="5814681"/>
            <a:ext cx="10397031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1" name="Google Shape;501;p4"/>
          <p:cNvSpPr/>
          <p:nvPr/>
        </p:nvSpPr>
        <p:spPr>
          <a:xfrm>
            <a:off x="10214560" y="6296483"/>
            <a:ext cx="1899640" cy="536894"/>
          </a:xfrm>
          <a:prstGeom prst="rect">
            <a:avLst/>
          </a:prstGeom>
          <a:solidFill>
            <a:srgbClr val="FEE599">
              <a:alpha val="49803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4"/>
          <p:cNvSpPr/>
          <p:nvPr/>
        </p:nvSpPr>
        <p:spPr>
          <a:xfrm>
            <a:off x="10662376" y="6426956"/>
            <a:ext cx="1128765" cy="276391"/>
          </a:xfrm>
          <a:prstGeom prst="rect">
            <a:avLst/>
          </a:prstGeom>
          <a:solidFill>
            <a:srgbClr val="7030A0">
              <a:alpha val="74901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ZWESIS01</a:t>
            </a:r>
            <a:endParaRPr/>
          </a:p>
        </p:txBody>
      </p:sp>
      <p:sp>
        <p:nvSpPr>
          <p:cNvPr id="503" name="Google Shape;503;p4"/>
          <p:cNvSpPr txBox="1"/>
          <p:nvPr/>
        </p:nvSpPr>
        <p:spPr>
          <a:xfrm>
            <a:off x="10257956" y="6457546"/>
            <a:ext cx="67358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ZIS.      </a:t>
            </a:r>
            <a:endParaRPr/>
          </a:p>
        </p:txBody>
      </p:sp>
      <p:cxnSp>
        <p:nvCxnSpPr>
          <p:cNvPr id="504" name="Google Shape;504;p4"/>
          <p:cNvCxnSpPr/>
          <p:nvPr/>
        </p:nvCxnSpPr>
        <p:spPr>
          <a:xfrm>
            <a:off x="11337404" y="5573660"/>
            <a:ext cx="0" cy="824747"/>
          </a:xfrm>
          <a:prstGeom prst="straightConnector1">
            <a:avLst/>
          </a:prstGeom>
          <a:noFill/>
          <a:ln cap="flat" cmpd="sng" w="12700">
            <a:solidFill>
              <a:srgbClr val="C0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505" name="Google Shape;505;p4"/>
          <p:cNvSpPr txBox="1"/>
          <p:nvPr/>
        </p:nvSpPr>
        <p:spPr>
          <a:xfrm>
            <a:off x="5433707" y="31891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7554</a:t>
            </a:r>
            <a:endParaRPr/>
          </a:p>
        </p:txBody>
      </p:sp>
      <p:cxnSp>
        <p:nvCxnSpPr>
          <p:cNvPr id="506" name="Google Shape;506;p4"/>
          <p:cNvCxnSpPr>
            <a:endCxn id="447" idx="0"/>
          </p:cNvCxnSpPr>
          <p:nvPr/>
        </p:nvCxnSpPr>
        <p:spPr>
          <a:xfrm flipH="1" rot="10800000">
            <a:off x="6402193" y="1430770"/>
            <a:ext cx="5609700" cy="630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7" name="Google Shape;507;p4"/>
          <p:cNvSpPr txBox="1"/>
          <p:nvPr/>
        </p:nvSpPr>
        <p:spPr>
          <a:xfrm>
            <a:off x="231933" y="412701"/>
            <a:ext cx="1023037" cy="27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ZWESLSTC</a:t>
            </a:r>
            <a:endParaRPr/>
          </a:p>
        </p:txBody>
      </p:sp>
      <p:sp>
        <p:nvSpPr>
          <p:cNvPr id="508" name="Google Shape;508;p4"/>
          <p:cNvSpPr txBox="1"/>
          <p:nvPr/>
        </p:nvSpPr>
        <p:spPr>
          <a:xfrm>
            <a:off x="199771" y="16555"/>
            <a:ext cx="13202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z/OS LPAR A</a:t>
            </a:r>
            <a:endParaRPr/>
          </a:p>
        </p:txBody>
      </p:sp>
      <p:sp>
        <p:nvSpPr>
          <p:cNvPr id="509" name="Google Shape;509;p4"/>
          <p:cNvSpPr txBox="1"/>
          <p:nvPr/>
        </p:nvSpPr>
        <p:spPr>
          <a:xfrm>
            <a:off x="10724589" y="52082"/>
            <a:ext cx="13122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z/OS LPAR B</a:t>
            </a:r>
            <a:endParaRPr/>
          </a:p>
        </p:txBody>
      </p:sp>
      <p:cxnSp>
        <p:nvCxnSpPr>
          <p:cNvPr id="510" name="Google Shape;510;p4"/>
          <p:cNvCxnSpPr/>
          <p:nvPr/>
        </p:nvCxnSpPr>
        <p:spPr>
          <a:xfrm>
            <a:off x="4112995" y="3274208"/>
            <a:ext cx="3345226" cy="9427"/>
          </a:xfrm>
          <a:prstGeom prst="straightConnector1">
            <a:avLst/>
          </a:prstGeom>
          <a:noFill/>
          <a:ln cap="flat" cmpd="sng" w="12700">
            <a:solidFill>
              <a:srgbClr val="7030A0"/>
            </a:solidFill>
            <a:prstDash val="lgDash"/>
            <a:miter lim="800000"/>
            <a:headEnd len="med" w="med" type="triangle"/>
            <a:tailEnd len="med" w="med" type="triangle"/>
          </a:ln>
        </p:spPr>
      </p:cxnSp>
      <p:sp>
        <p:nvSpPr>
          <p:cNvPr id="511" name="Google Shape;511;p4"/>
          <p:cNvSpPr txBox="1"/>
          <p:nvPr/>
        </p:nvSpPr>
        <p:spPr>
          <a:xfrm>
            <a:off x="10146324" y="412140"/>
            <a:ext cx="19551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(Can be on different sysplex)</a:t>
            </a:r>
            <a:endParaRPr/>
          </a:p>
        </p:txBody>
      </p:sp>
      <p:sp>
        <p:nvSpPr>
          <p:cNvPr id="512" name="Google Shape;512;p4"/>
          <p:cNvSpPr/>
          <p:nvPr/>
        </p:nvSpPr>
        <p:spPr>
          <a:xfrm>
            <a:off x="2985824" y="3471902"/>
            <a:ext cx="624600" cy="276900"/>
          </a:xfrm>
          <a:prstGeom prst="rect">
            <a:avLst/>
          </a:prstGeom>
          <a:solidFill>
            <a:srgbClr val="FFD966">
              <a:alpha val="97250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</a:rPr>
              <a:t>ZAAS</a:t>
            </a:r>
            <a:endParaRPr/>
          </a:p>
        </p:txBody>
      </p:sp>
      <p:cxnSp>
        <p:nvCxnSpPr>
          <p:cNvPr id="513" name="Google Shape;513;p4"/>
          <p:cNvCxnSpPr/>
          <p:nvPr/>
        </p:nvCxnSpPr>
        <p:spPr>
          <a:xfrm>
            <a:off x="3012720" y="1763684"/>
            <a:ext cx="10800" cy="1689900"/>
          </a:xfrm>
          <a:prstGeom prst="straightConnector1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4" name="Google Shape;514;p4"/>
          <p:cNvSpPr txBox="1"/>
          <p:nvPr/>
        </p:nvSpPr>
        <p:spPr>
          <a:xfrm>
            <a:off x="3607896" y="3417346"/>
            <a:ext cx="536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</a:t>
            </a:r>
            <a:r>
              <a:rPr lang="en-US" sz="1100">
                <a:solidFill>
                  <a:schemeClr val="dk1"/>
                </a:solidFill>
              </a:rPr>
              <a:t>8</a:t>
            </a:r>
            <a:endParaRPr/>
          </a:p>
        </p:txBody>
      </p:sp>
      <p:cxnSp>
        <p:nvCxnSpPr>
          <p:cNvPr id="515" name="Google Shape;515;p4"/>
          <p:cNvCxnSpPr/>
          <p:nvPr/>
        </p:nvCxnSpPr>
        <p:spPr>
          <a:xfrm flipH="1">
            <a:off x="3656447" y="1736378"/>
            <a:ext cx="4950300" cy="1956900"/>
          </a:xfrm>
          <a:prstGeom prst="bentConnector3">
            <a:avLst>
              <a:gd fmla="val 7147" name="adj1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6" name="Google Shape;516;p4"/>
          <p:cNvSpPr/>
          <p:nvPr/>
        </p:nvSpPr>
        <p:spPr>
          <a:xfrm>
            <a:off x="8285499" y="3441225"/>
            <a:ext cx="624600" cy="351300"/>
          </a:xfrm>
          <a:prstGeom prst="rect">
            <a:avLst/>
          </a:prstGeom>
          <a:solidFill>
            <a:srgbClr val="FFD966">
              <a:alpha val="97250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</a:rPr>
              <a:t>ZAAS</a:t>
            </a:r>
            <a:endParaRPr/>
          </a:p>
        </p:txBody>
      </p:sp>
      <p:sp>
        <p:nvSpPr>
          <p:cNvPr id="517" name="Google Shape;517;p4"/>
          <p:cNvSpPr txBox="1"/>
          <p:nvPr/>
        </p:nvSpPr>
        <p:spPr>
          <a:xfrm>
            <a:off x="8471859" y="3140146"/>
            <a:ext cx="536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</a:t>
            </a:r>
            <a:r>
              <a:rPr lang="en-US" sz="1100">
                <a:solidFill>
                  <a:schemeClr val="dk1"/>
                </a:solidFill>
              </a:rPr>
              <a:t>8</a:t>
            </a:r>
            <a:endParaRPr/>
          </a:p>
        </p:txBody>
      </p:sp>
      <p:cxnSp>
        <p:nvCxnSpPr>
          <p:cNvPr id="518" name="Google Shape;518;p4"/>
          <p:cNvCxnSpPr/>
          <p:nvPr/>
        </p:nvCxnSpPr>
        <p:spPr>
          <a:xfrm>
            <a:off x="8485225" y="1725150"/>
            <a:ext cx="7500" cy="1710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9" name="Google Shape;519;p4"/>
          <p:cNvCxnSpPr/>
          <p:nvPr/>
        </p:nvCxnSpPr>
        <p:spPr>
          <a:xfrm>
            <a:off x="2858138" y="1743400"/>
            <a:ext cx="5431800" cy="2066700"/>
          </a:xfrm>
          <a:prstGeom prst="bentConnector3">
            <a:avLst>
              <a:gd fmla="val 101" name="adj1"/>
            </a:avLst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2019-01-10T12:40:48Z</dcterms:created>
  <dc:creator>Joe Winchester</dc:creator>
</cp:coreProperties>
</file>