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B41B-450A-7746-A691-D5A7E5BA0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B247F-1A66-9948-9174-D6A6D68EF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D7E0D-1D5B-1844-845B-6B6013D8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358B-E67E-1343-BC07-0F9CDCC93010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56FFB-BF6A-6E46-AF7F-C3F4EC27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4463B-085F-8F4A-9C52-B215427F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1000-601B-CC42-B52D-E533602CD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1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01EC-D106-1A46-ACB5-43DB6D2A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A627A-D083-6E4A-8905-793E60217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58149-7B51-AF49-B45F-842FC3DF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358B-E67E-1343-BC07-0F9CDCC93010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26AB3-E4CA-4847-9BFB-9801D825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9F98C-F266-2B4E-A5CB-28FC0794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1000-601B-CC42-B52D-E533602CD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1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43152-52A8-104E-BBEF-9E122BD46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E7FEB-51F1-BE45-8EE7-F02F289A8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5DCAF-8DE6-AC45-8920-48CB7570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358B-E67E-1343-BC07-0F9CDCC93010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04880-85E8-E44E-8626-6E7DAF2D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1B315-53C2-0C4F-9691-D5825FDC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1000-601B-CC42-B52D-E533602CD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3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87A6-7944-8A49-88B5-2EAD2650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0F210-55B6-A44A-8E96-3AB94D1EE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32315-78D4-EF4B-A3AF-F00CBDE6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358B-E67E-1343-BC07-0F9CDCC93010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C1B63-AA27-A548-9175-ECFB204E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5A5E8-ED77-484B-9F38-F273C408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1000-601B-CC42-B52D-E533602CD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2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57F2-A10D-9C4B-92D1-75F9704F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7DC78-302C-9D49-8C0D-072B88CAF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9A47C-8B8C-B049-93CD-32F86E89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358B-E67E-1343-BC07-0F9CDCC93010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77469-9391-CF4D-8E92-0D9E83FF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0CC2-1CD0-EF4A-92AD-07442AAC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1000-601B-CC42-B52D-E533602CD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0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64BB-F4AD-924C-B5AA-7E914DC9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6F763-47CC-FA49-80E6-2A63D7E6D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FC04C-C256-CF48-AD1A-3EF2F04C5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B8581-A827-C44B-8366-61E46DC3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358B-E67E-1343-BC07-0F9CDCC93010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F9044-FFD1-8743-8FBA-4E009352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BB37D-0BF1-2B44-8EB0-414FD758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1000-601B-CC42-B52D-E533602CD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1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C965A-B71F-E54D-927D-8BF74F7F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C5662-C376-B948-A486-D33E07DE5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9D13B-34F0-AF40-BECD-2D15485A7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E31A3-C408-CB44-8F79-59B9B8CF7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92DF1C-8883-574A-9E83-4D416A867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1A22D1-3004-474B-BBFB-A34DBA59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358B-E67E-1343-BC07-0F9CDCC93010}" type="datetimeFigureOut">
              <a:rPr lang="en-US" smtClean="0"/>
              <a:t>4/30/20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2AA86A-68DA-F64A-B3FF-D600E632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FCFB6-B478-194E-B228-1AA9EAB3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1000-601B-CC42-B52D-E533602CD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6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4D7B-F04F-DA4F-A0F4-131972B2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94C509-E2D8-4640-919D-4B8D34DF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358B-E67E-1343-BC07-0F9CDCC93010}" type="datetimeFigureOut">
              <a:rPr lang="en-US" smtClean="0"/>
              <a:t>4/30/20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A3898-A420-9B4C-B081-BF5A7BCA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16936-2985-FF4E-AAD7-CE8A8DB9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1000-601B-CC42-B52D-E533602CD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2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9FE28-D8A4-8E4A-8231-4EC8540D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358B-E67E-1343-BC07-0F9CDCC93010}" type="datetimeFigureOut">
              <a:rPr lang="en-US" smtClean="0"/>
              <a:t>4/30/20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927E4-9B3F-3043-8D50-C492B92E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2E6E4-16CF-6E49-95AC-E7556626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1000-601B-CC42-B52D-E533602CD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3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E6E1-D21E-CF45-8B82-54AD5B2F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7BA29-E3D9-D044-B057-EF097D769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CB9AA-1743-6A40-92EA-71FA94713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F7B50-1567-B444-8511-4033F4B4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358B-E67E-1343-BC07-0F9CDCC93010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831EA-8F8F-0049-B564-21C5DF60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33318-4B4E-D849-9AA0-7A94667D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1000-601B-CC42-B52D-E533602CD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7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826D-1521-F94E-B714-F3993D74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3D854-D8B1-924B-B371-31258CFB1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03A58-8397-F148-A1C6-0189FA3FD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2998F-623D-9243-814B-50827D82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358B-E67E-1343-BC07-0F9CDCC93010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1C4D9-02A4-7D41-BC10-1C87E338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03208-8109-6C48-9CE0-370AAA8C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1000-601B-CC42-B52D-E533602CD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2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DB635-9B52-1F4B-B1B3-56105C4B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B241A-419F-4E4F-845C-C9F56FD0D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729AB-C81D-1F47-9463-82B510CC3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E358B-E67E-1343-BC07-0F9CDCC93010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03068-A700-974B-960D-0A077E368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C4B9F-021C-4248-B545-AD39ECB5A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91000-601B-CC42-B52D-E533602CD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1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4E9C909-D099-204D-A5F7-13BBE2303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586276-AAE6-3E40-8101-EC3AB67D336D}"/>
              </a:ext>
            </a:extLst>
          </p:cNvPr>
          <p:cNvSpPr txBox="1"/>
          <p:nvPr/>
        </p:nvSpPr>
        <p:spPr>
          <a:xfrm>
            <a:off x="3599935" y="411892"/>
            <a:ext cx="15653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3270 emulator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44A529-4804-A242-AF16-7C19A2C20297}"/>
              </a:ext>
            </a:extLst>
          </p:cNvPr>
          <p:cNvSpPr txBox="1"/>
          <p:nvPr/>
        </p:nvSpPr>
        <p:spPr>
          <a:xfrm>
            <a:off x="9671221" y="342044"/>
            <a:ext cx="130792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JES Explorer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19700-439D-374F-BCC4-612F3C0FF1C4}"/>
              </a:ext>
            </a:extLst>
          </p:cNvPr>
          <p:cNvSpPr txBox="1"/>
          <p:nvPr/>
        </p:nvSpPr>
        <p:spPr>
          <a:xfrm>
            <a:off x="8760940" y="2298530"/>
            <a:ext cx="134543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File Explorer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249A9B6E-A484-894B-B497-4B0F9A45795A}"/>
              </a:ext>
            </a:extLst>
          </p:cNvPr>
          <p:cNvSpPr/>
          <p:nvPr/>
        </p:nvSpPr>
        <p:spPr>
          <a:xfrm rot="20260872">
            <a:off x="667439" y="5492207"/>
            <a:ext cx="1345513" cy="397823"/>
          </a:xfrm>
          <a:prstGeom prst="leftArrow">
            <a:avLst>
              <a:gd name="adj1" fmla="val 32565"/>
              <a:gd name="adj2" fmla="val 21189"/>
            </a:avLst>
          </a:prstGeom>
          <a:solidFill>
            <a:srgbClr val="FFFF00"/>
          </a:solidFill>
          <a:ln cap="flat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121625-15BB-9F4B-8727-4A684E503EFD}"/>
              </a:ext>
            </a:extLst>
          </p:cNvPr>
          <p:cNvSpPr txBox="1"/>
          <p:nvPr/>
        </p:nvSpPr>
        <p:spPr>
          <a:xfrm>
            <a:off x="1140119" y="5113917"/>
            <a:ext cx="154959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Available Apps</a:t>
            </a: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611E8B3D-0AD2-2742-A8F2-7BCB94A33A20}"/>
              </a:ext>
            </a:extLst>
          </p:cNvPr>
          <p:cNvSpPr/>
          <p:nvPr/>
        </p:nvSpPr>
        <p:spPr>
          <a:xfrm rot="20260872">
            <a:off x="1745487" y="5816940"/>
            <a:ext cx="1345513" cy="397823"/>
          </a:xfrm>
          <a:prstGeom prst="leftArrow">
            <a:avLst>
              <a:gd name="adj1" fmla="val 32565"/>
              <a:gd name="adj2" fmla="val 21189"/>
            </a:avLst>
          </a:prstGeom>
          <a:solidFill>
            <a:srgbClr val="FFFF00"/>
          </a:solidFill>
          <a:ln cap="flat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672D33-4AA4-9148-9C89-B6EF3DE8BA01}"/>
              </a:ext>
            </a:extLst>
          </p:cNvPr>
          <p:cNvSpPr txBox="1"/>
          <p:nvPr/>
        </p:nvSpPr>
        <p:spPr>
          <a:xfrm>
            <a:off x="2418244" y="5628126"/>
            <a:ext cx="133286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Pinned apps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CA0A3A7F-E706-9341-8C5D-22FF87D45FAC}"/>
              </a:ext>
            </a:extLst>
          </p:cNvPr>
          <p:cNvSpPr/>
          <p:nvPr/>
        </p:nvSpPr>
        <p:spPr>
          <a:xfrm rot="14367264">
            <a:off x="10698847" y="5690359"/>
            <a:ext cx="809661" cy="357509"/>
          </a:xfrm>
          <a:prstGeom prst="leftArrow">
            <a:avLst>
              <a:gd name="adj1" fmla="val 32565"/>
              <a:gd name="adj2" fmla="val 21189"/>
            </a:avLst>
          </a:prstGeom>
          <a:solidFill>
            <a:srgbClr val="FFFF00"/>
          </a:solidFill>
          <a:ln cap="flat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542BB6-35D2-2846-8686-009B6E98D222}"/>
              </a:ext>
            </a:extLst>
          </p:cNvPr>
          <p:cNvSpPr txBox="1"/>
          <p:nvPr/>
        </p:nvSpPr>
        <p:spPr>
          <a:xfrm>
            <a:off x="10325182" y="5166461"/>
            <a:ext cx="1780231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Logout and</a:t>
            </a:r>
          </a:p>
          <a:p>
            <a:r>
              <a:rPr lang="en-US" dirty="0"/>
              <a:t>User preferences</a:t>
            </a:r>
          </a:p>
        </p:txBody>
      </p:sp>
    </p:spTree>
    <p:extLst>
      <p:ext uri="{BB962C8B-B14F-4D97-AF65-F5344CB8AC3E}">
        <p14:creationId xmlns:p14="http://schemas.microsoft.com/office/powerpoint/2010/main" val="30375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Winchester</dc:creator>
  <cp:lastModifiedBy>Joe Winchester</cp:lastModifiedBy>
  <cp:revision>3</cp:revision>
  <dcterms:created xsi:type="dcterms:W3CDTF">2020-04-30T13:41:53Z</dcterms:created>
  <dcterms:modified xsi:type="dcterms:W3CDTF">2020-04-30T15:32:40Z</dcterms:modified>
</cp:coreProperties>
</file>