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9E"/>
    <a:srgbClr val="20708D"/>
    <a:srgbClr val="3D68B1"/>
    <a:srgbClr val="93E3FF"/>
    <a:srgbClr val="EDC11B"/>
    <a:srgbClr val="EDC118"/>
    <a:srgbClr val="F2F2F2"/>
    <a:srgbClr val="D9D9D9"/>
    <a:srgbClr val="7C7B7B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75597"/>
  </p:normalViewPr>
  <p:slideViewPr>
    <p:cSldViewPr snapToGrid="0" snapToObjects="1">
      <p:cViewPr varScale="1">
        <p:scale>
          <a:sx n="103" d="100"/>
          <a:sy n="103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2020/5/25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366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145992" y="6047038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134714" y="2079332"/>
            <a:ext cx="11841522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77103" y="34492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18209" y="1404392"/>
            <a:ext cx="1164756" cy="9247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513562" y="-1273341"/>
            <a:ext cx="599846" cy="8064682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781142" y="2459074"/>
            <a:ext cx="8064683" cy="28127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784417" y="337676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618141" y="3380729"/>
            <a:ext cx="918487" cy="365368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168535" y="3087941"/>
            <a:ext cx="1" cy="28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03655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77585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30021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481864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37226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5921400" y="4618664"/>
            <a:ext cx="566396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565547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67378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58240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20315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20388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572108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1869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462268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19834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7927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15988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474518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26464" y="3559213"/>
            <a:ext cx="1219759" cy="70102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1039394" y="3920978"/>
            <a:ext cx="465770" cy="329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369878" y="3917098"/>
            <a:ext cx="599678" cy="329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2365" y="3559214"/>
            <a:ext cx="1128765" cy="3105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0694" y="329760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40538" y="4625944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8065" y="438628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315065"/>
            <a:ext cx="1128765" cy="276391"/>
          </a:xfrm>
          <a:prstGeom prst="rect">
            <a:avLst/>
          </a:prstGeom>
          <a:solidFill>
            <a:srgbClr val="3D6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940887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296307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6924433" y="5485542"/>
            <a:ext cx="185250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05907" y="3058920"/>
            <a:ext cx="34477" cy="2328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6924371" y="5747152"/>
            <a:ext cx="1851190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+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38489" y="516194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10018353" y="5437015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33563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5392" y="5437015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 flipH="1">
            <a:off x="7746055" y="3291402"/>
            <a:ext cx="189" cy="215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10029803" y="6256760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387716" y="5937647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839497" y="5437015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4652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15271" y="1545068"/>
            <a:ext cx="1129180" cy="6789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0261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607" y="167213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77103" y="4250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2917249" y="41651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330411" y="3071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47111" y="458620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CA2BC6-62A0-3E40-821F-2F729CBEEE6D}"/>
              </a:ext>
            </a:extLst>
          </p:cNvPr>
          <p:cNvCxnSpPr>
            <a:cxnSpLocks/>
          </p:cNvCxnSpPr>
          <p:nvPr/>
        </p:nvCxnSpPr>
        <p:spPr>
          <a:xfrm flipH="1">
            <a:off x="904921" y="3070466"/>
            <a:ext cx="3160" cy="469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3EC10F-89E4-5D41-91AE-7069C2A0F22F}"/>
              </a:ext>
            </a:extLst>
          </p:cNvPr>
          <p:cNvSpPr txBox="1"/>
          <p:nvPr/>
        </p:nvSpPr>
        <p:spPr>
          <a:xfrm>
            <a:off x="3508744" y="5677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1555614" y="3845536"/>
            <a:ext cx="2176363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372752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63BE34-CBB7-A843-8086-348B4DEBE3C4}"/>
              </a:ext>
            </a:extLst>
          </p:cNvPr>
          <p:cNvSpPr txBox="1"/>
          <p:nvPr/>
        </p:nvSpPr>
        <p:spPr>
          <a:xfrm>
            <a:off x="1492960" y="62685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29444" y="4255059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428425" y="6236904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40726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110875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33567</TotalTime>
  <Words>142</Words>
  <Application>Microsoft Macintosh PowerPoint</Application>
  <PresentationFormat>Widescreen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Nan Nan Li</cp:lastModifiedBy>
  <cp:revision>76</cp:revision>
  <cp:lastPrinted>2019-01-15T13:25:18Z</cp:lastPrinted>
  <dcterms:created xsi:type="dcterms:W3CDTF">2019-01-10T12:40:48Z</dcterms:created>
  <dcterms:modified xsi:type="dcterms:W3CDTF">2020-05-25T08:41:59Z</dcterms:modified>
</cp:coreProperties>
</file>