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61" autoAdjust="0"/>
    <p:restoredTop sz="94676"/>
  </p:normalViewPr>
  <p:slideViewPr>
    <p:cSldViewPr snapToGrid="0" snapToObjects="1">
      <p:cViewPr varScale="1">
        <p:scale>
          <a:sx n="98" d="100"/>
          <a:sy n="98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6846137" y="29817"/>
            <a:ext cx="1397988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2"/>
          </p:cNvCxnSpPr>
          <p:nvPr/>
        </p:nvCxnSpPr>
        <p:spPr>
          <a:xfrm rot="16200000" flipH="1">
            <a:off x="5430072" y="1416257"/>
            <a:ext cx="1141031" cy="9247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690378"/>
            <a:ext cx="5097850" cy="653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5035711" y="-532099"/>
            <a:ext cx="818941" cy="68012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196AA6-3EF6-D842-A7AC-4C65195FFE4F}"/>
              </a:ext>
            </a:extLst>
          </p:cNvPr>
          <p:cNvSpPr/>
          <p:nvPr/>
        </p:nvSpPr>
        <p:spPr>
          <a:xfrm>
            <a:off x="2056185" y="2459074"/>
            <a:ext cx="6789640" cy="281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Gateway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44538" y="3740833"/>
            <a:ext cx="768237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3B60D4-E0F5-8544-BEFF-75487F8C5CB8}"/>
              </a:ext>
            </a:extLst>
          </p:cNvPr>
          <p:cNvSpPr/>
          <p:nvPr/>
        </p:nvSpPr>
        <p:spPr>
          <a:xfrm>
            <a:off x="2878262" y="3744798"/>
            <a:ext cx="918487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428656" y="327801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296675" y="327801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3864323" y="3751646"/>
            <a:ext cx="434690" cy="476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461540" y="3753969"/>
            <a:ext cx="564732" cy="471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139454" y="3751543"/>
            <a:ext cx="647781" cy="476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3860713" y="4528999"/>
            <a:ext cx="537932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4548201" y="4527453"/>
            <a:ext cx="566396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4398645" y="3294198"/>
            <a:ext cx="14526" cy="1233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514973" y="211286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1933902" y="34783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842525" y="34783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3826461" y="4287090"/>
            <a:ext cx="51167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5059795" y="3286064"/>
            <a:ext cx="0" cy="1241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4438383" y="427895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189184" y="3270740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>
            <a:off x="4918346" y="327878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>
            <a:off x="5575140" y="327878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3725697" y="3502147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428477" y="351444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100333" y="3510194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8550</a:t>
            </a:r>
          </a:p>
          <a:p>
            <a:endParaRPr lang="en-US" sz="1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76506" y="3771032"/>
            <a:ext cx="1128765" cy="1435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832031" y="4519628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832031" y="4840722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ADD677-D2DA-7F4A-AC17-74AA3E9225A1}"/>
              </a:ext>
            </a:extLst>
          </p:cNvPr>
          <p:cNvSpPr/>
          <p:nvPr/>
        </p:nvSpPr>
        <p:spPr>
          <a:xfrm>
            <a:off x="376507" y="3771034"/>
            <a:ext cx="1128765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ZLUX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454836" y="350942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376504" y="5715002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zssServer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915053" y="5216206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420382" y="541695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376504" y="6483230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940887" y="5991392"/>
            <a:ext cx="0" cy="49183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69877" y="6181234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035557" y="5292294"/>
            <a:ext cx="1586963" cy="484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6510049" y="3270740"/>
            <a:ext cx="0" cy="1994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F06A9EE-10D3-3A4C-A679-0EA5B22E7C64}"/>
              </a:ext>
            </a:extLst>
          </p:cNvPr>
          <p:cNvSpPr/>
          <p:nvPr/>
        </p:nvSpPr>
        <p:spPr>
          <a:xfrm>
            <a:off x="801245" y="2459075"/>
            <a:ext cx="1220029" cy="818942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progress</a:t>
            </a:r>
          </a:p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035095" y="5776616"/>
            <a:ext cx="1587425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APIs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Workflows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TSO Commands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Commands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270907" y="502391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7443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263534" y="1443112"/>
            <a:ext cx="5797065" cy="235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Desktop running in web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269173" y="715501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94" y="751616"/>
            <a:ext cx="594960" cy="335992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191853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394" y="772119"/>
            <a:ext cx="542319" cy="33671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4140753" y="726804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632" y="797612"/>
            <a:ext cx="492671" cy="32569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31527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 2170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38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36832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 Terminal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DCBCAF-0F18-DC4C-86C9-099E8FCF6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07" y="794112"/>
            <a:ext cx="462960" cy="370597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682822" y="747474"/>
            <a:ext cx="1425257" cy="534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9728" y="786855"/>
            <a:ext cx="936483" cy="495444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8966912" y="5228347"/>
            <a:ext cx="6477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CICS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CMCI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63366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CICS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774605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480808" y="1335871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10056162" y="968380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IMS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7746055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839497" y="969789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DB2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6B6E5-7A89-444B-8AAE-D0C92E19304B}"/>
              </a:ext>
            </a:extLst>
          </p:cNvPr>
          <p:cNvSpPr txBox="1"/>
          <p:nvPr/>
        </p:nvSpPr>
        <p:spPr>
          <a:xfrm>
            <a:off x="9156956" y="72202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Plugins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518C1A-EF77-C445-B1C8-850895EB5A43}"/>
              </a:ext>
            </a:extLst>
          </p:cNvPr>
          <p:cNvSpPr txBox="1"/>
          <p:nvPr/>
        </p:nvSpPr>
        <p:spPr>
          <a:xfrm>
            <a:off x="8727626" y="727173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CLI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789594" y="5238729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Connect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54608" y="1346469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5600905" y="5296318"/>
            <a:ext cx="1196983" cy="4762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 REST API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7746244" y="3291402"/>
            <a:ext cx="0" cy="1994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2E16C4-C228-214F-A8D2-AB42DA5A7F50}"/>
              </a:ext>
            </a:extLst>
          </p:cNvPr>
          <p:cNvSpPr/>
          <p:nvPr/>
        </p:nvSpPr>
        <p:spPr>
          <a:xfrm>
            <a:off x="9788056" y="6006956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Plex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262FA7-8966-D140-9D5F-195D7E4B7DC0}"/>
              </a:ext>
            </a:extLst>
          </p:cNvPr>
          <p:cNvCxnSpPr>
            <a:cxnSpLocks/>
          </p:cNvCxnSpPr>
          <p:nvPr/>
        </p:nvCxnSpPr>
        <p:spPr>
          <a:xfrm>
            <a:off x="10254608" y="5715002"/>
            <a:ext cx="0" cy="291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693542" y="5238729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DB2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31D4A2-309D-7C47-97CD-5E6DBB56D7EA}"/>
              </a:ext>
            </a:extLst>
          </p:cNvPr>
          <p:cNvCxnSpPr>
            <a:cxnSpLocks/>
          </p:cNvCxnSpPr>
          <p:nvPr/>
        </p:nvCxnSpPr>
        <p:spPr>
          <a:xfrm>
            <a:off x="11071262" y="1358610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5985546" y="500553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16453" y="799191"/>
            <a:ext cx="576791" cy="292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</a:t>
            </a:r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307929" y="1546896"/>
            <a:ext cx="1138349" cy="6844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ED0D4F-0B60-C343-B92A-8ECC69D70C39}"/>
              </a:ext>
            </a:extLst>
          </p:cNvPr>
          <p:cNvCxnSpPr>
            <a:cxnSpLocks/>
          </p:cNvCxnSpPr>
          <p:nvPr/>
        </p:nvCxnSpPr>
        <p:spPr>
          <a:xfrm>
            <a:off x="6510049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7004330" y="963367"/>
            <a:ext cx="618174" cy="27195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CLI</a:t>
            </a:r>
          </a:p>
          <a:p>
            <a:pPr algn="ctr"/>
            <a:r>
              <a:rPr lang="en-US" sz="6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425" y="92098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8059" y="83998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6844126" y="1268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Visual </a:t>
            </a:r>
          </a:p>
          <a:p>
            <a:r>
              <a:rPr lang="en-US" sz="1200"/>
              <a:t>Studio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74353"/>
            <a:ext cx="0" cy="241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1521836" y="489433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221200" y="3294047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Java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542303" y="5676313"/>
            <a:ext cx="121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C / metal 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476119" y="1704240"/>
            <a:ext cx="0" cy="2072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CLI running in desktop shell</a:t>
            </a:r>
          </a:p>
        </p:txBody>
      </p:sp>
    </p:spTree>
    <p:extLst>
      <p:ext uri="{BB962C8B-B14F-4D97-AF65-F5344CB8AC3E}">
        <p14:creationId xmlns:p14="http://schemas.microsoft.com/office/powerpoint/2010/main" val="4168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6846137" y="29817"/>
            <a:ext cx="1397988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2"/>
          </p:cNvCxnSpPr>
          <p:nvPr/>
        </p:nvCxnSpPr>
        <p:spPr>
          <a:xfrm rot="16200000" flipH="1">
            <a:off x="5430072" y="1416257"/>
            <a:ext cx="1141031" cy="9247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690378"/>
            <a:ext cx="5097850" cy="653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5035711" y="-532099"/>
            <a:ext cx="818941" cy="68012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196AA6-3EF6-D842-A7AC-4C65195FFE4F}"/>
              </a:ext>
            </a:extLst>
          </p:cNvPr>
          <p:cNvSpPr/>
          <p:nvPr/>
        </p:nvSpPr>
        <p:spPr>
          <a:xfrm>
            <a:off x="2056185" y="2459074"/>
            <a:ext cx="6789640" cy="281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Gateway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44538" y="3740833"/>
            <a:ext cx="768237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3B60D4-E0F5-8544-BEFF-75487F8C5CB8}"/>
              </a:ext>
            </a:extLst>
          </p:cNvPr>
          <p:cNvSpPr/>
          <p:nvPr/>
        </p:nvSpPr>
        <p:spPr>
          <a:xfrm>
            <a:off x="2878262" y="3744798"/>
            <a:ext cx="918487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428656" y="327801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296675" y="327801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3864323" y="3751646"/>
            <a:ext cx="434690" cy="476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461540" y="3753969"/>
            <a:ext cx="564732" cy="471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139454" y="3751543"/>
            <a:ext cx="647781" cy="476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3860713" y="4528999"/>
            <a:ext cx="537932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4548201" y="4527453"/>
            <a:ext cx="566396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4398645" y="3294198"/>
            <a:ext cx="14526" cy="1233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514973" y="211286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1933902" y="34783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842525" y="34783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3826461" y="4287090"/>
            <a:ext cx="51167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5059795" y="3286064"/>
            <a:ext cx="0" cy="1241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4438383" y="427895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189184" y="3270740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>
            <a:off x="4918346" y="327878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>
            <a:off x="5575140" y="327878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3725697" y="3502147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428477" y="351444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100333" y="3510194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8550</a:t>
            </a:r>
          </a:p>
          <a:p>
            <a:endParaRPr lang="en-US" sz="1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76506" y="3771032"/>
            <a:ext cx="1128765" cy="1435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832031" y="4519628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832031" y="4840722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ADD677-D2DA-7F4A-AC17-74AA3E9225A1}"/>
              </a:ext>
            </a:extLst>
          </p:cNvPr>
          <p:cNvSpPr/>
          <p:nvPr/>
        </p:nvSpPr>
        <p:spPr>
          <a:xfrm>
            <a:off x="376507" y="3771034"/>
            <a:ext cx="1128765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ZLUX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454836" y="350942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376504" y="5715002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zssServer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915053" y="5216206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420382" y="541695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376504" y="6483230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940887" y="5991392"/>
            <a:ext cx="0" cy="49183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69877" y="6181234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035557" y="5292294"/>
            <a:ext cx="1586963" cy="484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6510049" y="3270740"/>
            <a:ext cx="0" cy="1994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F06A9EE-10D3-3A4C-A679-0EA5B22E7C64}"/>
              </a:ext>
            </a:extLst>
          </p:cNvPr>
          <p:cNvSpPr/>
          <p:nvPr/>
        </p:nvSpPr>
        <p:spPr>
          <a:xfrm>
            <a:off x="801245" y="2459075"/>
            <a:ext cx="1220029" cy="818942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progress</a:t>
            </a:r>
          </a:p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035095" y="5776616"/>
            <a:ext cx="1587425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APIs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Workflows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TSO Commands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Commands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270907" y="502391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7443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263534" y="1443112"/>
            <a:ext cx="5797065" cy="235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Desktop running in web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269173" y="715501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94" y="751616"/>
            <a:ext cx="594960" cy="335992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191853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394" y="772119"/>
            <a:ext cx="542319" cy="33671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4140753" y="726804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632" y="797612"/>
            <a:ext cx="492671" cy="32569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31527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 2170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38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36832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 Terminal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DCBCAF-0F18-DC4C-86C9-099E8FCF6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07" y="794112"/>
            <a:ext cx="462960" cy="370597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682822" y="747474"/>
            <a:ext cx="1425257" cy="534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9728" y="786855"/>
            <a:ext cx="936483" cy="495444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8966912" y="5228347"/>
            <a:ext cx="6477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CICS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CMCI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63366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CICS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774605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480808" y="1335871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10056162" y="968380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IMS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7746055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839497" y="969789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DB2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6B6E5-7A89-444B-8AAE-D0C92E19304B}"/>
              </a:ext>
            </a:extLst>
          </p:cNvPr>
          <p:cNvSpPr txBox="1"/>
          <p:nvPr/>
        </p:nvSpPr>
        <p:spPr>
          <a:xfrm>
            <a:off x="9156956" y="72202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Plugins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518C1A-EF77-C445-B1C8-850895EB5A43}"/>
              </a:ext>
            </a:extLst>
          </p:cNvPr>
          <p:cNvSpPr txBox="1"/>
          <p:nvPr/>
        </p:nvSpPr>
        <p:spPr>
          <a:xfrm>
            <a:off x="8727626" y="727173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CLI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789594" y="5238729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Connect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54608" y="1346469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5600905" y="5296318"/>
            <a:ext cx="1196983" cy="4762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 REST API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7746244" y="3291402"/>
            <a:ext cx="0" cy="1994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2E16C4-C228-214F-A8D2-AB42DA5A7F50}"/>
              </a:ext>
            </a:extLst>
          </p:cNvPr>
          <p:cNvSpPr/>
          <p:nvPr/>
        </p:nvSpPr>
        <p:spPr>
          <a:xfrm>
            <a:off x="9788056" y="6006956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Plex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262FA7-8966-D140-9D5F-195D7E4B7DC0}"/>
              </a:ext>
            </a:extLst>
          </p:cNvPr>
          <p:cNvCxnSpPr>
            <a:cxnSpLocks/>
          </p:cNvCxnSpPr>
          <p:nvPr/>
        </p:nvCxnSpPr>
        <p:spPr>
          <a:xfrm>
            <a:off x="10254608" y="5715002"/>
            <a:ext cx="0" cy="291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693542" y="5238729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DB2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31D4A2-309D-7C47-97CD-5E6DBB56D7EA}"/>
              </a:ext>
            </a:extLst>
          </p:cNvPr>
          <p:cNvCxnSpPr>
            <a:cxnSpLocks/>
          </p:cNvCxnSpPr>
          <p:nvPr/>
        </p:nvCxnSpPr>
        <p:spPr>
          <a:xfrm>
            <a:off x="11071262" y="1358610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5985546" y="500553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16453" y="799191"/>
            <a:ext cx="576791" cy="292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</a:t>
            </a:r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307929" y="1546896"/>
            <a:ext cx="1138349" cy="6844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ED0D4F-0B60-C343-B92A-8ECC69D70C39}"/>
              </a:ext>
            </a:extLst>
          </p:cNvPr>
          <p:cNvCxnSpPr>
            <a:cxnSpLocks/>
          </p:cNvCxnSpPr>
          <p:nvPr/>
        </p:nvCxnSpPr>
        <p:spPr>
          <a:xfrm>
            <a:off x="6510049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7004330" y="963367"/>
            <a:ext cx="618174" cy="27195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CLI</a:t>
            </a:r>
          </a:p>
          <a:p>
            <a:pPr algn="ctr"/>
            <a:r>
              <a:rPr lang="en-US" sz="6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425" y="92098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8059" y="83998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6844126" y="1268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Visual </a:t>
            </a:r>
          </a:p>
          <a:p>
            <a:r>
              <a:rPr lang="en-US" sz="1200"/>
              <a:t>Studio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74353"/>
            <a:ext cx="0" cy="241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1521836" y="489433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221200" y="3294047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Java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542303" y="5676313"/>
            <a:ext cx="121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C / metal 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476119" y="1704240"/>
            <a:ext cx="0" cy="2072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CLI running in desktop shell</a:t>
            </a:r>
          </a:p>
        </p:txBody>
      </p:sp>
    </p:spTree>
    <p:extLst>
      <p:ext uri="{BB962C8B-B14F-4D97-AF65-F5344CB8AC3E}">
        <p14:creationId xmlns:p14="http://schemas.microsoft.com/office/powerpoint/2010/main" val="6675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E709CA-1F3C-3C4C-9C21-97DA0D54E7B6}"/>
              </a:ext>
            </a:extLst>
          </p:cNvPr>
          <p:cNvSpPr/>
          <p:nvPr/>
        </p:nvSpPr>
        <p:spPr>
          <a:xfrm rot="5400000">
            <a:off x="4470968" y="-1096841"/>
            <a:ext cx="818941" cy="7930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956B13-044D-9243-9A12-FAB29C07CECD}"/>
              </a:ext>
            </a:extLst>
          </p:cNvPr>
          <p:cNvSpPr/>
          <p:nvPr/>
        </p:nvSpPr>
        <p:spPr>
          <a:xfrm>
            <a:off x="915052" y="2459074"/>
            <a:ext cx="7930773" cy="281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Gateway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9A5E3-08BE-A54A-B8BE-FD114BCE1D52}"/>
              </a:ext>
            </a:extLst>
          </p:cNvPr>
          <p:cNvSpPr txBox="1"/>
          <p:nvPr/>
        </p:nvSpPr>
        <p:spPr>
          <a:xfrm>
            <a:off x="4514973" y="211286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ED114-6365-BB4C-A2F4-98DDBDA34FAA}"/>
              </a:ext>
            </a:extLst>
          </p:cNvPr>
          <p:cNvCxnSpPr>
            <a:cxnSpLocks/>
          </p:cNvCxnSpPr>
          <p:nvPr/>
        </p:nvCxnSpPr>
        <p:spPr>
          <a:xfrm>
            <a:off x="7746055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3EF946-F909-7E46-9B4B-CA015451E9DF}"/>
              </a:ext>
            </a:extLst>
          </p:cNvPr>
          <p:cNvCxnSpPr>
            <a:cxnSpLocks/>
          </p:cNvCxnSpPr>
          <p:nvPr/>
        </p:nvCxnSpPr>
        <p:spPr>
          <a:xfrm>
            <a:off x="6510049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784E12-5DAA-DB45-A680-A63FC8916D68}"/>
              </a:ext>
            </a:extLst>
          </p:cNvPr>
          <p:cNvSpPr txBox="1"/>
          <p:nvPr/>
        </p:nvSpPr>
        <p:spPr>
          <a:xfrm>
            <a:off x="2494057" y="348437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0D1FD-52D6-C344-AE1A-110A1B22897F}"/>
              </a:ext>
            </a:extLst>
          </p:cNvPr>
          <p:cNvSpPr/>
          <p:nvPr/>
        </p:nvSpPr>
        <p:spPr>
          <a:xfrm>
            <a:off x="376506" y="3771032"/>
            <a:ext cx="1128765" cy="1435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B8C5FD-1A9C-764C-9EBF-06BB3BD3940D}"/>
              </a:ext>
            </a:extLst>
          </p:cNvPr>
          <p:cNvSpPr/>
          <p:nvPr/>
        </p:nvSpPr>
        <p:spPr>
          <a:xfrm>
            <a:off x="832031" y="4519628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TN3270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82C8B-AA86-F24C-825C-7101E86A70F7}"/>
              </a:ext>
            </a:extLst>
          </p:cNvPr>
          <p:cNvSpPr/>
          <p:nvPr/>
        </p:nvSpPr>
        <p:spPr>
          <a:xfrm>
            <a:off x="832031" y="4840722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87A5E-9895-1744-8AC0-3DA60A620352}"/>
              </a:ext>
            </a:extLst>
          </p:cNvPr>
          <p:cNvSpPr/>
          <p:nvPr/>
        </p:nvSpPr>
        <p:spPr>
          <a:xfrm>
            <a:off x="376507" y="3771034"/>
            <a:ext cx="1128765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ZLUX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54BD2-EAD4-D64A-BB16-82483678D8DC}"/>
              </a:ext>
            </a:extLst>
          </p:cNvPr>
          <p:cNvSpPr txBox="1"/>
          <p:nvPr/>
        </p:nvSpPr>
        <p:spPr>
          <a:xfrm>
            <a:off x="454836" y="350942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1BA4FC-F089-F843-9176-8D8FD72C6E58}"/>
              </a:ext>
            </a:extLst>
          </p:cNvPr>
          <p:cNvSpPr/>
          <p:nvPr/>
        </p:nvSpPr>
        <p:spPr>
          <a:xfrm>
            <a:off x="376504" y="5715002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zssServer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592F1C-4F93-484E-BE31-FD8065B471FC}"/>
              </a:ext>
            </a:extLst>
          </p:cNvPr>
          <p:cNvCxnSpPr>
            <a:cxnSpLocks/>
          </p:cNvCxnSpPr>
          <p:nvPr/>
        </p:nvCxnSpPr>
        <p:spPr>
          <a:xfrm>
            <a:off x="915053" y="5216206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1C826E-3F42-FB4C-8AAD-17E524CEA6C7}"/>
              </a:ext>
            </a:extLst>
          </p:cNvPr>
          <p:cNvSpPr txBox="1"/>
          <p:nvPr/>
        </p:nvSpPr>
        <p:spPr>
          <a:xfrm>
            <a:off x="420382" y="541695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CDBA7-F732-2646-8BDF-074DDFAA0B40}"/>
              </a:ext>
            </a:extLst>
          </p:cNvPr>
          <p:cNvSpPr/>
          <p:nvPr/>
        </p:nvSpPr>
        <p:spPr>
          <a:xfrm>
            <a:off x="376504" y="6483230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ZWESIS01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D314C9-98DD-FF42-9498-D0DE4251CD23}"/>
              </a:ext>
            </a:extLst>
          </p:cNvPr>
          <p:cNvCxnSpPr>
            <a:cxnSpLocks/>
          </p:cNvCxnSpPr>
          <p:nvPr/>
        </p:nvCxnSpPr>
        <p:spPr>
          <a:xfrm>
            <a:off x="940887" y="5991392"/>
            <a:ext cx="0" cy="49183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F567AF-22C6-6A45-8AEB-4F90DB9DB391}"/>
              </a:ext>
            </a:extLst>
          </p:cNvPr>
          <p:cNvSpPr txBox="1"/>
          <p:nvPr/>
        </p:nvSpPr>
        <p:spPr>
          <a:xfrm>
            <a:off x="369877" y="6181234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X-MEM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8E585-E174-1646-AD94-CB58F1F13B58}"/>
              </a:ext>
            </a:extLst>
          </p:cNvPr>
          <p:cNvSpPr txBox="1"/>
          <p:nvPr/>
        </p:nvSpPr>
        <p:spPr>
          <a:xfrm>
            <a:off x="1625166" y="4866680"/>
            <a:ext cx="66556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FB23FA-3F13-964A-94A5-101AF51A25C3}"/>
              </a:ext>
            </a:extLst>
          </p:cNvPr>
          <p:cNvSpPr txBox="1"/>
          <p:nvPr/>
        </p:nvSpPr>
        <p:spPr>
          <a:xfrm>
            <a:off x="1542303" y="5676313"/>
            <a:ext cx="897169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metal 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1C4D56-0C68-0F4A-B764-A45931436435}"/>
              </a:ext>
            </a:extLst>
          </p:cNvPr>
          <p:cNvSpPr txBox="1"/>
          <p:nvPr/>
        </p:nvSpPr>
        <p:spPr>
          <a:xfrm>
            <a:off x="1561236" y="6418084"/>
            <a:ext cx="57099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LE 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0D304D-A972-574A-B4ED-98309EF88115}"/>
              </a:ext>
            </a:extLst>
          </p:cNvPr>
          <p:cNvSpPr/>
          <p:nvPr/>
        </p:nvSpPr>
        <p:spPr>
          <a:xfrm>
            <a:off x="2604694" y="3746909"/>
            <a:ext cx="740214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F38BB9-7809-9247-A3AC-4022381FCCAC}"/>
              </a:ext>
            </a:extLst>
          </p:cNvPr>
          <p:cNvSpPr/>
          <p:nvPr/>
        </p:nvSpPr>
        <p:spPr>
          <a:xfrm>
            <a:off x="5393085" y="3743719"/>
            <a:ext cx="902599" cy="488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Discovery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1901AB-8DD5-9D47-9B5F-0B822EB1CD69}"/>
              </a:ext>
            </a:extLst>
          </p:cNvPr>
          <p:cNvSpPr/>
          <p:nvPr/>
        </p:nvSpPr>
        <p:spPr>
          <a:xfrm>
            <a:off x="3588017" y="3732086"/>
            <a:ext cx="474996" cy="49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</a:t>
            </a:r>
            <a:r>
              <a:rPr lang="en-US" sz="9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5A52F3-6FE0-2C46-A895-CC9B4F029790}"/>
              </a:ext>
            </a:extLst>
          </p:cNvPr>
          <p:cNvSpPr/>
          <p:nvPr/>
        </p:nvSpPr>
        <p:spPr>
          <a:xfrm>
            <a:off x="4200498" y="3733774"/>
            <a:ext cx="485383" cy="4884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</a:t>
            </a:r>
            <a:r>
              <a:rPr lang="en-US" sz="9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F310E6-28AA-2541-850A-CE082DC2BD05}"/>
              </a:ext>
            </a:extLst>
          </p:cNvPr>
          <p:cNvSpPr/>
          <p:nvPr/>
        </p:nvSpPr>
        <p:spPr>
          <a:xfrm>
            <a:off x="4773991" y="3743719"/>
            <a:ext cx="485382" cy="4884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</a:t>
            </a:r>
          </a:p>
          <a:p>
            <a:pPr algn="ctr"/>
            <a:r>
              <a:rPr lang="en-US" sz="9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4BC0C-4076-CB4F-B31A-57C59BF0ABB4}"/>
              </a:ext>
            </a:extLst>
          </p:cNvPr>
          <p:cNvSpPr/>
          <p:nvPr/>
        </p:nvSpPr>
        <p:spPr>
          <a:xfrm>
            <a:off x="3495249" y="4521174"/>
            <a:ext cx="899829" cy="5968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</a:t>
            </a:r>
            <a:r>
              <a:rPr lang="en-US" sz="9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FA0DC1-123A-6546-A97A-535D8721061E}"/>
              </a:ext>
            </a:extLst>
          </p:cNvPr>
          <p:cNvSpPr/>
          <p:nvPr/>
        </p:nvSpPr>
        <p:spPr>
          <a:xfrm>
            <a:off x="4514973" y="4519628"/>
            <a:ext cx="744399" cy="5968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</a:t>
            </a:r>
            <a:r>
              <a:rPr lang="en-US" sz="933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33627-76F6-3C48-868B-8D49FC927CDC}"/>
              </a:ext>
            </a:extLst>
          </p:cNvPr>
          <p:cNvSpPr txBox="1"/>
          <p:nvPr/>
        </p:nvSpPr>
        <p:spPr>
          <a:xfrm>
            <a:off x="5357348" y="3477221"/>
            <a:ext cx="724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AB5D4D-0496-6F48-89B8-6E9D84D69594}"/>
              </a:ext>
            </a:extLst>
          </p:cNvPr>
          <p:cNvSpPr txBox="1"/>
          <p:nvPr/>
        </p:nvSpPr>
        <p:spPr>
          <a:xfrm>
            <a:off x="3460998" y="4279266"/>
            <a:ext cx="89982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841002-6F6A-8F43-9D0E-ED93089D103D}"/>
              </a:ext>
            </a:extLst>
          </p:cNvPr>
          <p:cNvSpPr txBox="1"/>
          <p:nvPr/>
        </p:nvSpPr>
        <p:spPr>
          <a:xfrm>
            <a:off x="4434990" y="4274201"/>
            <a:ext cx="1128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36BFE-57B3-7A47-B50A-2A096C4A2A21}"/>
              </a:ext>
            </a:extLst>
          </p:cNvPr>
          <p:cNvSpPr txBox="1"/>
          <p:nvPr/>
        </p:nvSpPr>
        <p:spPr>
          <a:xfrm>
            <a:off x="3542853" y="3482015"/>
            <a:ext cx="78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F2DD1D-7A39-BA45-B0EC-1DA91AC659DB}"/>
              </a:ext>
            </a:extLst>
          </p:cNvPr>
          <p:cNvSpPr txBox="1"/>
          <p:nvPr/>
        </p:nvSpPr>
        <p:spPr>
          <a:xfrm>
            <a:off x="4126824" y="3478744"/>
            <a:ext cx="671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694818-02A6-3847-9DE0-8FC664B63835}"/>
              </a:ext>
            </a:extLst>
          </p:cNvPr>
          <p:cNvSpPr txBox="1"/>
          <p:nvPr/>
        </p:nvSpPr>
        <p:spPr>
          <a:xfrm>
            <a:off x="4721618" y="3476357"/>
            <a:ext cx="902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8550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7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20441</TotalTime>
  <Words>245</Words>
  <Application>Microsoft Macintosh PowerPoint</Application>
  <PresentationFormat>Widescreen</PresentationFormat>
  <Paragraphs>216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47</cp:revision>
  <cp:lastPrinted>2019-01-15T13:25:18Z</cp:lastPrinted>
  <dcterms:created xsi:type="dcterms:W3CDTF">2019-01-10T12:40:48Z</dcterms:created>
  <dcterms:modified xsi:type="dcterms:W3CDTF">2020-04-21T13:55:49Z</dcterms:modified>
</cp:coreProperties>
</file>