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686" autoAdjust="0"/>
  </p:normalViewPr>
  <p:slideViewPr>
    <p:cSldViewPr snapToGrid="0">
      <p:cViewPr varScale="1">
        <p:scale>
          <a:sx n="55" d="100"/>
          <a:sy n="55" d="100"/>
        </p:scale>
        <p:origin x="1028"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91AD9-A692-4320-8B35-BB07B9606378}"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7165E-F370-4B24-89A2-5B75C678F2CD}" type="slidenum">
              <a:rPr lang="en-US" smtClean="0"/>
              <a:t>‹#›</a:t>
            </a:fld>
            <a:endParaRPr lang="en-US"/>
          </a:p>
        </p:txBody>
      </p:sp>
    </p:spTree>
    <p:extLst>
      <p:ext uri="{BB962C8B-B14F-4D97-AF65-F5344CB8AC3E}">
        <p14:creationId xmlns:p14="http://schemas.microsoft.com/office/powerpoint/2010/main" val="422012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Fantastic news if you haven’t heard: Zowe won this year’s DevOps Dozen award for Best DevOps for Mainframe solution,</a:t>
            </a:r>
            <a:r>
              <a:rPr lang="en-US" baseline="0" dirty="0" smtClean="0"/>
              <a:t> hosted by DevOps.com</a:t>
            </a:r>
            <a:endParaRPr lang="en-US" dirty="0" smtClean="0"/>
          </a:p>
          <a:p>
            <a:r>
              <a:rPr lang="en-US" dirty="0" smtClean="0"/>
              <a:t>This recognition is particularly noteworthy because Zowe was selected over a number of well-established, well-known commercial offerings. Chalk one up for the next-generation!  And</a:t>
            </a:r>
            <a:r>
              <a:rPr lang="en-US" baseline="0" dirty="0" smtClean="0"/>
              <a:t> check out the “Top 5 Reasons to be Excited About Zowe” article on the Zowe Medium site: </a:t>
            </a:r>
            <a:r>
              <a:rPr lang="en-US" b="1" baseline="0" dirty="0" smtClean="0"/>
              <a:t>medium.com/zowe</a:t>
            </a:r>
            <a:r>
              <a:rPr lang="en-US" b="0" baseline="0" dirty="0" smtClean="0"/>
              <a:t> (https://medium.com/zowe/top-5-reasons-to-be-excited-about-zowe-5de9c83d7554)</a:t>
            </a:r>
            <a:endParaRPr lang="en-US" b="1" dirty="0" smtClean="0"/>
          </a:p>
          <a:p>
            <a:r>
              <a:rPr lang="en-US" dirty="0" smtClean="0"/>
              <a:t>[more detail]</a:t>
            </a:r>
            <a:r>
              <a:rPr lang="en-US" baseline="0" dirty="0" smtClean="0"/>
              <a:t> </a:t>
            </a:r>
            <a:r>
              <a:rPr lang="en-US" dirty="0" smtClean="0"/>
              <a:t>Zowe’s win reflects the advantages of community in solving seemingly intractable problems. In this case, how could mainframe teams realize the value of DevOps and modernization without compromising the platform’s core benefits/attributes: reliability, scalability, and security? A challenge too great for any single vendor, Broadcom, IBM and Rocket Software joined together with the Linux Foundation’s Open Mainframe Project to introduce the Zowe framework in 2018. Since then, the framework has expanded, the ecosystem had grown and adoption has flourished — it is</a:t>
            </a:r>
            <a:r>
              <a:rPr lang="en-US" baseline="0" dirty="0" smtClean="0"/>
              <a:t> proving</a:t>
            </a:r>
            <a:r>
              <a:rPr lang="en-US" dirty="0" smtClean="0"/>
              <a:t> to be a real game-changer.</a:t>
            </a:r>
            <a:endParaRPr lang="en-US" dirty="0"/>
          </a:p>
        </p:txBody>
      </p:sp>
      <p:sp>
        <p:nvSpPr>
          <p:cNvPr id="4" name="Slide Number Placeholder 3"/>
          <p:cNvSpPr>
            <a:spLocks noGrp="1"/>
          </p:cNvSpPr>
          <p:nvPr>
            <p:ph type="sldNum" sz="quarter" idx="10"/>
          </p:nvPr>
        </p:nvSpPr>
        <p:spPr/>
        <p:txBody>
          <a:bodyPr/>
          <a:lstStyle/>
          <a:p>
            <a:fld id="{5577165E-F370-4B24-89A2-5B75C678F2CD}" type="slidenum">
              <a:rPr lang="en-US" smtClean="0"/>
              <a:t>1</a:t>
            </a:fld>
            <a:endParaRPr lang="en-US"/>
          </a:p>
        </p:txBody>
      </p:sp>
    </p:spTree>
    <p:extLst>
      <p:ext uri="{BB962C8B-B14F-4D97-AF65-F5344CB8AC3E}">
        <p14:creationId xmlns:p14="http://schemas.microsoft.com/office/powerpoint/2010/main" val="144624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D58CCB-45FA-4D98-85AC-10085A79F89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326357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58CCB-45FA-4D98-85AC-10085A79F89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260210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58CCB-45FA-4D98-85AC-10085A79F89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382932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58CCB-45FA-4D98-85AC-10085A79F89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9127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D58CCB-45FA-4D98-85AC-10085A79F89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335138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D58CCB-45FA-4D98-85AC-10085A79F89C}"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393855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D58CCB-45FA-4D98-85AC-10085A79F89C}"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386395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D58CCB-45FA-4D98-85AC-10085A79F89C}"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50025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58CCB-45FA-4D98-85AC-10085A79F89C}"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368820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D58CCB-45FA-4D98-85AC-10085A79F89C}"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339711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D58CCB-45FA-4D98-85AC-10085A79F89C}"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1607-FF25-4F5A-9559-99DD52063C88}" type="slidenum">
              <a:rPr lang="en-US" smtClean="0"/>
              <a:t>‹#›</a:t>
            </a:fld>
            <a:endParaRPr lang="en-US"/>
          </a:p>
        </p:txBody>
      </p:sp>
    </p:spTree>
    <p:extLst>
      <p:ext uri="{BB962C8B-B14F-4D97-AF65-F5344CB8AC3E}">
        <p14:creationId xmlns:p14="http://schemas.microsoft.com/office/powerpoint/2010/main" val="196403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58CCB-45FA-4D98-85AC-10085A79F89C}" type="datetimeFigureOut">
              <a:rPr lang="en-US" smtClean="0"/>
              <a:t>3/21/2022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51607-FF25-4F5A-9559-99DD52063C88}" type="slidenum">
              <a:rPr lang="en-US" smtClean="0"/>
              <a:t>‹#›</a:t>
            </a:fld>
            <a:endParaRPr lang="en-US"/>
          </a:p>
        </p:txBody>
      </p:sp>
    </p:spTree>
    <p:extLst>
      <p:ext uri="{BB962C8B-B14F-4D97-AF65-F5344CB8AC3E}">
        <p14:creationId xmlns:p14="http://schemas.microsoft.com/office/powerpoint/2010/main" val="190449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2506" y="577515"/>
            <a:ext cx="5710092" cy="570451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5470" y="2464297"/>
            <a:ext cx="4705664" cy="2102652"/>
          </a:xfrm>
          <a:prstGeom prst="rect">
            <a:avLst/>
          </a:prstGeom>
        </p:spPr>
      </p:pic>
      <p:pic>
        <p:nvPicPr>
          <p:cNvPr id="6" name="Picture 2" descr="DevOps Dozen | The leaders, movers and shakers in DevO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70916" y="5864394"/>
            <a:ext cx="1333404" cy="6166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1333" y="2823126"/>
            <a:ext cx="2994035" cy="1384995"/>
          </a:xfrm>
          <a:prstGeom prst="rect">
            <a:avLst/>
          </a:prstGeom>
          <a:noFill/>
        </p:spPr>
        <p:txBody>
          <a:bodyPr wrap="square" rtlCol="0">
            <a:spAutoFit/>
          </a:bodyPr>
          <a:lstStyle/>
          <a:p>
            <a:pPr algn="ctr"/>
            <a:r>
              <a:rPr lang="en-US" sz="2800" b="1" dirty="0" smtClean="0">
                <a:latin typeface="Consolas" panose="020B0609020204030204" pitchFamily="49" charset="0"/>
              </a:rPr>
              <a:t>Best DevOps for Mainframe </a:t>
            </a:r>
            <a:r>
              <a:rPr lang="en-US" sz="2800" b="1" dirty="0" smtClean="0">
                <a:latin typeface="Consolas" panose="020B0609020204030204" pitchFamily="49" charset="0"/>
              </a:rPr>
              <a:t>Solution</a:t>
            </a:r>
            <a:endParaRPr lang="en-US" sz="2800" b="1" dirty="0">
              <a:latin typeface="Consolas" panose="020B0609020204030204" pitchFamily="49" charset="0"/>
            </a:endParaRPr>
          </a:p>
        </p:txBody>
      </p:sp>
    </p:spTree>
    <p:extLst>
      <p:ext uri="{BB962C8B-B14F-4D97-AF65-F5344CB8AC3E}">
        <p14:creationId xmlns:p14="http://schemas.microsoft.com/office/powerpoint/2010/main" val="3007343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187</Words>
  <Application>Microsoft Office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McNierney</dc:creator>
  <cp:lastModifiedBy>David McNierney</cp:lastModifiedBy>
  <cp:revision>10</cp:revision>
  <dcterms:created xsi:type="dcterms:W3CDTF">2022-02-14T13:23:53Z</dcterms:created>
  <dcterms:modified xsi:type="dcterms:W3CDTF">2022-03-21T12:09:23Z</dcterms:modified>
</cp:coreProperties>
</file>