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dc8e488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dc8e488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dc8e488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ddc8e488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ddc8e488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ddc8e488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zowe.org/display/ZCP/Test+Evaluation+Gui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owe/community/blob/master/Project%20Management/Meeting%20Minutes%20and%20Agenda/20200116/Meeting%20Minutes.m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LTS and Conformance v1 Roll Out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Objective of this plan is to provide the best experience for participating offerings to learn, implement and resubmit for conformance v1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910119" y="2571299"/>
            <a:ext cx="10515600" cy="1693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53586" y="2473085"/>
            <a:ext cx="365760" cy="3657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1Q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4152693" y="2416986"/>
            <a:ext cx="365760" cy="3657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2Q</a:t>
            </a:r>
            <a:endParaRPr dirty="0"/>
          </a:p>
        </p:txBody>
      </p:sp>
      <p:sp>
        <p:nvSpPr>
          <p:cNvPr id="93" name="Google Shape;93;p14"/>
          <p:cNvSpPr/>
          <p:nvPr/>
        </p:nvSpPr>
        <p:spPr>
          <a:xfrm>
            <a:off x="2070899" y="941464"/>
            <a:ext cx="1361440" cy="3132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Long Term Support Announced 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583892" y="941464"/>
            <a:ext cx="1361440" cy="3132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Long Term Support Implemented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697687" y="1526720"/>
            <a:ext cx="1361440" cy="3132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Changes to Conformance Announced</a:t>
            </a:r>
            <a:endParaRPr dirty="0"/>
          </a:p>
        </p:txBody>
      </p:sp>
      <p:sp>
        <p:nvSpPr>
          <p:cNvPr id="96" name="Google Shape;96;p14"/>
          <p:cNvSpPr/>
          <p:nvPr/>
        </p:nvSpPr>
        <p:spPr>
          <a:xfrm>
            <a:off x="5096885" y="1526720"/>
            <a:ext cx="1361440" cy="3132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Conformance Changes Implemented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5092855" y="1964448"/>
            <a:ext cx="2874433" cy="3132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60-day recertification period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7980950" y="2221107"/>
            <a:ext cx="1361440" cy="3132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vNext Conformance Enforcement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3511973" y="117051"/>
            <a:ext cx="158088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 </a:t>
            </a: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Zowe v1.10.0 GA</a:t>
            </a:r>
            <a:endParaRPr/>
          </a:p>
        </p:txBody>
      </p:sp>
      <p:cxnSp>
        <p:nvCxnSpPr>
          <p:cNvPr id="100" name="Google Shape;100;p14"/>
          <p:cNvCxnSpPr/>
          <p:nvPr/>
        </p:nvCxnSpPr>
        <p:spPr>
          <a:xfrm>
            <a:off x="3583892" y="210152"/>
            <a:ext cx="0" cy="52248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5096885" y="36849"/>
            <a:ext cx="0" cy="53981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4"/>
          <p:cNvSpPr txBox="1"/>
          <p:nvPr/>
        </p:nvSpPr>
        <p:spPr>
          <a:xfrm>
            <a:off x="5106517" y="130302"/>
            <a:ext cx="213071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24 - Conformance v1 go-live</a:t>
            </a:r>
            <a:endParaRPr/>
          </a:p>
        </p:txBody>
      </p:sp>
      <p:cxnSp>
        <p:nvCxnSpPr>
          <p:cNvPr id="103" name="Google Shape;103;p14"/>
          <p:cNvCxnSpPr/>
          <p:nvPr/>
        </p:nvCxnSpPr>
        <p:spPr>
          <a:xfrm>
            <a:off x="7980950" y="244009"/>
            <a:ext cx="28170" cy="51910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14"/>
          <p:cNvSpPr txBox="1"/>
          <p:nvPr/>
        </p:nvSpPr>
        <p:spPr>
          <a:xfrm>
            <a:off x="7967288" y="211738"/>
            <a:ext cx="220284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</a:t>
            </a:r>
            <a:r>
              <a:rPr lang="en-US" sz="10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22nd 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Conformance v1 takes effect</a:t>
            </a:r>
            <a:endParaRPr dirty="0"/>
          </a:p>
        </p:txBody>
      </p:sp>
      <p:cxnSp>
        <p:nvCxnSpPr>
          <p:cNvPr id="105" name="Google Shape;105;p14"/>
          <p:cNvCxnSpPr/>
          <p:nvPr/>
        </p:nvCxnSpPr>
        <p:spPr>
          <a:xfrm>
            <a:off x="2070899" y="257260"/>
            <a:ext cx="0" cy="522487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14"/>
          <p:cNvSpPr txBox="1"/>
          <p:nvPr/>
        </p:nvSpPr>
        <p:spPr>
          <a:xfrm>
            <a:off x="2036955" y="126617"/>
            <a:ext cx="108715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 21 - LTS Blog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139416" y="2269967"/>
            <a:ext cx="121219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Events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139416" y="2758782"/>
            <a:ext cx="87395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 Items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2099019" y="2788048"/>
            <a:ext cx="1475235" cy="348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conformance DRAFT criteria must be updated by the squad owners in confluence - 2/7/2020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Draft of Conformance criteria migrated and reformatted on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hub (solicit help from doc squad on formatting) - 2/14/20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 and promote the LTS Blog/Next Issue of the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Zoweian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(link to draft conform. criteria) - 2/21/2020</a:t>
            </a:r>
            <a:endParaRPr dirty="0"/>
          </a:p>
          <a:p>
            <a:pPr marL="171450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3583892" y="2758782"/>
            <a:ext cx="1475235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 to notify all conformance participants of pending conformance changes </a:t>
            </a:r>
            <a:r>
              <a:rPr lang="en-US" sz="10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10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2/28</a:t>
            </a:r>
            <a:r>
              <a:rPr lang="en-US" sz="10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/2020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socialization of criteria with key stakeholders - </a:t>
            </a:r>
            <a:r>
              <a:rPr lang="en-US" sz="10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0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/4/2020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 to review/approve new criteria - </a:t>
            </a:r>
            <a:r>
              <a:rPr lang="en-US" sz="10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3/6/2020 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 to update community links with new Test Evaluation Criteria - </a:t>
            </a:r>
            <a:r>
              <a:rPr lang="en-US" sz="10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3/24/2020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 to update all conformance logos and versioning - </a:t>
            </a:r>
            <a:r>
              <a:rPr lang="en-US" sz="105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3/24/2020</a:t>
            </a:r>
            <a:endParaRPr dirty="0"/>
          </a:p>
          <a:p>
            <a:pPr marL="171450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5059127" y="2788048"/>
            <a:ext cx="2893703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LF/Community to expect influx of new/re-conformance applications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 to follow-up with conformance participants about re-certifying</a:t>
            </a:r>
            <a:endParaRPr/>
          </a:p>
          <a:p>
            <a:pPr marL="171450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LTS Conformance Timeline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February</a:t>
            </a:r>
            <a:endParaRPr sz="3600"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250" y="678775"/>
            <a:ext cx="4584050" cy="32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838200" y="1554125"/>
            <a:ext cx="6448850" cy="47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Fri 2/7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Conformance 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Test Evaluation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changes submitted by all squads:  API-ML, App Framework, CLI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Confluence Location: </a:t>
            </a:r>
            <a:r>
              <a:rPr lang="en-US" sz="1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https://wiki.zowe.org/display/ZCP/Test+Evaluation+Guide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Zowe ZLC Review / Approve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Tue 2/14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Conformance Test Evaluations migrated to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Doc Squad to assist in formatting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Send plan to OMP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Marketing List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Fri 2/21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OMP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Notifies conformant participants of pending changes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Publish/Promote (include links to V1 Conformance Test Evaluation forms)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LTS Blog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Zowian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LTS Conformance Timeline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February / March</a:t>
            </a:r>
            <a:r>
              <a:rPr lang="en-US"/>
              <a:t> 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250" y="678775"/>
            <a:ext cx="4584050" cy="32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933050" y="1554125"/>
            <a:ext cx="6298200" cy="47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Tue 2/25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Zowe 1.9 LTS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GA Announcement:  </a:t>
            </a:r>
            <a:r>
              <a:rPr lang="en-US" sz="1100" u="sng" dirty="0">
                <a:solidFill>
                  <a:schemeClr val="hlink"/>
                </a:solidFill>
                <a:hlinkClick r:id="rId4"/>
              </a:rPr>
              <a:t>https://github.com/zowe/community/blob/master/Project%20Management/Meeting%20Minutes%20and%20Agenda/20200116/Meeting%20Minutes.md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Fri 2/28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Conformance </a:t>
            </a:r>
            <a:r>
              <a:rPr lang="en-US" sz="2000" i="1" dirty="0"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-US" sz="2000" i="1" dirty="0" smtClean="0"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lang="en-US" sz="20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 smtClean="0">
                <a:latin typeface="Calibri"/>
                <a:ea typeface="Calibri"/>
                <a:cs typeface="Calibri"/>
                <a:sym typeface="Calibri"/>
              </a:rPr>
              <a:t>Form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changes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socialized with key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stakeholders</a:t>
            </a:r>
          </a:p>
          <a:p>
            <a:pPr marL="914400" lvl="4" indent="-355600">
              <a:buSzPts val="2000"/>
              <a:buFont typeface="Calibri"/>
              <a:buChar char="○"/>
            </a:pPr>
            <a:r>
              <a:rPr lang="en-US" sz="2000" i="1" dirty="0" smtClean="0">
                <a:latin typeface="Calibri"/>
                <a:ea typeface="Calibri"/>
                <a:cs typeface="Calibri"/>
                <a:sym typeface="Calibri"/>
              </a:rPr>
              <a:t>OMP sends email </a:t>
            </a:r>
            <a:r>
              <a:rPr lang="en-US" sz="2000" i="1" dirty="0">
                <a:latin typeface="Calibri"/>
                <a:ea typeface="Calibri"/>
                <a:cs typeface="Calibri"/>
                <a:sym typeface="Calibri"/>
              </a:rPr>
              <a:t>notification </a:t>
            </a:r>
            <a:r>
              <a:rPr lang="en-US" sz="2000" i="1" dirty="0" smtClean="0">
                <a:latin typeface="Calibri"/>
                <a:ea typeface="Calibri"/>
                <a:cs typeface="Calibri"/>
                <a:sym typeface="Calibri"/>
              </a:rPr>
              <a:t>requesting feedback </a:t>
            </a:r>
            <a:r>
              <a:rPr lang="en-US" sz="2000" i="1" dirty="0"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US" sz="2000" i="1" dirty="0" smtClean="0">
                <a:latin typeface="Calibri"/>
                <a:ea typeface="Calibri"/>
                <a:cs typeface="Calibri"/>
                <a:sym typeface="Calibri"/>
              </a:rPr>
              <a:t>3/4</a:t>
            </a:r>
            <a:endParaRPr sz="2000" i="1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location: 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TBD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Fri 3/6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OMP completes final review/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ap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proval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of Test Evaluation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Form Changes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LTS Conformance Timeline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March - May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250" y="678775"/>
            <a:ext cx="4584050" cy="32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933050" y="1554125"/>
            <a:ext cx="6298200" cy="47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Tue 3/24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Conformance </a:t>
            </a:r>
            <a:r>
              <a:rPr lang="en-US" sz="2000" i="1" dirty="0">
                <a:latin typeface="Calibri"/>
                <a:ea typeface="Calibri"/>
                <a:cs typeface="Calibri"/>
                <a:sym typeface="Calibri"/>
              </a:rPr>
              <a:t>Test Evaluation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V1 GO LIVE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location: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TBD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OMP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Updates Conformance Links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OMP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Updates Conformance “marks” [logos and versioning]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OMP prepared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for influx of conformance evaluation forms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Tue 3/24 - Thu 5/21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OMP processes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conformance evaluation forms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Fri 5/22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V1 Conformance GO LIVE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Any existing “conformers” will lose their badge?  or not earn the V1 badge if forms have not been submitted by this time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408</Words>
  <Application>Microsoft Office PowerPoint</Application>
  <PresentationFormat>Widescreen</PresentationFormat>
  <Paragraphs>64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LTS and Conformance v1 Roll Out</vt:lpstr>
      <vt:lpstr>PowerPoint Presentation</vt:lpstr>
      <vt:lpstr>LTS Conformance Timeline  February</vt:lpstr>
      <vt:lpstr>LTS Conformance Timeline February / March </vt:lpstr>
      <vt:lpstr>LTS Conformance Timeline March - May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LTS and Conformance v1 Roll Out</dc:title>
  <dc:creator>Rose Sakach</dc:creator>
  <cp:lastModifiedBy>Rose Sakach</cp:lastModifiedBy>
  <cp:revision>2</cp:revision>
  <dcterms:modified xsi:type="dcterms:W3CDTF">2020-01-31T22:10:24Z</dcterms:modified>
</cp:coreProperties>
</file>