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816"/>
    <a:srgbClr val="9BBB59"/>
    <a:srgbClr val="4BACC7"/>
    <a:srgbClr val="A00916"/>
    <a:srgbClr val="3F83FF"/>
    <a:srgbClr val="2D4F7F"/>
    <a:srgbClr val="3C6EB4"/>
    <a:srgbClr val="2465DA"/>
    <a:srgbClr val="3664AD"/>
    <a:srgbClr val="FC3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0" autoAdjust="0"/>
    <p:restoredTop sz="92742" autoAdjust="0"/>
  </p:normalViewPr>
  <p:slideViewPr>
    <p:cSldViewPr snapToGrid="0" snapToObjects="1">
      <p:cViewPr varScale="1">
        <p:scale>
          <a:sx n="212" d="100"/>
          <a:sy n="212" d="100"/>
        </p:scale>
        <p:origin x="200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38229</TotalTime>
  <Words>231</Words>
  <Application>Microsoft Macintosh PowerPoint</Application>
  <PresentationFormat>On-screen Show (16:9)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LIGHT</vt:lpstr>
      <vt:lpstr>GILL SANS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Amanda Cohen</dc:creator>
  <cp:lastModifiedBy>Jack Jia</cp:lastModifiedBy>
  <cp:revision>466</cp:revision>
  <cp:lastPrinted>2018-09-24T20:44:24Z</cp:lastPrinted>
  <dcterms:created xsi:type="dcterms:W3CDTF">2015-09-01T19:28:56Z</dcterms:created>
  <dcterms:modified xsi:type="dcterms:W3CDTF">2021-10-29T12:56:10Z</dcterms:modified>
</cp:coreProperties>
</file>