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heme/theme4.xml" ContentType="application/vnd.openxmlformats-officedocument.theme+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heme/themeOverride1.xml" ContentType="application/vnd.openxmlformats-officedocument.themeOverride+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notesSlides/notesSlide1.xml" ContentType="application/vnd.openxmlformats-officedocument.presentationml.notesSlide+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notesSlides/notesSlide2.xml" ContentType="application/vnd.openxmlformats-officedocument.presentationml.notesSlide+xml"/>
  <Override PartName="/ppt/theme/themeOverride2.xml" ContentType="application/vnd.openxmlformats-officedocument.themeOverride+xml"/>
  <Override PartName="/ppt/tags/tag790.xml" ContentType="application/vnd.openxmlformats-officedocument.presentationml.tags+xml"/>
  <Override PartName="/ppt/tags/tag791.xml" ContentType="application/vnd.openxmlformats-officedocument.presentationml.tags+xml"/>
  <Override PartName="/ppt/notesSlides/notesSlide3.xml" ContentType="application/vnd.openxmlformats-officedocument.presentationml.notesSlide+xml"/>
  <Override PartName="/ppt/theme/themeOverride3.xml" ContentType="application/vnd.openxmlformats-officedocument.themeOverride+xml"/>
  <Override PartName="/ppt/tags/tag792.xml" ContentType="application/vnd.openxmlformats-officedocument.presentationml.tags+xml"/>
  <Override PartName="/ppt/notesSlides/notesSlide4.xml" ContentType="application/vnd.openxmlformats-officedocument.presentationml.notesSlide+xml"/>
  <Override PartName="/ppt/tags/tag793.xml" ContentType="application/vnd.openxmlformats-officedocument.presentationml.tags+xml"/>
  <Override PartName="/ppt/theme/themeOverride4.xml" ContentType="application/vnd.openxmlformats-officedocument.themeOverride+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notesSlides/notesSlide5.xml" ContentType="application/vnd.openxmlformats-officedocument.presentationml.notesSlide+xml"/>
  <Override PartName="/ppt/theme/themeOverride5.xml" ContentType="application/vnd.openxmlformats-officedocument.themeOverride+xml"/>
  <Override PartName="/ppt/tags/tag798.xml" ContentType="application/vnd.openxmlformats-officedocument.presentationml.tags+xml"/>
  <Override PartName="/ppt/tags/tag799.xml" ContentType="application/vnd.openxmlformats-officedocument.presentationml.tags+xml"/>
  <Override PartName="/ppt/notesSlides/notesSlide6.xml" ContentType="application/vnd.openxmlformats-officedocument.presentationml.notesSlide+xml"/>
  <Override PartName="/ppt/theme/themeOverride6.xml" ContentType="application/vnd.openxmlformats-officedocument.themeOverride+xml"/>
  <Override PartName="/ppt/tags/tag800.xml" ContentType="application/vnd.openxmlformats-officedocument.presentationml.tags+xml"/>
  <Override PartName="/ppt/tags/tag801.xml" ContentType="application/vnd.openxmlformats-officedocument.presentationml.tags+xml"/>
  <Override PartName="/ppt/notesSlides/notesSlide7.xml" ContentType="application/vnd.openxmlformats-officedocument.presentationml.notesSlide+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notesSlides/notesSlide8.xml" ContentType="application/vnd.openxmlformats-officedocument.presentationml.notesSlide+xml"/>
  <Override PartName="/ppt/theme/themeOverride7.xml" ContentType="application/vnd.openxmlformats-officedocument.themeOverride+xml"/>
  <Override PartName="/ppt/tags/tag806.xml" ContentType="application/vnd.openxmlformats-officedocument.presentationml.tags+xml"/>
  <Override PartName="/ppt/tags/tag807.xml" ContentType="application/vnd.openxmlformats-officedocument.presentationml.tags+xml"/>
  <Override PartName="/ppt/notesSlides/notesSlide9.xml" ContentType="application/vnd.openxmlformats-officedocument.presentationml.notesSlide+xml"/>
  <Override PartName="/ppt/theme/themeOverride8.xml" ContentType="application/vnd.openxmlformats-officedocument.themeOverride+xml"/>
  <Override PartName="/ppt/tags/tag808.xml" ContentType="application/vnd.openxmlformats-officedocument.presentationml.tags+xml"/>
  <Override PartName="/ppt/tags/tag809.xml" ContentType="application/vnd.openxmlformats-officedocument.presentationml.tags+xml"/>
  <Override PartName="/ppt/notesSlides/notesSlide10.xml" ContentType="application/vnd.openxmlformats-officedocument.presentationml.notesSlide+xml"/>
  <Override PartName="/ppt/tags/tag810.xml" ContentType="application/vnd.openxmlformats-officedocument.presentationml.tags+xml"/>
  <Override PartName="/ppt/tags/tag811.xml" ContentType="application/vnd.openxmlformats-officedocument.presentationml.tags+xml"/>
  <Override PartName="/ppt/notesSlides/notesSlide11.xml" ContentType="application/vnd.openxmlformats-officedocument.presentationml.notesSlide+xml"/>
  <Override PartName="/ppt/theme/themeOverride9.xml" ContentType="application/vnd.openxmlformats-officedocument.themeOverride+xml"/>
  <Override PartName="/ppt/tags/tag812.xml" ContentType="application/vnd.openxmlformats-officedocument.presentationml.tags+xml"/>
  <Override PartName="/ppt/tags/tag813.xml" ContentType="application/vnd.openxmlformats-officedocument.presentationml.tags+xml"/>
  <Override PartName="/ppt/notesSlides/notesSlide12.xml" ContentType="application/vnd.openxmlformats-officedocument.presentationml.notesSlide+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notesSlides/notesSlide13.xml" ContentType="application/vnd.openxmlformats-officedocument.presentationml.notesSlide+xml"/>
  <Override PartName="/ppt/theme/themeOverride10.xml" ContentType="application/vnd.openxmlformats-officedocument.themeOverride+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notesSlides/notesSlide14.xml" ContentType="application/vnd.openxmlformats-officedocument.presentationml.notesSlide+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notesSlides/notesSlide15.xml" ContentType="application/vnd.openxmlformats-officedocument.presentationml.notesSlide+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notesSlides/notesSlide16.xml" ContentType="application/vnd.openxmlformats-officedocument.presentationml.notesSlide+xml"/>
  <Override PartName="/ppt/theme/themeOverride11.xml" ContentType="application/vnd.openxmlformats-officedocument.themeOverride+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notesSlides/notesSlide17.xml" ContentType="application/vnd.openxmlformats-officedocument.presentationml.notesSlide+xml"/>
  <Override PartName="/ppt/theme/themeOverride12.xml" ContentType="application/vnd.openxmlformats-officedocument.themeOverride+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notesSlides/notesSlide18.xml" ContentType="application/vnd.openxmlformats-officedocument.presentationml.notesSlide+xml"/>
  <Override PartName="/ppt/theme/themeOverride13.xml" ContentType="application/vnd.openxmlformats-officedocument.themeOverride+xml"/>
  <Override PartName="/ppt/tags/tag834.xml" ContentType="application/vnd.openxmlformats-officedocument.presentationml.tags+xml"/>
  <Override PartName="/ppt/tags/tag835.xml" ContentType="application/vnd.openxmlformats-officedocument.presentationml.tags+xml"/>
  <Override PartName="/ppt/notesSlides/notesSlide19.xml" ContentType="application/vnd.openxmlformats-officedocument.presentationml.notesSlide+xml"/>
  <Override PartName="/ppt/tags/tag836.xml" ContentType="application/vnd.openxmlformats-officedocument.presentationml.tags+xml"/>
  <Override PartName="/ppt/theme/themeOverride14.xml" ContentType="application/vnd.openxmlformats-officedocument.themeOverride+xml"/>
  <Override PartName="/ppt/tags/tag837.xml" ContentType="application/vnd.openxmlformats-officedocument.presentationml.tags+xml"/>
  <Override PartName="/ppt/tags/tag838.xml" ContentType="application/vnd.openxmlformats-officedocument.presentationml.tags+xml"/>
  <Override PartName="/ppt/notesSlides/notesSlide20.xml" ContentType="application/vnd.openxmlformats-officedocument.presentationml.notesSlide+xml"/>
  <Override PartName="/ppt/tags/tag839.xml" ContentType="application/vnd.openxmlformats-officedocument.presentationml.tags+xml"/>
  <Override PartName="/ppt/tags/tag840.xml" ContentType="application/vnd.openxmlformats-officedocument.presentationml.tags+xml"/>
  <Override PartName="/ppt/notesSlides/notesSlide21.xml" ContentType="application/vnd.openxmlformats-officedocument.presentationml.notesSlide+xml"/>
  <Override PartName="/ppt/theme/themeOverride15.xml" ContentType="application/vnd.openxmlformats-officedocument.themeOverride+xml"/>
  <Override PartName="/ppt/tags/tag841.xml" ContentType="application/vnd.openxmlformats-officedocument.presentationml.tags+xml"/>
  <Override PartName="/ppt/tags/tag842.xml" ContentType="application/vnd.openxmlformats-officedocument.presentationml.tags+xml"/>
  <Override PartName="/ppt/notesSlides/notesSlide22.xml" ContentType="application/vnd.openxmlformats-officedocument.presentationml.notesSlide+xml"/>
  <Override PartName="/ppt/theme/themeOverride16.xml" ContentType="application/vnd.openxmlformats-officedocument.themeOverride+xml"/>
  <Override PartName="/ppt/tags/tag843.xml" ContentType="application/vnd.openxmlformats-officedocument.presentationml.tags+xml"/>
  <Override PartName="/ppt/tags/tag844.xml" ContentType="application/vnd.openxmlformats-officedocument.presentationml.tags+xml"/>
  <Override PartName="/ppt/notesSlides/notesSlide23.xml" ContentType="application/vnd.openxmlformats-officedocument.presentationml.notesSlide+xml"/>
  <Override PartName="/ppt/theme/themeOverride17.xml" ContentType="application/vnd.openxmlformats-officedocument.themeOverride+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0" r:id="rId1"/>
    <p:sldMasterId id="2147483679" r:id="rId2"/>
    <p:sldMasterId id="2147483698" r:id="rId3"/>
  </p:sldMasterIdLst>
  <p:notesMasterIdLst>
    <p:notesMasterId r:id="rId35"/>
  </p:notesMasterIdLst>
  <p:sldIdLst>
    <p:sldId id="261" r:id="rId4"/>
    <p:sldId id="263" r:id="rId5"/>
    <p:sldId id="262" r:id="rId6"/>
    <p:sldId id="259" r:id="rId7"/>
    <p:sldId id="272" r:id="rId8"/>
    <p:sldId id="270" r:id="rId9"/>
    <p:sldId id="260" r:id="rId10"/>
    <p:sldId id="264" r:id="rId11"/>
    <p:sldId id="268" r:id="rId12"/>
    <p:sldId id="273" r:id="rId13"/>
    <p:sldId id="266" r:id="rId14"/>
    <p:sldId id="267" r:id="rId15"/>
    <p:sldId id="274" r:id="rId16"/>
    <p:sldId id="296" r:id="rId17"/>
    <p:sldId id="275" r:id="rId18"/>
    <p:sldId id="276" r:id="rId19"/>
    <p:sldId id="298" r:id="rId20"/>
    <p:sldId id="277" r:id="rId21"/>
    <p:sldId id="300" r:id="rId22"/>
    <p:sldId id="279" r:id="rId23"/>
    <p:sldId id="302" r:id="rId24"/>
    <p:sldId id="303" r:id="rId25"/>
    <p:sldId id="281" r:id="rId26"/>
    <p:sldId id="282" r:id="rId27"/>
    <p:sldId id="283" r:id="rId28"/>
    <p:sldId id="292" r:id="rId29"/>
    <p:sldId id="293" r:id="rId30"/>
    <p:sldId id="299" r:id="rId31"/>
    <p:sldId id="294" r:id="rId32"/>
    <p:sldId id="295" r:id="rId33"/>
    <p:sldId id="269"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和目录" id="{3A62810D-666A-4600-90F3-B07120D2227F}">
          <p14:sldIdLst>
            <p14:sldId id="261"/>
            <p14:sldId id="263"/>
          </p14:sldIdLst>
        </p14:section>
        <p14:section name="1-研究背景" id="{569F1773-30A0-43D9-ACB8-3DCA19269FC2}">
          <p14:sldIdLst>
            <p14:sldId id="262"/>
            <p14:sldId id="259"/>
            <p14:sldId id="272"/>
          </p14:sldIdLst>
        </p14:section>
        <p14:section name="2-数据与方法工具" id="{428C808C-4EE2-4097-AF3C-1BC73CD9A83E}">
          <p14:sldIdLst>
            <p14:sldId id="270"/>
            <p14:sldId id="260"/>
            <p14:sldId id="264"/>
            <p14:sldId id="268"/>
          </p14:sldIdLst>
        </p14:section>
        <p14:section name="3-建模过程与结果分析" id="{9368A31E-5E9F-44E2-A34B-6B378AD38562}">
          <p14:sldIdLst>
            <p14:sldId id="273"/>
            <p14:sldId id="266"/>
            <p14:sldId id="267"/>
            <p14:sldId id="274"/>
            <p14:sldId id="296"/>
            <p14:sldId id="275"/>
            <p14:sldId id="276"/>
            <p14:sldId id="298"/>
            <p14:sldId id="277"/>
            <p14:sldId id="300"/>
            <p14:sldId id="279"/>
            <p14:sldId id="302"/>
            <p14:sldId id="303"/>
            <p14:sldId id="281"/>
            <p14:sldId id="282"/>
            <p14:sldId id="283"/>
          </p14:sldIdLst>
        </p14:section>
        <p14:section name="4-结论与建议" id="{8A036123-1C8B-4EAC-9853-598A2DC1E4AA}">
          <p14:sldIdLst>
            <p14:sldId id="292"/>
            <p14:sldId id="293"/>
            <p14:sldId id="299"/>
            <p14:sldId id="294"/>
            <p14:sldId id="295"/>
          </p14:sldIdLst>
        </p14:section>
        <p14:section name="结束语" id="{2B1ADCEE-A63A-4F23-8DAF-70E45318430B}">
          <p14:sldIdLst>
            <p14:sldId id="269"/>
          </p14:sldIdLst>
        </p14:section>
      </p14:sectionLst>
    </p:ext>
    <p:ext uri="{EFAFB233-063F-42B5-8137-9DF3F51BA10A}">
      <p15:sldGuideLst xmlns:p15="http://schemas.microsoft.com/office/powerpoint/2012/main">
        <p15:guide id="1" orient="horz" pos="2164">
          <p15:clr>
            <a:srgbClr val="A4A3A4"/>
          </p15:clr>
        </p15:guide>
        <p15:guide id="2" pos="384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04040"/>
    <a:srgbClr val="34BE69"/>
    <a:srgbClr val="EABD6C"/>
    <a:srgbClr val="8B9CD9"/>
    <a:srgbClr val="A3B0E1"/>
    <a:srgbClr val="CFD6EF"/>
    <a:srgbClr val="EAC7AC"/>
    <a:srgbClr val="F0D7C4"/>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78" autoAdjust="0"/>
    <p:restoredTop sz="95214" autoAdjust="0"/>
  </p:normalViewPr>
  <p:slideViewPr>
    <p:cSldViewPr snapToGrid="0">
      <p:cViewPr varScale="1">
        <p:scale>
          <a:sx n="111" d="100"/>
          <a:sy n="111" d="100"/>
        </p:scale>
        <p:origin x="336" y="82"/>
      </p:cViewPr>
      <p:guideLst>
        <p:guide orient="horz" pos="2164"/>
        <p:guide pos="38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2022/7/22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16</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17</a:t>
            </a:fld>
            <a:endParaRPr lang="zh-CN" altLang="en-US"/>
          </a:p>
        </p:txBody>
      </p:sp>
    </p:spTree>
    <p:extLst>
      <p:ext uri="{BB962C8B-B14F-4D97-AF65-F5344CB8AC3E}">
        <p14:creationId xmlns:p14="http://schemas.microsoft.com/office/powerpoint/2010/main" val="4224550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sym typeface="+mn-ea"/>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690883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a:endParaRPr lang="zh-CN" altLang="en-US" b="1" spc="200" dirty="0">
              <a:solidFill>
                <a:schemeClr val="tx1">
                  <a:lumMod val="85000"/>
                  <a:lumOff val="15000"/>
                </a:schemeClr>
              </a:solidFill>
              <a:uFillTx/>
              <a:latin typeface="+mj-ea"/>
              <a:ea typeface="+mj-ea"/>
              <a:sym typeface="+mn-ea"/>
            </a:endParaRPr>
          </a:p>
          <a:p>
            <a:endParaRPr lang="zh-CN" altLang="en-US" dirty="0">
              <a:latin typeface="+mj-ea"/>
              <a:ea typeface="+mj-ea"/>
            </a:endParaRPr>
          </a:p>
        </p:txBody>
      </p:sp>
      <p:sp>
        <p:nvSpPr>
          <p:cNvPr id="4" name="灯片编号占位符 3"/>
          <p:cNvSpPr>
            <a:spLocks noGrp="1"/>
          </p:cNvSpPr>
          <p:nvPr>
            <p:ph type="sldNum" sz="quarter" idx="5"/>
          </p:nvPr>
        </p:nvSpPr>
        <p:spPr/>
        <p:txBody>
          <a:bodyPr/>
          <a:lstStyle/>
          <a:p>
            <a:fld id="{7421D011-EC35-498F-ADE3-3197FF1A64D5}" type="slidenum">
              <a:rPr lang="zh-CN" altLang="en-US" smtClean="0"/>
              <a:t>20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a:endParaRPr lang="zh-CN" altLang="en-US" b="1" spc="200" dirty="0">
              <a:solidFill>
                <a:schemeClr val="tx1">
                  <a:lumMod val="85000"/>
                  <a:lumOff val="15000"/>
                </a:schemeClr>
              </a:solidFill>
              <a:uFillTx/>
              <a:latin typeface="+mj-ea"/>
              <a:ea typeface="+mj-ea"/>
              <a:sym typeface="+mn-ea"/>
            </a:endParaRPr>
          </a:p>
          <a:p>
            <a:endParaRPr lang="zh-CN" altLang="en-US" dirty="0">
              <a:latin typeface="+mj-ea"/>
              <a:ea typeface="+mj-ea"/>
            </a:endParaRPr>
          </a:p>
        </p:txBody>
      </p:sp>
      <p:sp>
        <p:nvSpPr>
          <p:cNvPr id="4" name="灯片编号占位符 3"/>
          <p:cNvSpPr>
            <a:spLocks noGrp="1"/>
          </p:cNvSpPr>
          <p:nvPr>
            <p:ph type="sldNum" sz="quarter" idx="5"/>
          </p:nvPr>
        </p:nvSpPr>
        <p:spPr/>
        <p:txBody>
          <a:bodyPr/>
          <a:lstStyle/>
          <a:p>
            <a:fld id="{7421D011-EC35-498F-ADE3-3197FF1A64D5}" type="slidenum">
              <a:rPr lang="zh-CN" altLang="en-US" smtClean="0"/>
              <a:t>21</a:t>
            </a:fld>
            <a:endParaRPr lang="zh-CN" altLang="en-US"/>
          </a:p>
        </p:txBody>
      </p:sp>
    </p:spTree>
    <p:extLst>
      <p:ext uri="{BB962C8B-B14F-4D97-AF65-F5344CB8AC3E}">
        <p14:creationId xmlns:p14="http://schemas.microsoft.com/office/powerpoint/2010/main" val="2115884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22</a:t>
            </a:fld>
            <a:endParaRPr lang="zh-CN" altLang="en-US"/>
          </a:p>
        </p:txBody>
      </p:sp>
    </p:spTree>
    <p:extLst>
      <p:ext uri="{BB962C8B-B14F-4D97-AF65-F5344CB8AC3E}">
        <p14:creationId xmlns:p14="http://schemas.microsoft.com/office/powerpoint/2010/main" val="2613291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a:r>
              <a:rPr lang="zh-CN" altLang="en-US" dirty="0"/>
              <a:t>。</a:t>
            </a:r>
          </a:p>
          <a:p>
            <a:pPr algn="ctr"/>
            <a:endParaRPr lang="en-US" altLang="zh-CN" dirty="0"/>
          </a:p>
          <a:p>
            <a:pPr algn="ctr"/>
            <a:endParaRPr lang="zh-CN" altLang="en-US" dirty="0"/>
          </a:p>
          <a:p>
            <a:pPr algn="ctr"/>
            <a:endParaRPr lang="zh-CN" altLang="en-US" dirty="0"/>
          </a:p>
          <a:p>
            <a:pPr algn="ctr"/>
            <a:endParaRPr lang="en-US" altLang="zh-CN" dirty="0"/>
          </a:p>
          <a:p>
            <a:pPr algn="ct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23</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24</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sym typeface="+mn-ea"/>
              </a:rPr>
              <a:t>通过数据分析</a:t>
            </a:r>
            <a:r>
              <a:rPr lang="en-US" altLang="zh-CN" sz="12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sym typeface="+mn-ea"/>
              </a:rPr>
              <a:t>2008</a:t>
            </a:r>
            <a:r>
              <a:rPr lang="zh-CN" altLang="en-US" sz="12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sym typeface="+mn-ea"/>
              </a:rPr>
              <a:t>年</a:t>
            </a:r>
            <a:r>
              <a:rPr lang="en-US" altLang="zh-CN" sz="12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12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sym typeface="+mn-ea"/>
              </a:rPr>
              <a:t>月到</a:t>
            </a:r>
            <a:r>
              <a:rPr lang="en-US" altLang="zh-CN" sz="12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sym typeface="+mn-ea"/>
              </a:rPr>
              <a:t>2021</a:t>
            </a:r>
            <a:r>
              <a:rPr lang="zh-CN" altLang="en-US" sz="12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sym typeface="+mn-ea"/>
              </a:rPr>
              <a:t>年</a:t>
            </a:r>
            <a:r>
              <a:rPr lang="en-US" altLang="zh-CN" sz="12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sym typeface="+mn-ea"/>
              </a:rPr>
              <a:t>9</a:t>
            </a:r>
            <a:r>
              <a:rPr lang="zh-CN" altLang="en-US" sz="12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sym typeface="+mn-ea"/>
              </a:rPr>
              <a:t>月的澳门来澳旅客人数，探讨澳门旅游业在疫情防控常态化中的旅游业恢复及对未来一年的预测。</a:t>
            </a:r>
          </a:p>
          <a:p>
            <a:pPr>
              <a:lnSpc>
                <a:spcPct val="150000"/>
              </a:lnSpc>
            </a:pPr>
            <a:r>
              <a:rPr lang="zh-CN" altLang="en-US" sz="1200" i="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为了便于研究，我们选取了按月统计的旅客总人数，通过海路、陆路、空路的旅客人数分别进行时间序列建模分析。  </a:t>
            </a:r>
            <a:endParaRPr lang="zh-CN" altLang="en-US" sz="12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415637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预测结果说明未来来澳旅客人次主要来源于陆路、空路两个渠道，若疫情再次出现首先受影响的是空路人次，为此需要牢牢把握住内地旅客资源，服务好拱北、青茂、横琴三大口岸。此外，在疫情爆发后海路游客数量长期维持几百人次，可见澳门航运码头的接待数量不足，可能由香港或东南亚地区的疫情政策有关系。所以受限于防疫政策，海路来澳旅客难以上升，码头也将呈现出空落落的情况。</a:t>
            </a:r>
          </a:p>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27</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28</a:t>
            </a:fld>
            <a:endParaRPr lang="zh-CN" altLang="en-US"/>
          </a:p>
        </p:txBody>
      </p:sp>
    </p:spTree>
    <p:extLst>
      <p:ext uri="{BB962C8B-B14F-4D97-AF65-F5344CB8AC3E}">
        <p14:creationId xmlns:p14="http://schemas.microsoft.com/office/powerpoint/2010/main" val="3460964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a:endParaRPr lang="en-US" altLang="zh-CN" dirty="0"/>
          </a:p>
          <a:p>
            <a:pPr algn="ctr"/>
            <a:endParaRPr lang="en-US" altLang="zh-CN" dirty="0"/>
          </a:p>
          <a:p>
            <a:pPr algn="ctr"/>
            <a:endParaRPr lang="en-US" altLang="zh-CN" dirty="0"/>
          </a:p>
          <a:p>
            <a:pPr algn="ct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29</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30</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31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sym typeface="+mn-ea"/>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spc="200" dirty="0">
              <a:solidFill>
                <a:schemeClr val="tx1">
                  <a:lumMod val="85000"/>
                  <a:lumOff val="15000"/>
                </a:schemeClr>
              </a:solidFill>
              <a:uFillTx/>
              <a:latin typeface="Arial" panose="020B0604020202020204" pitchFamily="34" charset="0"/>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spc="200" dirty="0">
              <a:solidFill>
                <a:schemeClr val="tx1">
                  <a:lumMod val="85000"/>
                  <a:lumOff val="15000"/>
                </a:schemeClr>
              </a:solidFill>
              <a:uFillTx/>
              <a:latin typeface="Arial" panose="020B0604020202020204" pitchFamily="34" charset="0"/>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1" dirty="0"/>
          </a:p>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14</a:t>
            </a:fld>
            <a:endParaRPr lang="zh-CN" altLang="en-US"/>
          </a:p>
        </p:txBody>
      </p:sp>
    </p:spTree>
    <p:extLst>
      <p:ext uri="{BB962C8B-B14F-4D97-AF65-F5344CB8AC3E}">
        <p14:creationId xmlns:p14="http://schemas.microsoft.com/office/powerpoint/2010/main" val="1959447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精度越高，阶数则越大，权衡一个精度可较好，阶数</a:t>
            </a:r>
            <a:endParaRPr lang="en-US" altLang="zh-CN" dirty="0"/>
          </a:p>
          <a:p>
            <a:r>
              <a:rPr lang="zh-CN" altLang="en-US" dirty="0"/>
              <a:t>t统计量的P值基本小于0.05，可认为模型参数显著；残差序列的LB 统计量的P值均大于0.05，且靠近1，可认为残差序列为白噪声较少的模型来进行拟合</a:t>
            </a:r>
          </a:p>
        </p:txBody>
      </p:sp>
      <p:sp>
        <p:nvSpPr>
          <p:cNvPr id="4" name="灯片编号占位符 3"/>
          <p:cNvSpPr>
            <a:spLocks noGrp="1"/>
          </p:cNvSpPr>
          <p:nvPr>
            <p:ph type="sldNum" sz="quarter" idx="5"/>
          </p:nvPr>
        </p:nvSpPr>
        <p:spPr/>
        <p:txBody>
          <a:bodyPr/>
          <a:lstStyle/>
          <a:p>
            <a:fld id="{7421D011-EC35-498F-ADE3-3197FF1A64D5}" type="slidenum">
              <a:rPr lang="zh-CN" altLang="en-US" smtClean="0"/>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tags" Target="../tags/tag24.xml"/><Relationship Id="rId26" Type="http://schemas.openxmlformats.org/officeDocument/2006/relationships/tags" Target="../tags/tag32.xml"/><Relationship Id="rId3" Type="http://schemas.openxmlformats.org/officeDocument/2006/relationships/tags" Target="../tags/tag9.xml"/><Relationship Id="rId21" Type="http://schemas.openxmlformats.org/officeDocument/2006/relationships/tags" Target="../tags/tag27.xml"/><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tags" Target="../tags/tag23.xml"/><Relationship Id="rId25" Type="http://schemas.openxmlformats.org/officeDocument/2006/relationships/tags" Target="../tags/tag31.xml"/><Relationship Id="rId2" Type="http://schemas.openxmlformats.org/officeDocument/2006/relationships/tags" Target="../tags/tag8.xml"/><Relationship Id="rId16" Type="http://schemas.openxmlformats.org/officeDocument/2006/relationships/tags" Target="../tags/tag22.xml"/><Relationship Id="rId20" Type="http://schemas.openxmlformats.org/officeDocument/2006/relationships/tags" Target="../tags/tag26.xml"/><Relationship Id="rId29"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24" Type="http://schemas.openxmlformats.org/officeDocument/2006/relationships/tags" Target="../tags/tag30.xml"/><Relationship Id="rId5" Type="http://schemas.openxmlformats.org/officeDocument/2006/relationships/tags" Target="../tags/tag11.xml"/><Relationship Id="rId15" Type="http://schemas.openxmlformats.org/officeDocument/2006/relationships/tags" Target="../tags/tag21.xml"/><Relationship Id="rId23" Type="http://schemas.openxmlformats.org/officeDocument/2006/relationships/tags" Target="../tags/tag29.xml"/><Relationship Id="rId28" Type="http://schemas.openxmlformats.org/officeDocument/2006/relationships/tags" Target="../tags/tag34.xml"/><Relationship Id="rId10" Type="http://schemas.openxmlformats.org/officeDocument/2006/relationships/tags" Target="../tags/tag16.xml"/><Relationship Id="rId19" Type="http://schemas.openxmlformats.org/officeDocument/2006/relationships/tags" Target="../tags/tag25.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 Id="rId22" Type="http://schemas.openxmlformats.org/officeDocument/2006/relationships/tags" Target="../tags/tag28.xml"/><Relationship Id="rId27" Type="http://schemas.openxmlformats.org/officeDocument/2006/relationships/tags" Target="../tags/tag33.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51.xml"/><Relationship Id="rId3" Type="http://schemas.openxmlformats.org/officeDocument/2006/relationships/tags" Target="../tags/tag146.xml"/><Relationship Id="rId7" Type="http://schemas.openxmlformats.org/officeDocument/2006/relationships/tags" Target="../tags/tag150.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slideMaster" Target="../slideMasters/slideMaster1.xml"/><Relationship Id="rId5" Type="http://schemas.openxmlformats.org/officeDocument/2006/relationships/tags" Target="../tags/tag148.xml"/><Relationship Id="rId10" Type="http://schemas.openxmlformats.org/officeDocument/2006/relationships/tags" Target="../tags/tag153.xml"/><Relationship Id="rId4" Type="http://schemas.openxmlformats.org/officeDocument/2006/relationships/tags" Target="../tags/tag147.xml"/><Relationship Id="rId9" Type="http://schemas.openxmlformats.org/officeDocument/2006/relationships/tags" Target="../tags/tag152.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tags" Target="../tags/tag166.xml"/><Relationship Id="rId18" Type="http://schemas.openxmlformats.org/officeDocument/2006/relationships/tags" Target="../tags/tag171.xml"/><Relationship Id="rId26" Type="http://schemas.openxmlformats.org/officeDocument/2006/relationships/tags" Target="../tags/tag179.xml"/><Relationship Id="rId3" Type="http://schemas.openxmlformats.org/officeDocument/2006/relationships/tags" Target="../tags/tag156.xml"/><Relationship Id="rId21" Type="http://schemas.openxmlformats.org/officeDocument/2006/relationships/tags" Target="../tags/tag174.xml"/><Relationship Id="rId7" Type="http://schemas.openxmlformats.org/officeDocument/2006/relationships/tags" Target="../tags/tag160.xml"/><Relationship Id="rId12" Type="http://schemas.openxmlformats.org/officeDocument/2006/relationships/tags" Target="../tags/tag165.xml"/><Relationship Id="rId17" Type="http://schemas.openxmlformats.org/officeDocument/2006/relationships/tags" Target="../tags/tag170.xml"/><Relationship Id="rId25" Type="http://schemas.openxmlformats.org/officeDocument/2006/relationships/tags" Target="../tags/tag178.xml"/><Relationship Id="rId2" Type="http://schemas.openxmlformats.org/officeDocument/2006/relationships/tags" Target="../tags/tag155.xml"/><Relationship Id="rId16" Type="http://schemas.openxmlformats.org/officeDocument/2006/relationships/tags" Target="../tags/tag169.xml"/><Relationship Id="rId20" Type="http://schemas.openxmlformats.org/officeDocument/2006/relationships/tags" Target="../tags/tag173.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tags" Target="../tags/tag164.xml"/><Relationship Id="rId24" Type="http://schemas.openxmlformats.org/officeDocument/2006/relationships/tags" Target="../tags/tag177.xml"/><Relationship Id="rId5" Type="http://schemas.openxmlformats.org/officeDocument/2006/relationships/tags" Target="../tags/tag158.xml"/><Relationship Id="rId15" Type="http://schemas.openxmlformats.org/officeDocument/2006/relationships/tags" Target="../tags/tag168.xml"/><Relationship Id="rId23" Type="http://schemas.openxmlformats.org/officeDocument/2006/relationships/tags" Target="../tags/tag176.xml"/><Relationship Id="rId10" Type="http://schemas.openxmlformats.org/officeDocument/2006/relationships/tags" Target="../tags/tag163.xml"/><Relationship Id="rId19" Type="http://schemas.openxmlformats.org/officeDocument/2006/relationships/tags" Target="../tags/tag172.xml"/><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tags" Target="../tags/tag167.xml"/><Relationship Id="rId22" Type="http://schemas.openxmlformats.org/officeDocument/2006/relationships/tags" Target="../tags/tag175.xml"/><Relationship Id="rId27"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87.xml"/><Relationship Id="rId3" Type="http://schemas.openxmlformats.org/officeDocument/2006/relationships/tags" Target="../tags/tag182.xml"/><Relationship Id="rId7" Type="http://schemas.openxmlformats.org/officeDocument/2006/relationships/tags" Target="../tags/tag186.xml"/><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tags" Target="../tags/tag185.xml"/><Relationship Id="rId5" Type="http://schemas.openxmlformats.org/officeDocument/2006/relationships/tags" Target="../tags/tag184.xml"/><Relationship Id="rId10" Type="http://schemas.openxmlformats.org/officeDocument/2006/relationships/slideMaster" Target="../slideMasters/slideMaster1.xml"/><Relationship Id="rId4" Type="http://schemas.openxmlformats.org/officeDocument/2006/relationships/tags" Target="../tags/tag183.xml"/><Relationship Id="rId9" Type="http://schemas.openxmlformats.org/officeDocument/2006/relationships/tags" Target="../tags/tag188.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96.xml"/><Relationship Id="rId3" Type="http://schemas.openxmlformats.org/officeDocument/2006/relationships/tags" Target="../tags/tag191.xml"/><Relationship Id="rId7" Type="http://schemas.openxmlformats.org/officeDocument/2006/relationships/tags" Target="../tags/tag195.xml"/><Relationship Id="rId12" Type="http://schemas.openxmlformats.org/officeDocument/2006/relationships/slideMaster" Target="../slideMasters/slideMaster1.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tags" Target="../tags/tag194.xml"/><Relationship Id="rId11" Type="http://schemas.openxmlformats.org/officeDocument/2006/relationships/tags" Target="../tags/tag199.xml"/><Relationship Id="rId5" Type="http://schemas.openxmlformats.org/officeDocument/2006/relationships/tags" Target="../tags/tag193.xml"/><Relationship Id="rId10" Type="http://schemas.openxmlformats.org/officeDocument/2006/relationships/tags" Target="../tags/tag198.xml"/><Relationship Id="rId4" Type="http://schemas.openxmlformats.org/officeDocument/2006/relationships/tags" Target="../tags/tag192.xml"/><Relationship Id="rId9" Type="http://schemas.openxmlformats.org/officeDocument/2006/relationships/tags" Target="../tags/tag197.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slideMaster" Target="../slideMasters/slideMaster1.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219.xml"/><Relationship Id="rId13" Type="http://schemas.openxmlformats.org/officeDocument/2006/relationships/slideMaster" Target="../slideMasters/slideMaster1.xml"/><Relationship Id="rId3" Type="http://schemas.openxmlformats.org/officeDocument/2006/relationships/tags" Target="../tags/tag214.xml"/><Relationship Id="rId7" Type="http://schemas.openxmlformats.org/officeDocument/2006/relationships/tags" Target="../tags/tag218.xml"/><Relationship Id="rId12" Type="http://schemas.openxmlformats.org/officeDocument/2006/relationships/tags" Target="../tags/tag223.xml"/><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tags" Target="../tags/tag217.xml"/><Relationship Id="rId11" Type="http://schemas.openxmlformats.org/officeDocument/2006/relationships/tags" Target="../tags/tag222.xml"/><Relationship Id="rId5" Type="http://schemas.openxmlformats.org/officeDocument/2006/relationships/tags" Target="../tags/tag216.xml"/><Relationship Id="rId10" Type="http://schemas.openxmlformats.org/officeDocument/2006/relationships/tags" Target="../tags/tag221.xml"/><Relationship Id="rId4" Type="http://schemas.openxmlformats.org/officeDocument/2006/relationships/tags" Target="../tags/tag215.xml"/><Relationship Id="rId9" Type="http://schemas.openxmlformats.org/officeDocument/2006/relationships/tags" Target="../tags/tag220.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231.xml"/><Relationship Id="rId13" Type="http://schemas.openxmlformats.org/officeDocument/2006/relationships/slideMaster" Target="../slideMasters/slideMaster1.xml"/><Relationship Id="rId3" Type="http://schemas.openxmlformats.org/officeDocument/2006/relationships/tags" Target="../tags/tag226.xml"/><Relationship Id="rId7" Type="http://schemas.openxmlformats.org/officeDocument/2006/relationships/tags" Target="../tags/tag230.xml"/><Relationship Id="rId12" Type="http://schemas.openxmlformats.org/officeDocument/2006/relationships/tags" Target="../tags/tag235.xml"/><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tags" Target="../tags/tag229.xml"/><Relationship Id="rId11" Type="http://schemas.openxmlformats.org/officeDocument/2006/relationships/tags" Target="../tags/tag234.xml"/><Relationship Id="rId5" Type="http://schemas.openxmlformats.org/officeDocument/2006/relationships/tags" Target="../tags/tag228.xml"/><Relationship Id="rId10" Type="http://schemas.openxmlformats.org/officeDocument/2006/relationships/tags" Target="../tags/tag233.xml"/><Relationship Id="rId4" Type="http://schemas.openxmlformats.org/officeDocument/2006/relationships/tags" Target="../tags/tag227.xml"/><Relationship Id="rId9" Type="http://schemas.openxmlformats.org/officeDocument/2006/relationships/tags" Target="../tags/tag23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243.xml"/><Relationship Id="rId13" Type="http://schemas.openxmlformats.org/officeDocument/2006/relationships/tags" Target="../tags/tag248.xml"/><Relationship Id="rId3" Type="http://schemas.openxmlformats.org/officeDocument/2006/relationships/tags" Target="../tags/tag238.xml"/><Relationship Id="rId7" Type="http://schemas.openxmlformats.org/officeDocument/2006/relationships/tags" Target="../tags/tag242.xml"/><Relationship Id="rId12" Type="http://schemas.openxmlformats.org/officeDocument/2006/relationships/tags" Target="../tags/tag247.xml"/><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tags" Target="../tags/tag241.xml"/><Relationship Id="rId11" Type="http://schemas.openxmlformats.org/officeDocument/2006/relationships/tags" Target="../tags/tag246.xml"/><Relationship Id="rId5" Type="http://schemas.openxmlformats.org/officeDocument/2006/relationships/tags" Target="../tags/tag240.xml"/><Relationship Id="rId15" Type="http://schemas.openxmlformats.org/officeDocument/2006/relationships/slideMaster" Target="../slideMasters/slideMaster1.xml"/><Relationship Id="rId10" Type="http://schemas.openxmlformats.org/officeDocument/2006/relationships/tags" Target="../tags/tag245.xml"/><Relationship Id="rId4" Type="http://schemas.openxmlformats.org/officeDocument/2006/relationships/tags" Target="../tags/tag239.xml"/><Relationship Id="rId9" Type="http://schemas.openxmlformats.org/officeDocument/2006/relationships/tags" Target="../tags/tag244.xml"/><Relationship Id="rId14" Type="http://schemas.openxmlformats.org/officeDocument/2006/relationships/tags" Target="../tags/tag249.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257.xml"/><Relationship Id="rId3" Type="http://schemas.openxmlformats.org/officeDocument/2006/relationships/tags" Target="../tags/tag252.xml"/><Relationship Id="rId7" Type="http://schemas.openxmlformats.org/officeDocument/2006/relationships/tags" Target="../tags/tag256.xml"/><Relationship Id="rId2" Type="http://schemas.openxmlformats.org/officeDocument/2006/relationships/tags" Target="../tags/tag251.xml"/><Relationship Id="rId1" Type="http://schemas.openxmlformats.org/officeDocument/2006/relationships/tags" Target="../tags/tag250.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9"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271.xml"/><Relationship Id="rId13" Type="http://schemas.openxmlformats.org/officeDocument/2006/relationships/tags" Target="../tags/tag276.xml"/><Relationship Id="rId18" Type="http://schemas.openxmlformats.org/officeDocument/2006/relationships/tags" Target="../tags/tag281.xml"/><Relationship Id="rId26" Type="http://schemas.openxmlformats.org/officeDocument/2006/relationships/tags" Target="../tags/tag289.xml"/><Relationship Id="rId3" Type="http://schemas.openxmlformats.org/officeDocument/2006/relationships/tags" Target="../tags/tag266.xml"/><Relationship Id="rId21" Type="http://schemas.openxmlformats.org/officeDocument/2006/relationships/tags" Target="../tags/tag284.xml"/><Relationship Id="rId7" Type="http://schemas.openxmlformats.org/officeDocument/2006/relationships/tags" Target="../tags/tag270.xml"/><Relationship Id="rId12" Type="http://schemas.openxmlformats.org/officeDocument/2006/relationships/tags" Target="../tags/tag275.xml"/><Relationship Id="rId17" Type="http://schemas.openxmlformats.org/officeDocument/2006/relationships/tags" Target="../tags/tag280.xml"/><Relationship Id="rId25" Type="http://schemas.openxmlformats.org/officeDocument/2006/relationships/tags" Target="../tags/tag288.xml"/><Relationship Id="rId2" Type="http://schemas.openxmlformats.org/officeDocument/2006/relationships/tags" Target="../tags/tag265.xml"/><Relationship Id="rId16" Type="http://schemas.openxmlformats.org/officeDocument/2006/relationships/tags" Target="../tags/tag279.xml"/><Relationship Id="rId20" Type="http://schemas.openxmlformats.org/officeDocument/2006/relationships/tags" Target="../tags/tag283.xml"/><Relationship Id="rId29" Type="http://schemas.openxmlformats.org/officeDocument/2006/relationships/slideMaster" Target="../slideMasters/slideMaster2.xml"/><Relationship Id="rId1" Type="http://schemas.openxmlformats.org/officeDocument/2006/relationships/tags" Target="../tags/tag264.xml"/><Relationship Id="rId6" Type="http://schemas.openxmlformats.org/officeDocument/2006/relationships/tags" Target="../tags/tag269.xml"/><Relationship Id="rId11" Type="http://schemas.openxmlformats.org/officeDocument/2006/relationships/tags" Target="../tags/tag274.xml"/><Relationship Id="rId24" Type="http://schemas.openxmlformats.org/officeDocument/2006/relationships/tags" Target="../tags/tag287.xml"/><Relationship Id="rId5" Type="http://schemas.openxmlformats.org/officeDocument/2006/relationships/tags" Target="../tags/tag268.xml"/><Relationship Id="rId15" Type="http://schemas.openxmlformats.org/officeDocument/2006/relationships/tags" Target="../tags/tag278.xml"/><Relationship Id="rId23" Type="http://schemas.openxmlformats.org/officeDocument/2006/relationships/tags" Target="../tags/tag286.xml"/><Relationship Id="rId28" Type="http://schemas.openxmlformats.org/officeDocument/2006/relationships/tags" Target="../tags/tag291.xml"/><Relationship Id="rId10" Type="http://schemas.openxmlformats.org/officeDocument/2006/relationships/tags" Target="../tags/tag273.xml"/><Relationship Id="rId19" Type="http://schemas.openxmlformats.org/officeDocument/2006/relationships/tags" Target="../tags/tag282.xml"/><Relationship Id="rId4" Type="http://schemas.openxmlformats.org/officeDocument/2006/relationships/tags" Target="../tags/tag267.xml"/><Relationship Id="rId9" Type="http://schemas.openxmlformats.org/officeDocument/2006/relationships/tags" Target="../tags/tag272.xml"/><Relationship Id="rId14" Type="http://schemas.openxmlformats.org/officeDocument/2006/relationships/tags" Target="../tags/tag277.xml"/><Relationship Id="rId22" Type="http://schemas.openxmlformats.org/officeDocument/2006/relationships/tags" Target="../tags/tag285.xml"/><Relationship Id="rId27" Type="http://schemas.openxmlformats.org/officeDocument/2006/relationships/tags" Target="../tags/tag290.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slideMaster" Target="../slideMasters/slideMaster1.xml"/><Relationship Id="rId5" Type="http://schemas.openxmlformats.org/officeDocument/2006/relationships/tags" Target="../tags/tag3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99.xml"/><Relationship Id="rId3" Type="http://schemas.openxmlformats.org/officeDocument/2006/relationships/tags" Target="../tags/tag294.xml"/><Relationship Id="rId7" Type="http://schemas.openxmlformats.org/officeDocument/2006/relationships/tags" Target="../tags/tag298.xml"/><Relationship Id="rId2" Type="http://schemas.openxmlformats.org/officeDocument/2006/relationships/tags" Target="../tags/tag293.xml"/><Relationship Id="rId1" Type="http://schemas.openxmlformats.org/officeDocument/2006/relationships/tags" Target="../tags/tag292.xml"/><Relationship Id="rId6" Type="http://schemas.openxmlformats.org/officeDocument/2006/relationships/tags" Target="../tags/tag297.xml"/><Relationship Id="rId11" Type="http://schemas.openxmlformats.org/officeDocument/2006/relationships/slideMaster" Target="../slideMasters/slideMaster2.xml"/><Relationship Id="rId5" Type="http://schemas.openxmlformats.org/officeDocument/2006/relationships/tags" Target="../tags/tag296.xml"/><Relationship Id="rId10" Type="http://schemas.openxmlformats.org/officeDocument/2006/relationships/tags" Target="../tags/tag301.xml"/><Relationship Id="rId4" Type="http://schemas.openxmlformats.org/officeDocument/2006/relationships/tags" Target="../tags/tag295.xml"/><Relationship Id="rId9" Type="http://schemas.openxmlformats.org/officeDocument/2006/relationships/tags" Target="../tags/tag300.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309.xml"/><Relationship Id="rId13" Type="http://schemas.openxmlformats.org/officeDocument/2006/relationships/tags" Target="../tags/tag314.xml"/><Relationship Id="rId18" Type="http://schemas.openxmlformats.org/officeDocument/2006/relationships/tags" Target="../tags/tag319.xml"/><Relationship Id="rId26" Type="http://schemas.openxmlformats.org/officeDocument/2006/relationships/tags" Target="../tags/tag327.xml"/><Relationship Id="rId3" Type="http://schemas.openxmlformats.org/officeDocument/2006/relationships/tags" Target="../tags/tag304.xml"/><Relationship Id="rId21" Type="http://schemas.openxmlformats.org/officeDocument/2006/relationships/tags" Target="../tags/tag322.xml"/><Relationship Id="rId7" Type="http://schemas.openxmlformats.org/officeDocument/2006/relationships/tags" Target="../tags/tag308.xml"/><Relationship Id="rId12" Type="http://schemas.openxmlformats.org/officeDocument/2006/relationships/tags" Target="../tags/tag313.xml"/><Relationship Id="rId17" Type="http://schemas.openxmlformats.org/officeDocument/2006/relationships/tags" Target="../tags/tag318.xml"/><Relationship Id="rId25" Type="http://schemas.openxmlformats.org/officeDocument/2006/relationships/tags" Target="../tags/tag326.xml"/><Relationship Id="rId2" Type="http://schemas.openxmlformats.org/officeDocument/2006/relationships/tags" Target="../tags/tag303.xml"/><Relationship Id="rId16" Type="http://schemas.openxmlformats.org/officeDocument/2006/relationships/tags" Target="../tags/tag317.xml"/><Relationship Id="rId20" Type="http://schemas.openxmlformats.org/officeDocument/2006/relationships/tags" Target="../tags/tag321.xml"/><Relationship Id="rId1" Type="http://schemas.openxmlformats.org/officeDocument/2006/relationships/tags" Target="../tags/tag302.xml"/><Relationship Id="rId6" Type="http://schemas.openxmlformats.org/officeDocument/2006/relationships/tags" Target="../tags/tag307.xml"/><Relationship Id="rId11" Type="http://schemas.openxmlformats.org/officeDocument/2006/relationships/tags" Target="../tags/tag312.xml"/><Relationship Id="rId24" Type="http://schemas.openxmlformats.org/officeDocument/2006/relationships/tags" Target="../tags/tag325.xml"/><Relationship Id="rId5" Type="http://schemas.openxmlformats.org/officeDocument/2006/relationships/tags" Target="../tags/tag306.xml"/><Relationship Id="rId15" Type="http://schemas.openxmlformats.org/officeDocument/2006/relationships/tags" Target="../tags/tag316.xml"/><Relationship Id="rId23" Type="http://schemas.openxmlformats.org/officeDocument/2006/relationships/tags" Target="../tags/tag324.xml"/><Relationship Id="rId10" Type="http://schemas.openxmlformats.org/officeDocument/2006/relationships/tags" Target="../tags/tag311.xml"/><Relationship Id="rId19" Type="http://schemas.openxmlformats.org/officeDocument/2006/relationships/tags" Target="../tags/tag320.xml"/><Relationship Id="rId4" Type="http://schemas.openxmlformats.org/officeDocument/2006/relationships/tags" Target="../tags/tag305.xml"/><Relationship Id="rId9" Type="http://schemas.openxmlformats.org/officeDocument/2006/relationships/tags" Target="../tags/tag310.xml"/><Relationship Id="rId14" Type="http://schemas.openxmlformats.org/officeDocument/2006/relationships/tags" Target="../tags/tag315.xml"/><Relationship Id="rId22" Type="http://schemas.openxmlformats.org/officeDocument/2006/relationships/tags" Target="../tags/tag323.xml"/><Relationship Id="rId27"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335.xml"/><Relationship Id="rId3" Type="http://schemas.openxmlformats.org/officeDocument/2006/relationships/tags" Target="../tags/tag330.xml"/><Relationship Id="rId7" Type="http://schemas.openxmlformats.org/officeDocument/2006/relationships/tags" Target="../tags/tag334.xml"/><Relationship Id="rId12" Type="http://schemas.openxmlformats.org/officeDocument/2006/relationships/slideMaster" Target="../slideMasters/slideMaster2.xml"/><Relationship Id="rId2" Type="http://schemas.openxmlformats.org/officeDocument/2006/relationships/tags" Target="../tags/tag329.xml"/><Relationship Id="rId1" Type="http://schemas.openxmlformats.org/officeDocument/2006/relationships/tags" Target="../tags/tag328.xml"/><Relationship Id="rId6" Type="http://schemas.openxmlformats.org/officeDocument/2006/relationships/tags" Target="../tags/tag333.xml"/><Relationship Id="rId11" Type="http://schemas.openxmlformats.org/officeDocument/2006/relationships/tags" Target="../tags/tag338.xml"/><Relationship Id="rId5" Type="http://schemas.openxmlformats.org/officeDocument/2006/relationships/tags" Target="../tags/tag332.xml"/><Relationship Id="rId10" Type="http://schemas.openxmlformats.org/officeDocument/2006/relationships/tags" Target="../tags/tag337.xml"/><Relationship Id="rId4" Type="http://schemas.openxmlformats.org/officeDocument/2006/relationships/tags" Target="../tags/tag331.xml"/><Relationship Id="rId9" Type="http://schemas.openxmlformats.org/officeDocument/2006/relationships/tags" Target="../tags/tag33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346.xml"/><Relationship Id="rId13" Type="http://schemas.openxmlformats.org/officeDocument/2006/relationships/tags" Target="../tags/tag351.xml"/><Relationship Id="rId3" Type="http://schemas.openxmlformats.org/officeDocument/2006/relationships/tags" Target="../tags/tag341.xml"/><Relationship Id="rId7" Type="http://schemas.openxmlformats.org/officeDocument/2006/relationships/tags" Target="../tags/tag345.xml"/><Relationship Id="rId12" Type="http://schemas.openxmlformats.org/officeDocument/2006/relationships/tags" Target="../tags/tag350.xml"/><Relationship Id="rId2" Type="http://schemas.openxmlformats.org/officeDocument/2006/relationships/tags" Target="../tags/tag340.xml"/><Relationship Id="rId1" Type="http://schemas.openxmlformats.org/officeDocument/2006/relationships/tags" Target="../tags/tag339.xml"/><Relationship Id="rId6" Type="http://schemas.openxmlformats.org/officeDocument/2006/relationships/tags" Target="../tags/tag344.xml"/><Relationship Id="rId11" Type="http://schemas.openxmlformats.org/officeDocument/2006/relationships/tags" Target="../tags/tag349.xml"/><Relationship Id="rId5" Type="http://schemas.openxmlformats.org/officeDocument/2006/relationships/tags" Target="../tags/tag343.xml"/><Relationship Id="rId10" Type="http://schemas.openxmlformats.org/officeDocument/2006/relationships/tags" Target="../tags/tag348.xml"/><Relationship Id="rId4" Type="http://schemas.openxmlformats.org/officeDocument/2006/relationships/tags" Target="../tags/tag342.xml"/><Relationship Id="rId9" Type="http://schemas.openxmlformats.org/officeDocument/2006/relationships/tags" Target="../tags/tag347.xml"/><Relationship Id="rId14"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359.xml"/><Relationship Id="rId13" Type="http://schemas.openxmlformats.org/officeDocument/2006/relationships/tags" Target="../tags/tag364.xml"/><Relationship Id="rId18" Type="http://schemas.openxmlformats.org/officeDocument/2006/relationships/tags" Target="../tags/tag369.xml"/><Relationship Id="rId3" Type="http://schemas.openxmlformats.org/officeDocument/2006/relationships/tags" Target="../tags/tag354.xml"/><Relationship Id="rId21" Type="http://schemas.openxmlformats.org/officeDocument/2006/relationships/tags" Target="../tags/tag372.xml"/><Relationship Id="rId7" Type="http://schemas.openxmlformats.org/officeDocument/2006/relationships/tags" Target="../tags/tag358.xml"/><Relationship Id="rId12" Type="http://schemas.openxmlformats.org/officeDocument/2006/relationships/tags" Target="../tags/tag363.xml"/><Relationship Id="rId17" Type="http://schemas.openxmlformats.org/officeDocument/2006/relationships/tags" Target="../tags/tag368.xml"/><Relationship Id="rId25" Type="http://schemas.openxmlformats.org/officeDocument/2006/relationships/slideMaster" Target="../slideMasters/slideMaster2.xml"/><Relationship Id="rId2" Type="http://schemas.openxmlformats.org/officeDocument/2006/relationships/tags" Target="../tags/tag353.xml"/><Relationship Id="rId16" Type="http://schemas.openxmlformats.org/officeDocument/2006/relationships/tags" Target="../tags/tag367.xml"/><Relationship Id="rId20" Type="http://schemas.openxmlformats.org/officeDocument/2006/relationships/tags" Target="../tags/tag371.xml"/><Relationship Id="rId1" Type="http://schemas.openxmlformats.org/officeDocument/2006/relationships/tags" Target="../tags/tag352.xml"/><Relationship Id="rId6" Type="http://schemas.openxmlformats.org/officeDocument/2006/relationships/tags" Target="../tags/tag357.xml"/><Relationship Id="rId11" Type="http://schemas.openxmlformats.org/officeDocument/2006/relationships/tags" Target="../tags/tag362.xml"/><Relationship Id="rId24" Type="http://schemas.openxmlformats.org/officeDocument/2006/relationships/tags" Target="../tags/tag375.xml"/><Relationship Id="rId5" Type="http://schemas.openxmlformats.org/officeDocument/2006/relationships/tags" Target="../tags/tag356.xml"/><Relationship Id="rId15" Type="http://schemas.openxmlformats.org/officeDocument/2006/relationships/tags" Target="../tags/tag366.xml"/><Relationship Id="rId23" Type="http://schemas.openxmlformats.org/officeDocument/2006/relationships/tags" Target="../tags/tag374.xml"/><Relationship Id="rId10" Type="http://schemas.openxmlformats.org/officeDocument/2006/relationships/tags" Target="../tags/tag361.xml"/><Relationship Id="rId19" Type="http://schemas.openxmlformats.org/officeDocument/2006/relationships/tags" Target="../tags/tag370.xml"/><Relationship Id="rId4" Type="http://schemas.openxmlformats.org/officeDocument/2006/relationships/tags" Target="../tags/tag355.xml"/><Relationship Id="rId9" Type="http://schemas.openxmlformats.org/officeDocument/2006/relationships/tags" Target="../tags/tag360.xml"/><Relationship Id="rId14" Type="http://schemas.openxmlformats.org/officeDocument/2006/relationships/tags" Target="../tags/tag365.xml"/><Relationship Id="rId22" Type="http://schemas.openxmlformats.org/officeDocument/2006/relationships/tags" Target="../tags/tag373.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378.xml"/><Relationship Id="rId2" Type="http://schemas.openxmlformats.org/officeDocument/2006/relationships/tags" Target="../tags/tag377.xml"/><Relationship Id="rId1" Type="http://schemas.openxmlformats.org/officeDocument/2006/relationships/tags" Target="../tags/tag376.xml"/><Relationship Id="rId4"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386.xml"/><Relationship Id="rId3" Type="http://schemas.openxmlformats.org/officeDocument/2006/relationships/tags" Target="../tags/tag381.xml"/><Relationship Id="rId7" Type="http://schemas.openxmlformats.org/officeDocument/2006/relationships/tags" Target="../tags/tag385.xml"/><Relationship Id="rId12" Type="http://schemas.openxmlformats.org/officeDocument/2006/relationships/slideMaster" Target="../slideMasters/slideMaster2.xml"/><Relationship Id="rId2" Type="http://schemas.openxmlformats.org/officeDocument/2006/relationships/tags" Target="../tags/tag380.xml"/><Relationship Id="rId1" Type="http://schemas.openxmlformats.org/officeDocument/2006/relationships/tags" Target="../tags/tag379.xml"/><Relationship Id="rId6" Type="http://schemas.openxmlformats.org/officeDocument/2006/relationships/tags" Target="../tags/tag384.xml"/><Relationship Id="rId11" Type="http://schemas.openxmlformats.org/officeDocument/2006/relationships/tags" Target="../tags/tag389.xml"/><Relationship Id="rId5" Type="http://schemas.openxmlformats.org/officeDocument/2006/relationships/tags" Target="../tags/tag383.xml"/><Relationship Id="rId10" Type="http://schemas.openxmlformats.org/officeDocument/2006/relationships/tags" Target="../tags/tag388.xml"/><Relationship Id="rId4" Type="http://schemas.openxmlformats.org/officeDocument/2006/relationships/tags" Target="../tags/tag382.xml"/><Relationship Id="rId9" Type="http://schemas.openxmlformats.org/officeDocument/2006/relationships/tags" Target="../tags/tag387.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397.xml"/><Relationship Id="rId3" Type="http://schemas.openxmlformats.org/officeDocument/2006/relationships/tags" Target="../tags/tag392.xml"/><Relationship Id="rId7" Type="http://schemas.openxmlformats.org/officeDocument/2006/relationships/tags" Target="../tags/tag396.xml"/><Relationship Id="rId12" Type="http://schemas.openxmlformats.org/officeDocument/2006/relationships/slideMaster" Target="../slideMasters/slideMaster2.xml"/><Relationship Id="rId2" Type="http://schemas.openxmlformats.org/officeDocument/2006/relationships/tags" Target="../tags/tag391.xml"/><Relationship Id="rId1" Type="http://schemas.openxmlformats.org/officeDocument/2006/relationships/tags" Target="../tags/tag390.xml"/><Relationship Id="rId6" Type="http://schemas.openxmlformats.org/officeDocument/2006/relationships/tags" Target="../tags/tag395.xml"/><Relationship Id="rId11" Type="http://schemas.openxmlformats.org/officeDocument/2006/relationships/tags" Target="../tags/tag400.xml"/><Relationship Id="rId5" Type="http://schemas.openxmlformats.org/officeDocument/2006/relationships/tags" Target="../tags/tag394.xml"/><Relationship Id="rId10" Type="http://schemas.openxmlformats.org/officeDocument/2006/relationships/tags" Target="../tags/tag399.xml"/><Relationship Id="rId4" Type="http://schemas.openxmlformats.org/officeDocument/2006/relationships/tags" Target="../tags/tag393.xml"/><Relationship Id="rId9" Type="http://schemas.openxmlformats.org/officeDocument/2006/relationships/tags" Target="../tags/tag398.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408.xml"/><Relationship Id="rId3" Type="http://schemas.openxmlformats.org/officeDocument/2006/relationships/tags" Target="../tags/tag403.xml"/><Relationship Id="rId7" Type="http://schemas.openxmlformats.org/officeDocument/2006/relationships/tags" Target="../tags/tag407.xml"/><Relationship Id="rId2" Type="http://schemas.openxmlformats.org/officeDocument/2006/relationships/tags" Target="../tags/tag402.xml"/><Relationship Id="rId1" Type="http://schemas.openxmlformats.org/officeDocument/2006/relationships/tags" Target="../tags/tag401.xml"/><Relationship Id="rId6" Type="http://schemas.openxmlformats.org/officeDocument/2006/relationships/tags" Target="../tags/tag406.xml"/><Relationship Id="rId11" Type="http://schemas.openxmlformats.org/officeDocument/2006/relationships/slideMaster" Target="../slideMasters/slideMaster2.xml"/><Relationship Id="rId5" Type="http://schemas.openxmlformats.org/officeDocument/2006/relationships/tags" Target="../tags/tag405.xml"/><Relationship Id="rId10" Type="http://schemas.openxmlformats.org/officeDocument/2006/relationships/tags" Target="../tags/tag410.xml"/><Relationship Id="rId4" Type="http://schemas.openxmlformats.org/officeDocument/2006/relationships/tags" Target="../tags/tag404.xml"/><Relationship Id="rId9" Type="http://schemas.openxmlformats.org/officeDocument/2006/relationships/tags" Target="../tags/tag409.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418.xml"/><Relationship Id="rId13" Type="http://schemas.openxmlformats.org/officeDocument/2006/relationships/tags" Target="../tags/tag423.xml"/><Relationship Id="rId18" Type="http://schemas.openxmlformats.org/officeDocument/2006/relationships/tags" Target="../tags/tag428.xml"/><Relationship Id="rId26" Type="http://schemas.openxmlformats.org/officeDocument/2006/relationships/tags" Target="../tags/tag436.xml"/><Relationship Id="rId3" Type="http://schemas.openxmlformats.org/officeDocument/2006/relationships/tags" Target="../tags/tag413.xml"/><Relationship Id="rId21" Type="http://schemas.openxmlformats.org/officeDocument/2006/relationships/tags" Target="../tags/tag431.xml"/><Relationship Id="rId7" Type="http://schemas.openxmlformats.org/officeDocument/2006/relationships/tags" Target="../tags/tag417.xml"/><Relationship Id="rId12" Type="http://schemas.openxmlformats.org/officeDocument/2006/relationships/tags" Target="../tags/tag422.xml"/><Relationship Id="rId17" Type="http://schemas.openxmlformats.org/officeDocument/2006/relationships/tags" Target="../tags/tag427.xml"/><Relationship Id="rId25" Type="http://schemas.openxmlformats.org/officeDocument/2006/relationships/tags" Target="../tags/tag435.xml"/><Relationship Id="rId2" Type="http://schemas.openxmlformats.org/officeDocument/2006/relationships/tags" Target="../tags/tag412.xml"/><Relationship Id="rId16" Type="http://schemas.openxmlformats.org/officeDocument/2006/relationships/tags" Target="../tags/tag426.xml"/><Relationship Id="rId20" Type="http://schemas.openxmlformats.org/officeDocument/2006/relationships/tags" Target="../tags/tag430.xml"/><Relationship Id="rId1" Type="http://schemas.openxmlformats.org/officeDocument/2006/relationships/tags" Target="../tags/tag411.xml"/><Relationship Id="rId6" Type="http://schemas.openxmlformats.org/officeDocument/2006/relationships/tags" Target="../tags/tag416.xml"/><Relationship Id="rId11" Type="http://schemas.openxmlformats.org/officeDocument/2006/relationships/tags" Target="../tags/tag421.xml"/><Relationship Id="rId24" Type="http://schemas.openxmlformats.org/officeDocument/2006/relationships/tags" Target="../tags/tag434.xml"/><Relationship Id="rId5" Type="http://schemas.openxmlformats.org/officeDocument/2006/relationships/tags" Target="../tags/tag415.xml"/><Relationship Id="rId15" Type="http://schemas.openxmlformats.org/officeDocument/2006/relationships/tags" Target="../tags/tag425.xml"/><Relationship Id="rId23" Type="http://schemas.openxmlformats.org/officeDocument/2006/relationships/tags" Target="../tags/tag433.xml"/><Relationship Id="rId10" Type="http://schemas.openxmlformats.org/officeDocument/2006/relationships/tags" Target="../tags/tag420.xml"/><Relationship Id="rId19" Type="http://schemas.openxmlformats.org/officeDocument/2006/relationships/tags" Target="../tags/tag429.xml"/><Relationship Id="rId4" Type="http://schemas.openxmlformats.org/officeDocument/2006/relationships/tags" Target="../tags/tag414.xml"/><Relationship Id="rId9" Type="http://schemas.openxmlformats.org/officeDocument/2006/relationships/tags" Target="../tags/tag419.xml"/><Relationship Id="rId14" Type="http://schemas.openxmlformats.org/officeDocument/2006/relationships/tags" Target="../tags/tag424.xml"/><Relationship Id="rId22" Type="http://schemas.openxmlformats.org/officeDocument/2006/relationships/tags" Target="../tags/tag432.xml"/><Relationship Id="rId27"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tags" Target="../tags/tag57.xml"/><Relationship Id="rId18" Type="http://schemas.openxmlformats.org/officeDocument/2006/relationships/tags" Target="../tags/tag62.xml"/><Relationship Id="rId26" Type="http://schemas.openxmlformats.org/officeDocument/2006/relationships/tags" Target="../tags/tag70.xml"/><Relationship Id="rId3" Type="http://schemas.openxmlformats.org/officeDocument/2006/relationships/tags" Target="../tags/tag47.xml"/><Relationship Id="rId21" Type="http://schemas.openxmlformats.org/officeDocument/2006/relationships/tags" Target="../tags/tag65.xml"/><Relationship Id="rId7" Type="http://schemas.openxmlformats.org/officeDocument/2006/relationships/tags" Target="../tags/tag51.xml"/><Relationship Id="rId12" Type="http://schemas.openxmlformats.org/officeDocument/2006/relationships/tags" Target="../tags/tag56.xml"/><Relationship Id="rId17" Type="http://schemas.openxmlformats.org/officeDocument/2006/relationships/tags" Target="../tags/tag61.xml"/><Relationship Id="rId25" Type="http://schemas.openxmlformats.org/officeDocument/2006/relationships/tags" Target="../tags/tag69.xml"/><Relationship Id="rId2" Type="http://schemas.openxmlformats.org/officeDocument/2006/relationships/tags" Target="../tags/tag46.xml"/><Relationship Id="rId16" Type="http://schemas.openxmlformats.org/officeDocument/2006/relationships/tags" Target="../tags/tag60.xml"/><Relationship Id="rId20" Type="http://schemas.openxmlformats.org/officeDocument/2006/relationships/tags" Target="../tags/tag64.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24" Type="http://schemas.openxmlformats.org/officeDocument/2006/relationships/tags" Target="../tags/tag68.xml"/><Relationship Id="rId5" Type="http://schemas.openxmlformats.org/officeDocument/2006/relationships/tags" Target="../tags/tag49.xml"/><Relationship Id="rId15" Type="http://schemas.openxmlformats.org/officeDocument/2006/relationships/tags" Target="../tags/tag59.xml"/><Relationship Id="rId23" Type="http://schemas.openxmlformats.org/officeDocument/2006/relationships/tags" Target="../tags/tag67.xml"/><Relationship Id="rId10" Type="http://schemas.openxmlformats.org/officeDocument/2006/relationships/tags" Target="../tags/tag54.xml"/><Relationship Id="rId19" Type="http://schemas.openxmlformats.org/officeDocument/2006/relationships/tags" Target="../tags/tag63.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tags" Target="../tags/tag58.xml"/><Relationship Id="rId22" Type="http://schemas.openxmlformats.org/officeDocument/2006/relationships/tags" Target="../tags/tag66.xml"/><Relationship Id="rId27"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444.xml"/><Relationship Id="rId3" Type="http://schemas.openxmlformats.org/officeDocument/2006/relationships/tags" Target="../tags/tag439.xml"/><Relationship Id="rId7" Type="http://schemas.openxmlformats.org/officeDocument/2006/relationships/tags" Target="../tags/tag443.xml"/><Relationship Id="rId2" Type="http://schemas.openxmlformats.org/officeDocument/2006/relationships/tags" Target="../tags/tag438.xml"/><Relationship Id="rId1" Type="http://schemas.openxmlformats.org/officeDocument/2006/relationships/tags" Target="../tags/tag437.xml"/><Relationship Id="rId6" Type="http://schemas.openxmlformats.org/officeDocument/2006/relationships/tags" Target="../tags/tag442.xml"/><Relationship Id="rId5" Type="http://schemas.openxmlformats.org/officeDocument/2006/relationships/tags" Target="../tags/tag441.xml"/><Relationship Id="rId10" Type="http://schemas.openxmlformats.org/officeDocument/2006/relationships/slideMaster" Target="../slideMasters/slideMaster2.xml"/><Relationship Id="rId4" Type="http://schemas.openxmlformats.org/officeDocument/2006/relationships/tags" Target="../tags/tag440.xml"/><Relationship Id="rId9" Type="http://schemas.openxmlformats.org/officeDocument/2006/relationships/tags" Target="../tags/tag445.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453.xml"/><Relationship Id="rId3" Type="http://schemas.openxmlformats.org/officeDocument/2006/relationships/tags" Target="../tags/tag448.xml"/><Relationship Id="rId7" Type="http://schemas.openxmlformats.org/officeDocument/2006/relationships/tags" Target="../tags/tag452.xml"/><Relationship Id="rId12" Type="http://schemas.openxmlformats.org/officeDocument/2006/relationships/slideMaster" Target="../slideMasters/slideMaster2.xml"/><Relationship Id="rId2" Type="http://schemas.openxmlformats.org/officeDocument/2006/relationships/tags" Target="../tags/tag447.xml"/><Relationship Id="rId1" Type="http://schemas.openxmlformats.org/officeDocument/2006/relationships/tags" Target="../tags/tag446.xml"/><Relationship Id="rId6" Type="http://schemas.openxmlformats.org/officeDocument/2006/relationships/tags" Target="../tags/tag451.xml"/><Relationship Id="rId11" Type="http://schemas.openxmlformats.org/officeDocument/2006/relationships/tags" Target="../tags/tag456.xml"/><Relationship Id="rId5" Type="http://schemas.openxmlformats.org/officeDocument/2006/relationships/tags" Target="../tags/tag450.xml"/><Relationship Id="rId10" Type="http://schemas.openxmlformats.org/officeDocument/2006/relationships/tags" Target="../tags/tag455.xml"/><Relationship Id="rId4" Type="http://schemas.openxmlformats.org/officeDocument/2006/relationships/tags" Target="../tags/tag449.xml"/><Relationship Id="rId9" Type="http://schemas.openxmlformats.org/officeDocument/2006/relationships/tags" Target="../tags/tag454.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464.xml"/><Relationship Id="rId13" Type="http://schemas.openxmlformats.org/officeDocument/2006/relationships/slideMaster" Target="../slideMasters/slideMaster2.xml"/><Relationship Id="rId3" Type="http://schemas.openxmlformats.org/officeDocument/2006/relationships/tags" Target="../tags/tag459.xml"/><Relationship Id="rId7" Type="http://schemas.openxmlformats.org/officeDocument/2006/relationships/tags" Target="../tags/tag463.xml"/><Relationship Id="rId12" Type="http://schemas.openxmlformats.org/officeDocument/2006/relationships/tags" Target="../tags/tag468.xml"/><Relationship Id="rId2" Type="http://schemas.openxmlformats.org/officeDocument/2006/relationships/tags" Target="../tags/tag458.xml"/><Relationship Id="rId1" Type="http://schemas.openxmlformats.org/officeDocument/2006/relationships/tags" Target="../tags/tag457.xml"/><Relationship Id="rId6" Type="http://schemas.openxmlformats.org/officeDocument/2006/relationships/tags" Target="../tags/tag462.xml"/><Relationship Id="rId11" Type="http://schemas.openxmlformats.org/officeDocument/2006/relationships/tags" Target="../tags/tag467.xml"/><Relationship Id="rId5" Type="http://schemas.openxmlformats.org/officeDocument/2006/relationships/tags" Target="../tags/tag461.xml"/><Relationship Id="rId10" Type="http://schemas.openxmlformats.org/officeDocument/2006/relationships/tags" Target="../tags/tag466.xml"/><Relationship Id="rId4" Type="http://schemas.openxmlformats.org/officeDocument/2006/relationships/tags" Target="../tags/tag460.xml"/><Relationship Id="rId9" Type="http://schemas.openxmlformats.org/officeDocument/2006/relationships/tags" Target="../tags/tag465.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476.xml"/><Relationship Id="rId13" Type="http://schemas.openxmlformats.org/officeDocument/2006/relationships/slideMaster" Target="../slideMasters/slideMaster2.xml"/><Relationship Id="rId3" Type="http://schemas.openxmlformats.org/officeDocument/2006/relationships/tags" Target="../tags/tag471.xml"/><Relationship Id="rId7" Type="http://schemas.openxmlformats.org/officeDocument/2006/relationships/tags" Target="../tags/tag475.xml"/><Relationship Id="rId12" Type="http://schemas.openxmlformats.org/officeDocument/2006/relationships/tags" Target="../tags/tag480.xml"/><Relationship Id="rId2" Type="http://schemas.openxmlformats.org/officeDocument/2006/relationships/tags" Target="../tags/tag470.xml"/><Relationship Id="rId1" Type="http://schemas.openxmlformats.org/officeDocument/2006/relationships/tags" Target="../tags/tag469.xml"/><Relationship Id="rId6" Type="http://schemas.openxmlformats.org/officeDocument/2006/relationships/tags" Target="../tags/tag474.xml"/><Relationship Id="rId11" Type="http://schemas.openxmlformats.org/officeDocument/2006/relationships/tags" Target="../tags/tag479.xml"/><Relationship Id="rId5" Type="http://schemas.openxmlformats.org/officeDocument/2006/relationships/tags" Target="../tags/tag473.xml"/><Relationship Id="rId10" Type="http://schemas.openxmlformats.org/officeDocument/2006/relationships/tags" Target="../tags/tag478.xml"/><Relationship Id="rId4" Type="http://schemas.openxmlformats.org/officeDocument/2006/relationships/tags" Target="../tags/tag472.xml"/><Relationship Id="rId9" Type="http://schemas.openxmlformats.org/officeDocument/2006/relationships/tags" Target="../tags/tag477.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488.xml"/><Relationship Id="rId13" Type="http://schemas.openxmlformats.org/officeDocument/2006/relationships/slideMaster" Target="../slideMasters/slideMaster2.xml"/><Relationship Id="rId3" Type="http://schemas.openxmlformats.org/officeDocument/2006/relationships/tags" Target="../tags/tag483.xml"/><Relationship Id="rId7" Type="http://schemas.openxmlformats.org/officeDocument/2006/relationships/tags" Target="../tags/tag487.xml"/><Relationship Id="rId12" Type="http://schemas.openxmlformats.org/officeDocument/2006/relationships/tags" Target="../tags/tag492.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tags" Target="../tags/tag486.xml"/><Relationship Id="rId11" Type="http://schemas.openxmlformats.org/officeDocument/2006/relationships/tags" Target="../tags/tag491.xml"/><Relationship Id="rId5" Type="http://schemas.openxmlformats.org/officeDocument/2006/relationships/tags" Target="../tags/tag485.xml"/><Relationship Id="rId10" Type="http://schemas.openxmlformats.org/officeDocument/2006/relationships/tags" Target="../tags/tag490.xml"/><Relationship Id="rId4" Type="http://schemas.openxmlformats.org/officeDocument/2006/relationships/tags" Target="../tags/tag484.xml"/><Relationship Id="rId9" Type="http://schemas.openxmlformats.org/officeDocument/2006/relationships/tags" Target="../tags/tag489.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500.xml"/><Relationship Id="rId13" Type="http://schemas.openxmlformats.org/officeDocument/2006/relationships/tags" Target="../tags/tag505.xml"/><Relationship Id="rId3" Type="http://schemas.openxmlformats.org/officeDocument/2006/relationships/tags" Target="../tags/tag495.xml"/><Relationship Id="rId7" Type="http://schemas.openxmlformats.org/officeDocument/2006/relationships/tags" Target="../tags/tag499.xml"/><Relationship Id="rId12" Type="http://schemas.openxmlformats.org/officeDocument/2006/relationships/tags" Target="../tags/tag504.xml"/><Relationship Id="rId2" Type="http://schemas.openxmlformats.org/officeDocument/2006/relationships/tags" Target="../tags/tag494.xml"/><Relationship Id="rId1" Type="http://schemas.openxmlformats.org/officeDocument/2006/relationships/tags" Target="../tags/tag493.xml"/><Relationship Id="rId6" Type="http://schemas.openxmlformats.org/officeDocument/2006/relationships/tags" Target="../tags/tag498.xml"/><Relationship Id="rId11" Type="http://schemas.openxmlformats.org/officeDocument/2006/relationships/tags" Target="../tags/tag503.xml"/><Relationship Id="rId5" Type="http://schemas.openxmlformats.org/officeDocument/2006/relationships/tags" Target="../tags/tag497.xml"/><Relationship Id="rId15" Type="http://schemas.openxmlformats.org/officeDocument/2006/relationships/slideMaster" Target="../slideMasters/slideMaster2.xml"/><Relationship Id="rId10" Type="http://schemas.openxmlformats.org/officeDocument/2006/relationships/tags" Target="../tags/tag502.xml"/><Relationship Id="rId4" Type="http://schemas.openxmlformats.org/officeDocument/2006/relationships/tags" Target="../tags/tag496.xml"/><Relationship Id="rId9" Type="http://schemas.openxmlformats.org/officeDocument/2006/relationships/tags" Target="../tags/tag501.xml"/><Relationship Id="rId14" Type="http://schemas.openxmlformats.org/officeDocument/2006/relationships/tags" Target="../tags/tag506.xml"/></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514.xml"/><Relationship Id="rId3" Type="http://schemas.openxmlformats.org/officeDocument/2006/relationships/tags" Target="../tags/tag509.xml"/><Relationship Id="rId7" Type="http://schemas.openxmlformats.org/officeDocument/2006/relationships/tags" Target="../tags/tag513.xml"/><Relationship Id="rId2" Type="http://schemas.openxmlformats.org/officeDocument/2006/relationships/tags" Target="../tags/tag508.xml"/><Relationship Id="rId1" Type="http://schemas.openxmlformats.org/officeDocument/2006/relationships/tags" Target="../tags/tag507.xml"/><Relationship Id="rId6" Type="http://schemas.openxmlformats.org/officeDocument/2006/relationships/tags" Target="../tags/tag512.xml"/><Relationship Id="rId5" Type="http://schemas.openxmlformats.org/officeDocument/2006/relationships/tags" Target="../tags/tag511.xml"/><Relationship Id="rId4" Type="http://schemas.openxmlformats.org/officeDocument/2006/relationships/tags" Target="../tags/tag510.xml"/><Relationship Id="rId9"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8" Type="http://schemas.openxmlformats.org/officeDocument/2006/relationships/tags" Target="../tags/tag528.xml"/><Relationship Id="rId13" Type="http://schemas.openxmlformats.org/officeDocument/2006/relationships/tags" Target="../tags/tag533.xml"/><Relationship Id="rId18" Type="http://schemas.openxmlformats.org/officeDocument/2006/relationships/tags" Target="../tags/tag538.xml"/><Relationship Id="rId26" Type="http://schemas.openxmlformats.org/officeDocument/2006/relationships/tags" Target="../tags/tag546.xml"/><Relationship Id="rId3" Type="http://schemas.openxmlformats.org/officeDocument/2006/relationships/tags" Target="../tags/tag523.xml"/><Relationship Id="rId21" Type="http://schemas.openxmlformats.org/officeDocument/2006/relationships/tags" Target="../tags/tag541.xml"/><Relationship Id="rId7" Type="http://schemas.openxmlformats.org/officeDocument/2006/relationships/tags" Target="../tags/tag527.xml"/><Relationship Id="rId12" Type="http://schemas.openxmlformats.org/officeDocument/2006/relationships/tags" Target="../tags/tag532.xml"/><Relationship Id="rId17" Type="http://schemas.openxmlformats.org/officeDocument/2006/relationships/tags" Target="../tags/tag537.xml"/><Relationship Id="rId25" Type="http://schemas.openxmlformats.org/officeDocument/2006/relationships/tags" Target="../tags/tag545.xml"/><Relationship Id="rId2" Type="http://schemas.openxmlformats.org/officeDocument/2006/relationships/tags" Target="../tags/tag522.xml"/><Relationship Id="rId16" Type="http://schemas.openxmlformats.org/officeDocument/2006/relationships/tags" Target="../tags/tag536.xml"/><Relationship Id="rId20" Type="http://schemas.openxmlformats.org/officeDocument/2006/relationships/tags" Target="../tags/tag540.xml"/><Relationship Id="rId29" Type="http://schemas.openxmlformats.org/officeDocument/2006/relationships/slideMaster" Target="../slideMasters/slideMaster3.xml"/><Relationship Id="rId1" Type="http://schemas.openxmlformats.org/officeDocument/2006/relationships/tags" Target="../tags/tag521.xml"/><Relationship Id="rId6" Type="http://schemas.openxmlformats.org/officeDocument/2006/relationships/tags" Target="../tags/tag526.xml"/><Relationship Id="rId11" Type="http://schemas.openxmlformats.org/officeDocument/2006/relationships/tags" Target="../tags/tag531.xml"/><Relationship Id="rId24" Type="http://schemas.openxmlformats.org/officeDocument/2006/relationships/tags" Target="../tags/tag544.xml"/><Relationship Id="rId5" Type="http://schemas.openxmlformats.org/officeDocument/2006/relationships/tags" Target="../tags/tag525.xml"/><Relationship Id="rId15" Type="http://schemas.openxmlformats.org/officeDocument/2006/relationships/tags" Target="../tags/tag535.xml"/><Relationship Id="rId23" Type="http://schemas.openxmlformats.org/officeDocument/2006/relationships/tags" Target="../tags/tag543.xml"/><Relationship Id="rId28" Type="http://schemas.openxmlformats.org/officeDocument/2006/relationships/tags" Target="../tags/tag548.xml"/><Relationship Id="rId10" Type="http://schemas.openxmlformats.org/officeDocument/2006/relationships/tags" Target="../tags/tag530.xml"/><Relationship Id="rId19" Type="http://schemas.openxmlformats.org/officeDocument/2006/relationships/tags" Target="../tags/tag539.xml"/><Relationship Id="rId4" Type="http://schemas.openxmlformats.org/officeDocument/2006/relationships/tags" Target="../tags/tag524.xml"/><Relationship Id="rId9" Type="http://schemas.openxmlformats.org/officeDocument/2006/relationships/tags" Target="../tags/tag529.xml"/><Relationship Id="rId14" Type="http://schemas.openxmlformats.org/officeDocument/2006/relationships/tags" Target="../tags/tag534.xml"/><Relationship Id="rId22" Type="http://schemas.openxmlformats.org/officeDocument/2006/relationships/tags" Target="../tags/tag542.xml"/><Relationship Id="rId27" Type="http://schemas.openxmlformats.org/officeDocument/2006/relationships/tags" Target="../tags/tag547.xml"/></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556.xml"/><Relationship Id="rId3" Type="http://schemas.openxmlformats.org/officeDocument/2006/relationships/tags" Target="../tags/tag551.xml"/><Relationship Id="rId7" Type="http://schemas.openxmlformats.org/officeDocument/2006/relationships/tags" Target="../tags/tag555.xml"/><Relationship Id="rId2" Type="http://schemas.openxmlformats.org/officeDocument/2006/relationships/tags" Target="../tags/tag550.xml"/><Relationship Id="rId1" Type="http://schemas.openxmlformats.org/officeDocument/2006/relationships/tags" Target="../tags/tag549.xml"/><Relationship Id="rId6" Type="http://schemas.openxmlformats.org/officeDocument/2006/relationships/tags" Target="../tags/tag554.xml"/><Relationship Id="rId11" Type="http://schemas.openxmlformats.org/officeDocument/2006/relationships/slideMaster" Target="../slideMasters/slideMaster3.xml"/><Relationship Id="rId5" Type="http://schemas.openxmlformats.org/officeDocument/2006/relationships/tags" Target="../tags/tag553.xml"/><Relationship Id="rId10" Type="http://schemas.openxmlformats.org/officeDocument/2006/relationships/tags" Target="../tags/tag558.xml"/><Relationship Id="rId4" Type="http://schemas.openxmlformats.org/officeDocument/2006/relationships/tags" Target="../tags/tag552.xml"/><Relationship Id="rId9" Type="http://schemas.openxmlformats.org/officeDocument/2006/relationships/tags" Target="../tags/tag557.xml"/></Relationships>
</file>

<file path=ppt/slideLayouts/_rels/slideLayout39.xml.rels><?xml version="1.0" encoding="UTF-8" standalone="yes"?>
<Relationships xmlns="http://schemas.openxmlformats.org/package/2006/relationships"><Relationship Id="rId8" Type="http://schemas.openxmlformats.org/officeDocument/2006/relationships/tags" Target="../tags/tag566.xml"/><Relationship Id="rId13" Type="http://schemas.openxmlformats.org/officeDocument/2006/relationships/tags" Target="../tags/tag571.xml"/><Relationship Id="rId18" Type="http://schemas.openxmlformats.org/officeDocument/2006/relationships/tags" Target="../tags/tag576.xml"/><Relationship Id="rId26" Type="http://schemas.openxmlformats.org/officeDocument/2006/relationships/tags" Target="../tags/tag584.xml"/><Relationship Id="rId3" Type="http://schemas.openxmlformats.org/officeDocument/2006/relationships/tags" Target="../tags/tag561.xml"/><Relationship Id="rId21" Type="http://schemas.openxmlformats.org/officeDocument/2006/relationships/tags" Target="../tags/tag579.xml"/><Relationship Id="rId7" Type="http://schemas.openxmlformats.org/officeDocument/2006/relationships/tags" Target="../tags/tag565.xml"/><Relationship Id="rId12" Type="http://schemas.openxmlformats.org/officeDocument/2006/relationships/tags" Target="../tags/tag570.xml"/><Relationship Id="rId17" Type="http://schemas.openxmlformats.org/officeDocument/2006/relationships/tags" Target="../tags/tag575.xml"/><Relationship Id="rId25" Type="http://schemas.openxmlformats.org/officeDocument/2006/relationships/tags" Target="../tags/tag583.xml"/><Relationship Id="rId2" Type="http://schemas.openxmlformats.org/officeDocument/2006/relationships/tags" Target="../tags/tag560.xml"/><Relationship Id="rId16" Type="http://schemas.openxmlformats.org/officeDocument/2006/relationships/tags" Target="../tags/tag574.xml"/><Relationship Id="rId20" Type="http://schemas.openxmlformats.org/officeDocument/2006/relationships/tags" Target="../tags/tag578.xml"/><Relationship Id="rId1" Type="http://schemas.openxmlformats.org/officeDocument/2006/relationships/tags" Target="../tags/tag559.xml"/><Relationship Id="rId6" Type="http://schemas.openxmlformats.org/officeDocument/2006/relationships/tags" Target="../tags/tag564.xml"/><Relationship Id="rId11" Type="http://schemas.openxmlformats.org/officeDocument/2006/relationships/tags" Target="../tags/tag569.xml"/><Relationship Id="rId24" Type="http://schemas.openxmlformats.org/officeDocument/2006/relationships/tags" Target="../tags/tag582.xml"/><Relationship Id="rId5" Type="http://schemas.openxmlformats.org/officeDocument/2006/relationships/tags" Target="../tags/tag563.xml"/><Relationship Id="rId15" Type="http://schemas.openxmlformats.org/officeDocument/2006/relationships/tags" Target="../tags/tag573.xml"/><Relationship Id="rId23" Type="http://schemas.openxmlformats.org/officeDocument/2006/relationships/tags" Target="../tags/tag581.xml"/><Relationship Id="rId10" Type="http://schemas.openxmlformats.org/officeDocument/2006/relationships/tags" Target="../tags/tag568.xml"/><Relationship Id="rId19" Type="http://schemas.openxmlformats.org/officeDocument/2006/relationships/tags" Target="../tags/tag577.xml"/><Relationship Id="rId4" Type="http://schemas.openxmlformats.org/officeDocument/2006/relationships/tags" Target="../tags/tag562.xml"/><Relationship Id="rId9" Type="http://schemas.openxmlformats.org/officeDocument/2006/relationships/tags" Target="../tags/tag567.xml"/><Relationship Id="rId14" Type="http://schemas.openxmlformats.org/officeDocument/2006/relationships/tags" Target="../tags/tag572.xml"/><Relationship Id="rId22" Type="http://schemas.openxmlformats.org/officeDocument/2006/relationships/tags" Target="../tags/tag580.xml"/><Relationship Id="rId27"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tags" Target="../tags/tag81.xml"/><Relationship Id="rId5" Type="http://schemas.openxmlformats.org/officeDocument/2006/relationships/tags" Target="../tags/tag75.xml"/><Relationship Id="rId10" Type="http://schemas.openxmlformats.org/officeDocument/2006/relationships/tags" Target="../tags/tag80.xml"/><Relationship Id="rId4" Type="http://schemas.openxmlformats.org/officeDocument/2006/relationships/tags" Target="../tags/tag74.xml"/><Relationship Id="rId9" Type="http://schemas.openxmlformats.org/officeDocument/2006/relationships/tags" Target="../tags/tag79.xml"/></Relationships>
</file>

<file path=ppt/slideLayouts/_rels/slideLayout40.xml.rels><?xml version="1.0" encoding="UTF-8" standalone="yes"?>
<Relationships xmlns="http://schemas.openxmlformats.org/package/2006/relationships"><Relationship Id="rId8" Type="http://schemas.openxmlformats.org/officeDocument/2006/relationships/tags" Target="../tags/tag592.xml"/><Relationship Id="rId3" Type="http://schemas.openxmlformats.org/officeDocument/2006/relationships/tags" Target="../tags/tag587.xml"/><Relationship Id="rId7" Type="http://schemas.openxmlformats.org/officeDocument/2006/relationships/tags" Target="../tags/tag591.xml"/><Relationship Id="rId12" Type="http://schemas.openxmlformats.org/officeDocument/2006/relationships/slideMaster" Target="../slideMasters/slideMaster3.xml"/><Relationship Id="rId2" Type="http://schemas.openxmlformats.org/officeDocument/2006/relationships/tags" Target="../tags/tag586.xml"/><Relationship Id="rId1" Type="http://schemas.openxmlformats.org/officeDocument/2006/relationships/tags" Target="../tags/tag585.xml"/><Relationship Id="rId6" Type="http://schemas.openxmlformats.org/officeDocument/2006/relationships/tags" Target="../tags/tag590.xml"/><Relationship Id="rId11" Type="http://schemas.openxmlformats.org/officeDocument/2006/relationships/tags" Target="../tags/tag595.xml"/><Relationship Id="rId5" Type="http://schemas.openxmlformats.org/officeDocument/2006/relationships/tags" Target="../tags/tag589.xml"/><Relationship Id="rId10" Type="http://schemas.openxmlformats.org/officeDocument/2006/relationships/tags" Target="../tags/tag594.xml"/><Relationship Id="rId4" Type="http://schemas.openxmlformats.org/officeDocument/2006/relationships/tags" Target="../tags/tag588.xml"/><Relationship Id="rId9" Type="http://schemas.openxmlformats.org/officeDocument/2006/relationships/tags" Target="../tags/tag593.xml"/></Relationships>
</file>

<file path=ppt/slideLayouts/_rels/slideLayout41.xml.rels><?xml version="1.0" encoding="UTF-8" standalone="yes"?>
<Relationships xmlns="http://schemas.openxmlformats.org/package/2006/relationships"><Relationship Id="rId8" Type="http://schemas.openxmlformats.org/officeDocument/2006/relationships/tags" Target="../tags/tag603.xml"/><Relationship Id="rId13" Type="http://schemas.openxmlformats.org/officeDocument/2006/relationships/tags" Target="../tags/tag608.xml"/><Relationship Id="rId3" Type="http://schemas.openxmlformats.org/officeDocument/2006/relationships/tags" Target="../tags/tag598.xml"/><Relationship Id="rId7" Type="http://schemas.openxmlformats.org/officeDocument/2006/relationships/tags" Target="../tags/tag602.xml"/><Relationship Id="rId12" Type="http://schemas.openxmlformats.org/officeDocument/2006/relationships/tags" Target="../tags/tag607.xml"/><Relationship Id="rId2" Type="http://schemas.openxmlformats.org/officeDocument/2006/relationships/tags" Target="../tags/tag597.xml"/><Relationship Id="rId1" Type="http://schemas.openxmlformats.org/officeDocument/2006/relationships/tags" Target="../tags/tag596.xml"/><Relationship Id="rId6" Type="http://schemas.openxmlformats.org/officeDocument/2006/relationships/tags" Target="../tags/tag601.xml"/><Relationship Id="rId11" Type="http://schemas.openxmlformats.org/officeDocument/2006/relationships/tags" Target="../tags/tag606.xml"/><Relationship Id="rId5" Type="http://schemas.openxmlformats.org/officeDocument/2006/relationships/tags" Target="../tags/tag600.xml"/><Relationship Id="rId10" Type="http://schemas.openxmlformats.org/officeDocument/2006/relationships/tags" Target="../tags/tag605.xml"/><Relationship Id="rId4" Type="http://schemas.openxmlformats.org/officeDocument/2006/relationships/tags" Target="../tags/tag599.xml"/><Relationship Id="rId9" Type="http://schemas.openxmlformats.org/officeDocument/2006/relationships/tags" Target="../tags/tag604.xml"/><Relationship Id="rId14"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8" Type="http://schemas.openxmlformats.org/officeDocument/2006/relationships/tags" Target="../tags/tag616.xml"/><Relationship Id="rId13" Type="http://schemas.openxmlformats.org/officeDocument/2006/relationships/tags" Target="../tags/tag621.xml"/><Relationship Id="rId18" Type="http://schemas.openxmlformats.org/officeDocument/2006/relationships/tags" Target="../tags/tag626.xml"/><Relationship Id="rId3" Type="http://schemas.openxmlformats.org/officeDocument/2006/relationships/tags" Target="../tags/tag611.xml"/><Relationship Id="rId21" Type="http://schemas.openxmlformats.org/officeDocument/2006/relationships/tags" Target="../tags/tag629.xml"/><Relationship Id="rId7" Type="http://schemas.openxmlformats.org/officeDocument/2006/relationships/tags" Target="../tags/tag615.xml"/><Relationship Id="rId12" Type="http://schemas.openxmlformats.org/officeDocument/2006/relationships/tags" Target="../tags/tag620.xml"/><Relationship Id="rId17" Type="http://schemas.openxmlformats.org/officeDocument/2006/relationships/tags" Target="../tags/tag625.xml"/><Relationship Id="rId25" Type="http://schemas.openxmlformats.org/officeDocument/2006/relationships/slideMaster" Target="../slideMasters/slideMaster3.xml"/><Relationship Id="rId2" Type="http://schemas.openxmlformats.org/officeDocument/2006/relationships/tags" Target="../tags/tag610.xml"/><Relationship Id="rId16" Type="http://schemas.openxmlformats.org/officeDocument/2006/relationships/tags" Target="../tags/tag624.xml"/><Relationship Id="rId20" Type="http://schemas.openxmlformats.org/officeDocument/2006/relationships/tags" Target="../tags/tag628.xml"/><Relationship Id="rId1" Type="http://schemas.openxmlformats.org/officeDocument/2006/relationships/tags" Target="../tags/tag609.xml"/><Relationship Id="rId6" Type="http://schemas.openxmlformats.org/officeDocument/2006/relationships/tags" Target="../tags/tag614.xml"/><Relationship Id="rId11" Type="http://schemas.openxmlformats.org/officeDocument/2006/relationships/tags" Target="../tags/tag619.xml"/><Relationship Id="rId24" Type="http://schemas.openxmlformats.org/officeDocument/2006/relationships/tags" Target="../tags/tag632.xml"/><Relationship Id="rId5" Type="http://schemas.openxmlformats.org/officeDocument/2006/relationships/tags" Target="../tags/tag613.xml"/><Relationship Id="rId15" Type="http://schemas.openxmlformats.org/officeDocument/2006/relationships/tags" Target="../tags/tag623.xml"/><Relationship Id="rId23" Type="http://schemas.openxmlformats.org/officeDocument/2006/relationships/tags" Target="../tags/tag631.xml"/><Relationship Id="rId10" Type="http://schemas.openxmlformats.org/officeDocument/2006/relationships/tags" Target="../tags/tag618.xml"/><Relationship Id="rId19" Type="http://schemas.openxmlformats.org/officeDocument/2006/relationships/tags" Target="../tags/tag627.xml"/><Relationship Id="rId4" Type="http://schemas.openxmlformats.org/officeDocument/2006/relationships/tags" Target="../tags/tag612.xml"/><Relationship Id="rId9" Type="http://schemas.openxmlformats.org/officeDocument/2006/relationships/tags" Target="../tags/tag617.xml"/><Relationship Id="rId14" Type="http://schemas.openxmlformats.org/officeDocument/2006/relationships/tags" Target="../tags/tag622.xml"/><Relationship Id="rId22" Type="http://schemas.openxmlformats.org/officeDocument/2006/relationships/tags" Target="../tags/tag630.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635.xml"/><Relationship Id="rId2" Type="http://schemas.openxmlformats.org/officeDocument/2006/relationships/tags" Target="../tags/tag634.xml"/><Relationship Id="rId1" Type="http://schemas.openxmlformats.org/officeDocument/2006/relationships/tags" Target="../tags/tag633.xml"/><Relationship Id="rId4"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643.xml"/><Relationship Id="rId3" Type="http://schemas.openxmlformats.org/officeDocument/2006/relationships/tags" Target="../tags/tag638.xml"/><Relationship Id="rId7" Type="http://schemas.openxmlformats.org/officeDocument/2006/relationships/tags" Target="../tags/tag642.xml"/><Relationship Id="rId12" Type="http://schemas.openxmlformats.org/officeDocument/2006/relationships/slideMaster" Target="../slideMasters/slideMaster3.xml"/><Relationship Id="rId2" Type="http://schemas.openxmlformats.org/officeDocument/2006/relationships/tags" Target="../tags/tag637.xml"/><Relationship Id="rId1" Type="http://schemas.openxmlformats.org/officeDocument/2006/relationships/tags" Target="../tags/tag636.xml"/><Relationship Id="rId6" Type="http://schemas.openxmlformats.org/officeDocument/2006/relationships/tags" Target="../tags/tag641.xml"/><Relationship Id="rId11" Type="http://schemas.openxmlformats.org/officeDocument/2006/relationships/tags" Target="../tags/tag646.xml"/><Relationship Id="rId5" Type="http://schemas.openxmlformats.org/officeDocument/2006/relationships/tags" Target="../tags/tag640.xml"/><Relationship Id="rId10" Type="http://schemas.openxmlformats.org/officeDocument/2006/relationships/tags" Target="../tags/tag645.xml"/><Relationship Id="rId4" Type="http://schemas.openxmlformats.org/officeDocument/2006/relationships/tags" Target="../tags/tag639.xml"/><Relationship Id="rId9" Type="http://schemas.openxmlformats.org/officeDocument/2006/relationships/tags" Target="../tags/tag644.xm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654.xml"/><Relationship Id="rId3" Type="http://schemas.openxmlformats.org/officeDocument/2006/relationships/tags" Target="../tags/tag649.xml"/><Relationship Id="rId7" Type="http://schemas.openxmlformats.org/officeDocument/2006/relationships/tags" Target="../tags/tag653.xml"/><Relationship Id="rId12" Type="http://schemas.openxmlformats.org/officeDocument/2006/relationships/slideMaster" Target="../slideMasters/slideMaster3.xml"/><Relationship Id="rId2" Type="http://schemas.openxmlformats.org/officeDocument/2006/relationships/tags" Target="../tags/tag648.xml"/><Relationship Id="rId1" Type="http://schemas.openxmlformats.org/officeDocument/2006/relationships/tags" Target="../tags/tag647.xml"/><Relationship Id="rId6" Type="http://schemas.openxmlformats.org/officeDocument/2006/relationships/tags" Target="../tags/tag652.xml"/><Relationship Id="rId11" Type="http://schemas.openxmlformats.org/officeDocument/2006/relationships/tags" Target="../tags/tag657.xml"/><Relationship Id="rId5" Type="http://schemas.openxmlformats.org/officeDocument/2006/relationships/tags" Target="../tags/tag651.xml"/><Relationship Id="rId10" Type="http://schemas.openxmlformats.org/officeDocument/2006/relationships/tags" Target="../tags/tag656.xml"/><Relationship Id="rId4" Type="http://schemas.openxmlformats.org/officeDocument/2006/relationships/tags" Target="../tags/tag650.xml"/><Relationship Id="rId9" Type="http://schemas.openxmlformats.org/officeDocument/2006/relationships/tags" Target="../tags/tag655.xml"/></Relationships>
</file>

<file path=ppt/slideLayouts/_rels/slideLayout46.xml.rels><?xml version="1.0" encoding="UTF-8" standalone="yes"?>
<Relationships xmlns="http://schemas.openxmlformats.org/package/2006/relationships"><Relationship Id="rId8" Type="http://schemas.openxmlformats.org/officeDocument/2006/relationships/tags" Target="../tags/tag665.xml"/><Relationship Id="rId3" Type="http://schemas.openxmlformats.org/officeDocument/2006/relationships/tags" Target="../tags/tag660.xml"/><Relationship Id="rId7" Type="http://schemas.openxmlformats.org/officeDocument/2006/relationships/tags" Target="../tags/tag664.xml"/><Relationship Id="rId2" Type="http://schemas.openxmlformats.org/officeDocument/2006/relationships/tags" Target="../tags/tag659.xml"/><Relationship Id="rId1" Type="http://schemas.openxmlformats.org/officeDocument/2006/relationships/tags" Target="../tags/tag658.xml"/><Relationship Id="rId6" Type="http://schemas.openxmlformats.org/officeDocument/2006/relationships/tags" Target="../tags/tag663.xml"/><Relationship Id="rId11" Type="http://schemas.openxmlformats.org/officeDocument/2006/relationships/slideMaster" Target="../slideMasters/slideMaster3.xml"/><Relationship Id="rId5" Type="http://schemas.openxmlformats.org/officeDocument/2006/relationships/tags" Target="../tags/tag662.xml"/><Relationship Id="rId10" Type="http://schemas.openxmlformats.org/officeDocument/2006/relationships/tags" Target="../tags/tag667.xml"/><Relationship Id="rId4" Type="http://schemas.openxmlformats.org/officeDocument/2006/relationships/tags" Target="../tags/tag661.xml"/><Relationship Id="rId9" Type="http://schemas.openxmlformats.org/officeDocument/2006/relationships/tags" Target="../tags/tag666.xml"/></Relationships>
</file>

<file path=ppt/slideLayouts/_rels/slideLayout47.xml.rels><?xml version="1.0" encoding="UTF-8" standalone="yes"?>
<Relationships xmlns="http://schemas.openxmlformats.org/package/2006/relationships"><Relationship Id="rId8" Type="http://schemas.openxmlformats.org/officeDocument/2006/relationships/tags" Target="../tags/tag675.xml"/><Relationship Id="rId13" Type="http://schemas.openxmlformats.org/officeDocument/2006/relationships/tags" Target="../tags/tag680.xml"/><Relationship Id="rId18" Type="http://schemas.openxmlformats.org/officeDocument/2006/relationships/tags" Target="../tags/tag685.xml"/><Relationship Id="rId26" Type="http://schemas.openxmlformats.org/officeDocument/2006/relationships/tags" Target="../tags/tag693.xml"/><Relationship Id="rId3" Type="http://schemas.openxmlformats.org/officeDocument/2006/relationships/tags" Target="../tags/tag670.xml"/><Relationship Id="rId21" Type="http://schemas.openxmlformats.org/officeDocument/2006/relationships/tags" Target="../tags/tag688.xml"/><Relationship Id="rId7" Type="http://schemas.openxmlformats.org/officeDocument/2006/relationships/tags" Target="../tags/tag674.xml"/><Relationship Id="rId12" Type="http://schemas.openxmlformats.org/officeDocument/2006/relationships/tags" Target="../tags/tag679.xml"/><Relationship Id="rId17" Type="http://schemas.openxmlformats.org/officeDocument/2006/relationships/tags" Target="../tags/tag684.xml"/><Relationship Id="rId25" Type="http://schemas.openxmlformats.org/officeDocument/2006/relationships/tags" Target="../tags/tag692.xml"/><Relationship Id="rId2" Type="http://schemas.openxmlformats.org/officeDocument/2006/relationships/tags" Target="../tags/tag669.xml"/><Relationship Id="rId16" Type="http://schemas.openxmlformats.org/officeDocument/2006/relationships/tags" Target="../tags/tag683.xml"/><Relationship Id="rId20" Type="http://schemas.openxmlformats.org/officeDocument/2006/relationships/tags" Target="../tags/tag687.xml"/><Relationship Id="rId1" Type="http://schemas.openxmlformats.org/officeDocument/2006/relationships/tags" Target="../tags/tag668.xml"/><Relationship Id="rId6" Type="http://schemas.openxmlformats.org/officeDocument/2006/relationships/tags" Target="../tags/tag673.xml"/><Relationship Id="rId11" Type="http://schemas.openxmlformats.org/officeDocument/2006/relationships/tags" Target="../tags/tag678.xml"/><Relationship Id="rId24" Type="http://schemas.openxmlformats.org/officeDocument/2006/relationships/tags" Target="../tags/tag691.xml"/><Relationship Id="rId5" Type="http://schemas.openxmlformats.org/officeDocument/2006/relationships/tags" Target="../tags/tag672.xml"/><Relationship Id="rId15" Type="http://schemas.openxmlformats.org/officeDocument/2006/relationships/tags" Target="../tags/tag682.xml"/><Relationship Id="rId23" Type="http://schemas.openxmlformats.org/officeDocument/2006/relationships/tags" Target="../tags/tag690.xml"/><Relationship Id="rId10" Type="http://schemas.openxmlformats.org/officeDocument/2006/relationships/tags" Target="../tags/tag677.xml"/><Relationship Id="rId19" Type="http://schemas.openxmlformats.org/officeDocument/2006/relationships/tags" Target="../tags/tag686.xml"/><Relationship Id="rId4" Type="http://schemas.openxmlformats.org/officeDocument/2006/relationships/tags" Target="../tags/tag671.xml"/><Relationship Id="rId9" Type="http://schemas.openxmlformats.org/officeDocument/2006/relationships/tags" Target="../tags/tag676.xml"/><Relationship Id="rId14" Type="http://schemas.openxmlformats.org/officeDocument/2006/relationships/tags" Target="../tags/tag681.xml"/><Relationship Id="rId22" Type="http://schemas.openxmlformats.org/officeDocument/2006/relationships/tags" Target="../tags/tag689.xml"/><Relationship Id="rId27"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8" Type="http://schemas.openxmlformats.org/officeDocument/2006/relationships/tags" Target="../tags/tag701.xml"/><Relationship Id="rId3" Type="http://schemas.openxmlformats.org/officeDocument/2006/relationships/tags" Target="../tags/tag696.xml"/><Relationship Id="rId7" Type="http://schemas.openxmlformats.org/officeDocument/2006/relationships/tags" Target="../tags/tag700.xml"/><Relationship Id="rId2" Type="http://schemas.openxmlformats.org/officeDocument/2006/relationships/tags" Target="../tags/tag695.xml"/><Relationship Id="rId1" Type="http://schemas.openxmlformats.org/officeDocument/2006/relationships/tags" Target="../tags/tag694.xml"/><Relationship Id="rId6" Type="http://schemas.openxmlformats.org/officeDocument/2006/relationships/tags" Target="../tags/tag699.xml"/><Relationship Id="rId5" Type="http://schemas.openxmlformats.org/officeDocument/2006/relationships/tags" Target="../tags/tag698.xml"/><Relationship Id="rId10" Type="http://schemas.openxmlformats.org/officeDocument/2006/relationships/slideMaster" Target="../slideMasters/slideMaster3.xml"/><Relationship Id="rId4" Type="http://schemas.openxmlformats.org/officeDocument/2006/relationships/tags" Target="../tags/tag697.xml"/><Relationship Id="rId9" Type="http://schemas.openxmlformats.org/officeDocument/2006/relationships/tags" Target="../tags/tag702.xml"/></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710.xml"/><Relationship Id="rId3" Type="http://schemas.openxmlformats.org/officeDocument/2006/relationships/tags" Target="../tags/tag705.xml"/><Relationship Id="rId7" Type="http://schemas.openxmlformats.org/officeDocument/2006/relationships/tags" Target="../tags/tag709.xml"/><Relationship Id="rId12" Type="http://schemas.openxmlformats.org/officeDocument/2006/relationships/slideMaster" Target="../slideMasters/slideMaster3.xml"/><Relationship Id="rId2" Type="http://schemas.openxmlformats.org/officeDocument/2006/relationships/tags" Target="../tags/tag704.xml"/><Relationship Id="rId1" Type="http://schemas.openxmlformats.org/officeDocument/2006/relationships/tags" Target="../tags/tag703.xml"/><Relationship Id="rId6" Type="http://schemas.openxmlformats.org/officeDocument/2006/relationships/tags" Target="../tags/tag708.xml"/><Relationship Id="rId11" Type="http://schemas.openxmlformats.org/officeDocument/2006/relationships/tags" Target="../tags/tag713.xml"/><Relationship Id="rId5" Type="http://schemas.openxmlformats.org/officeDocument/2006/relationships/tags" Target="../tags/tag707.xml"/><Relationship Id="rId10" Type="http://schemas.openxmlformats.org/officeDocument/2006/relationships/tags" Target="../tags/tag712.xml"/><Relationship Id="rId4" Type="http://schemas.openxmlformats.org/officeDocument/2006/relationships/tags" Target="../tags/tag706.xml"/><Relationship Id="rId9" Type="http://schemas.openxmlformats.org/officeDocument/2006/relationships/tags" Target="../tags/tag71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tags" Target="../tags/tag93.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8" Type="http://schemas.openxmlformats.org/officeDocument/2006/relationships/tags" Target="../tags/tag721.xml"/><Relationship Id="rId13" Type="http://schemas.openxmlformats.org/officeDocument/2006/relationships/slideMaster" Target="../slideMasters/slideMaster3.xml"/><Relationship Id="rId3" Type="http://schemas.openxmlformats.org/officeDocument/2006/relationships/tags" Target="../tags/tag716.xml"/><Relationship Id="rId7" Type="http://schemas.openxmlformats.org/officeDocument/2006/relationships/tags" Target="../tags/tag720.xml"/><Relationship Id="rId12" Type="http://schemas.openxmlformats.org/officeDocument/2006/relationships/tags" Target="../tags/tag725.xml"/><Relationship Id="rId2" Type="http://schemas.openxmlformats.org/officeDocument/2006/relationships/tags" Target="../tags/tag715.xml"/><Relationship Id="rId1" Type="http://schemas.openxmlformats.org/officeDocument/2006/relationships/tags" Target="../tags/tag714.xml"/><Relationship Id="rId6" Type="http://schemas.openxmlformats.org/officeDocument/2006/relationships/tags" Target="../tags/tag719.xml"/><Relationship Id="rId11" Type="http://schemas.openxmlformats.org/officeDocument/2006/relationships/tags" Target="../tags/tag724.xml"/><Relationship Id="rId5" Type="http://schemas.openxmlformats.org/officeDocument/2006/relationships/tags" Target="../tags/tag718.xml"/><Relationship Id="rId10" Type="http://schemas.openxmlformats.org/officeDocument/2006/relationships/tags" Target="../tags/tag723.xml"/><Relationship Id="rId4" Type="http://schemas.openxmlformats.org/officeDocument/2006/relationships/tags" Target="../tags/tag717.xml"/><Relationship Id="rId9" Type="http://schemas.openxmlformats.org/officeDocument/2006/relationships/tags" Target="../tags/tag722.xml"/></Relationships>
</file>

<file path=ppt/slideLayouts/_rels/slideLayout51.xml.rels><?xml version="1.0" encoding="UTF-8" standalone="yes"?>
<Relationships xmlns="http://schemas.openxmlformats.org/package/2006/relationships"><Relationship Id="rId8" Type="http://schemas.openxmlformats.org/officeDocument/2006/relationships/tags" Target="../tags/tag733.xml"/><Relationship Id="rId13" Type="http://schemas.openxmlformats.org/officeDocument/2006/relationships/slideMaster" Target="../slideMasters/slideMaster3.xml"/><Relationship Id="rId3" Type="http://schemas.openxmlformats.org/officeDocument/2006/relationships/tags" Target="../tags/tag728.xml"/><Relationship Id="rId7" Type="http://schemas.openxmlformats.org/officeDocument/2006/relationships/tags" Target="../tags/tag732.xml"/><Relationship Id="rId12" Type="http://schemas.openxmlformats.org/officeDocument/2006/relationships/tags" Target="../tags/tag737.xml"/><Relationship Id="rId2" Type="http://schemas.openxmlformats.org/officeDocument/2006/relationships/tags" Target="../tags/tag727.xml"/><Relationship Id="rId1" Type="http://schemas.openxmlformats.org/officeDocument/2006/relationships/tags" Target="../tags/tag726.xml"/><Relationship Id="rId6" Type="http://schemas.openxmlformats.org/officeDocument/2006/relationships/tags" Target="../tags/tag731.xml"/><Relationship Id="rId11" Type="http://schemas.openxmlformats.org/officeDocument/2006/relationships/tags" Target="../tags/tag736.xml"/><Relationship Id="rId5" Type="http://schemas.openxmlformats.org/officeDocument/2006/relationships/tags" Target="../tags/tag730.xml"/><Relationship Id="rId10" Type="http://schemas.openxmlformats.org/officeDocument/2006/relationships/tags" Target="../tags/tag735.xml"/><Relationship Id="rId4" Type="http://schemas.openxmlformats.org/officeDocument/2006/relationships/tags" Target="../tags/tag729.xml"/><Relationship Id="rId9" Type="http://schemas.openxmlformats.org/officeDocument/2006/relationships/tags" Target="../tags/tag734.xml"/></Relationships>
</file>

<file path=ppt/slideLayouts/_rels/slideLayout52.xml.rels><?xml version="1.0" encoding="UTF-8" standalone="yes"?>
<Relationships xmlns="http://schemas.openxmlformats.org/package/2006/relationships"><Relationship Id="rId8" Type="http://schemas.openxmlformats.org/officeDocument/2006/relationships/tags" Target="../tags/tag745.xml"/><Relationship Id="rId13" Type="http://schemas.openxmlformats.org/officeDocument/2006/relationships/slideMaster" Target="../slideMasters/slideMaster3.xml"/><Relationship Id="rId3" Type="http://schemas.openxmlformats.org/officeDocument/2006/relationships/tags" Target="../tags/tag740.xml"/><Relationship Id="rId7" Type="http://schemas.openxmlformats.org/officeDocument/2006/relationships/tags" Target="../tags/tag744.xml"/><Relationship Id="rId12" Type="http://schemas.openxmlformats.org/officeDocument/2006/relationships/tags" Target="../tags/tag749.xml"/><Relationship Id="rId2" Type="http://schemas.openxmlformats.org/officeDocument/2006/relationships/tags" Target="../tags/tag739.xml"/><Relationship Id="rId1" Type="http://schemas.openxmlformats.org/officeDocument/2006/relationships/tags" Target="../tags/tag738.xml"/><Relationship Id="rId6" Type="http://schemas.openxmlformats.org/officeDocument/2006/relationships/tags" Target="../tags/tag743.xml"/><Relationship Id="rId11" Type="http://schemas.openxmlformats.org/officeDocument/2006/relationships/tags" Target="../tags/tag748.xml"/><Relationship Id="rId5" Type="http://schemas.openxmlformats.org/officeDocument/2006/relationships/tags" Target="../tags/tag742.xml"/><Relationship Id="rId10" Type="http://schemas.openxmlformats.org/officeDocument/2006/relationships/tags" Target="../tags/tag747.xml"/><Relationship Id="rId4" Type="http://schemas.openxmlformats.org/officeDocument/2006/relationships/tags" Target="../tags/tag741.xml"/><Relationship Id="rId9" Type="http://schemas.openxmlformats.org/officeDocument/2006/relationships/tags" Target="../tags/tag746.xml"/></Relationships>
</file>

<file path=ppt/slideLayouts/_rels/slideLayout53.xml.rels><?xml version="1.0" encoding="UTF-8" standalone="yes"?>
<Relationships xmlns="http://schemas.openxmlformats.org/package/2006/relationships"><Relationship Id="rId8" Type="http://schemas.openxmlformats.org/officeDocument/2006/relationships/tags" Target="../tags/tag757.xml"/><Relationship Id="rId13" Type="http://schemas.openxmlformats.org/officeDocument/2006/relationships/tags" Target="../tags/tag762.xml"/><Relationship Id="rId3" Type="http://schemas.openxmlformats.org/officeDocument/2006/relationships/tags" Target="../tags/tag752.xml"/><Relationship Id="rId7" Type="http://schemas.openxmlformats.org/officeDocument/2006/relationships/tags" Target="../tags/tag756.xml"/><Relationship Id="rId12" Type="http://schemas.openxmlformats.org/officeDocument/2006/relationships/tags" Target="../tags/tag761.xml"/><Relationship Id="rId2" Type="http://schemas.openxmlformats.org/officeDocument/2006/relationships/tags" Target="../tags/tag751.xml"/><Relationship Id="rId1" Type="http://schemas.openxmlformats.org/officeDocument/2006/relationships/tags" Target="../tags/tag750.xml"/><Relationship Id="rId6" Type="http://schemas.openxmlformats.org/officeDocument/2006/relationships/tags" Target="../tags/tag755.xml"/><Relationship Id="rId11" Type="http://schemas.openxmlformats.org/officeDocument/2006/relationships/tags" Target="../tags/tag760.xml"/><Relationship Id="rId5" Type="http://schemas.openxmlformats.org/officeDocument/2006/relationships/tags" Target="../tags/tag754.xml"/><Relationship Id="rId15" Type="http://schemas.openxmlformats.org/officeDocument/2006/relationships/slideMaster" Target="../slideMasters/slideMaster3.xml"/><Relationship Id="rId10" Type="http://schemas.openxmlformats.org/officeDocument/2006/relationships/tags" Target="../tags/tag759.xml"/><Relationship Id="rId4" Type="http://schemas.openxmlformats.org/officeDocument/2006/relationships/tags" Target="../tags/tag753.xml"/><Relationship Id="rId9" Type="http://schemas.openxmlformats.org/officeDocument/2006/relationships/tags" Target="../tags/tag758.xml"/><Relationship Id="rId14" Type="http://schemas.openxmlformats.org/officeDocument/2006/relationships/tags" Target="../tags/tag763.xml"/></Relationships>
</file>

<file path=ppt/slideLayouts/_rels/slideLayout54.xml.rels><?xml version="1.0" encoding="UTF-8" standalone="yes"?>
<Relationships xmlns="http://schemas.openxmlformats.org/package/2006/relationships"><Relationship Id="rId8" Type="http://schemas.openxmlformats.org/officeDocument/2006/relationships/tags" Target="../tags/tag771.xml"/><Relationship Id="rId3" Type="http://schemas.openxmlformats.org/officeDocument/2006/relationships/tags" Target="../tags/tag766.xml"/><Relationship Id="rId7" Type="http://schemas.openxmlformats.org/officeDocument/2006/relationships/tags" Target="../tags/tag770.xml"/><Relationship Id="rId2" Type="http://schemas.openxmlformats.org/officeDocument/2006/relationships/tags" Target="../tags/tag765.xml"/><Relationship Id="rId1" Type="http://schemas.openxmlformats.org/officeDocument/2006/relationships/tags" Target="../tags/tag764.xml"/><Relationship Id="rId6" Type="http://schemas.openxmlformats.org/officeDocument/2006/relationships/tags" Target="../tags/tag769.xml"/><Relationship Id="rId5" Type="http://schemas.openxmlformats.org/officeDocument/2006/relationships/tags" Target="../tags/tag768.xml"/><Relationship Id="rId4" Type="http://schemas.openxmlformats.org/officeDocument/2006/relationships/tags" Target="../tags/tag767.xml"/><Relationship Id="rId9"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18" Type="http://schemas.openxmlformats.org/officeDocument/2006/relationships/tags" Target="../tags/tag112.xml"/><Relationship Id="rId3" Type="http://schemas.openxmlformats.org/officeDocument/2006/relationships/tags" Target="../tags/tag97.xml"/><Relationship Id="rId21" Type="http://schemas.openxmlformats.org/officeDocument/2006/relationships/tags" Target="../tags/tag115.xml"/><Relationship Id="rId7" Type="http://schemas.openxmlformats.org/officeDocument/2006/relationships/tags" Target="../tags/tag101.xml"/><Relationship Id="rId12" Type="http://schemas.openxmlformats.org/officeDocument/2006/relationships/tags" Target="../tags/tag106.xml"/><Relationship Id="rId17" Type="http://schemas.openxmlformats.org/officeDocument/2006/relationships/tags" Target="../tags/tag111.xml"/><Relationship Id="rId25" Type="http://schemas.openxmlformats.org/officeDocument/2006/relationships/slideMaster" Target="../slideMasters/slideMaster1.xml"/><Relationship Id="rId2" Type="http://schemas.openxmlformats.org/officeDocument/2006/relationships/tags" Target="../tags/tag96.xml"/><Relationship Id="rId16" Type="http://schemas.openxmlformats.org/officeDocument/2006/relationships/tags" Target="../tags/tag110.xml"/><Relationship Id="rId20" Type="http://schemas.openxmlformats.org/officeDocument/2006/relationships/tags" Target="../tags/tag114.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24" Type="http://schemas.openxmlformats.org/officeDocument/2006/relationships/tags" Target="../tags/tag118.xml"/><Relationship Id="rId5" Type="http://schemas.openxmlformats.org/officeDocument/2006/relationships/tags" Target="../tags/tag99.xml"/><Relationship Id="rId15" Type="http://schemas.openxmlformats.org/officeDocument/2006/relationships/tags" Target="../tags/tag109.xml"/><Relationship Id="rId23" Type="http://schemas.openxmlformats.org/officeDocument/2006/relationships/tags" Target="../tags/tag117.xml"/><Relationship Id="rId10" Type="http://schemas.openxmlformats.org/officeDocument/2006/relationships/tags" Target="../tags/tag104.xml"/><Relationship Id="rId19" Type="http://schemas.openxmlformats.org/officeDocument/2006/relationships/tags" Target="../tags/tag113.xm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tags" Target="../tags/tag108.xml"/><Relationship Id="rId22" Type="http://schemas.openxmlformats.org/officeDocument/2006/relationships/tags" Target="../tags/tag116.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129.xml"/><Relationship Id="rId3" Type="http://schemas.openxmlformats.org/officeDocument/2006/relationships/tags" Target="../tags/tag124.xml"/><Relationship Id="rId7" Type="http://schemas.openxmlformats.org/officeDocument/2006/relationships/tags" Target="../tags/tag128.xml"/><Relationship Id="rId12" Type="http://schemas.openxmlformats.org/officeDocument/2006/relationships/slideMaster" Target="../slideMasters/slideMaster1.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tags" Target="../tags/tag132.xml"/><Relationship Id="rId5" Type="http://schemas.openxmlformats.org/officeDocument/2006/relationships/tags" Target="../tags/tag126.xml"/><Relationship Id="rId10" Type="http://schemas.openxmlformats.org/officeDocument/2006/relationships/tags" Target="../tags/tag131.xml"/><Relationship Id="rId4" Type="http://schemas.openxmlformats.org/officeDocument/2006/relationships/tags" Target="../tags/tag125.xml"/><Relationship Id="rId9" Type="http://schemas.openxmlformats.org/officeDocument/2006/relationships/tags" Target="../tags/tag130.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140.xml"/><Relationship Id="rId3" Type="http://schemas.openxmlformats.org/officeDocument/2006/relationships/tags" Target="../tags/tag135.xml"/><Relationship Id="rId7" Type="http://schemas.openxmlformats.org/officeDocument/2006/relationships/tags" Target="../tags/tag139.xml"/><Relationship Id="rId12" Type="http://schemas.openxmlformats.org/officeDocument/2006/relationships/slideMaster" Target="../slideMasters/slideMaster1.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tags" Target="../tags/tag143.xml"/><Relationship Id="rId5" Type="http://schemas.openxmlformats.org/officeDocument/2006/relationships/tags" Target="../tags/tag137.xml"/><Relationship Id="rId10" Type="http://schemas.openxmlformats.org/officeDocument/2006/relationships/tags" Target="../tags/tag142.xml"/><Relationship Id="rId4" Type="http://schemas.openxmlformats.org/officeDocument/2006/relationships/tags" Target="../tags/tag136.xml"/><Relationship Id="rId9" Type="http://schemas.openxmlformats.org/officeDocument/2006/relationships/tags" Target="../tags/tag14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56" name="组合 55"/>
          <p:cNvGrpSpPr/>
          <p:nvPr userDrawn="1">
            <p:custDataLst>
              <p:tags r:id="rId1"/>
            </p:custDataLst>
          </p:nvPr>
        </p:nvGrpSpPr>
        <p:grpSpPr>
          <a:xfrm>
            <a:off x="383382" y="0"/>
            <a:ext cx="10860880" cy="6868160"/>
            <a:chOff x="383382" y="0"/>
            <a:chExt cx="10860880" cy="6868160"/>
          </a:xfrm>
        </p:grpSpPr>
        <p:grpSp>
          <p:nvGrpSpPr>
            <p:cNvPr id="55" name="组合 54"/>
            <p:cNvGrpSpPr/>
            <p:nvPr userDrawn="1"/>
          </p:nvGrpSpPr>
          <p:grpSpPr>
            <a:xfrm>
              <a:off x="1074934" y="0"/>
              <a:ext cx="10169328" cy="6868160"/>
              <a:chOff x="1074934" y="0"/>
              <a:chExt cx="10169328" cy="6868160"/>
            </a:xfrm>
          </p:grpSpPr>
          <p:sp>
            <p:nvSpPr>
              <p:cNvPr id="11" name="任意多边形: 形状 10"/>
              <p:cNvSpPr/>
              <p:nvPr userDrawn="1">
                <p:custDataLst>
                  <p:tags r:id="rId25"/>
                </p:custDataLst>
              </p:nvPr>
            </p:nvSpPr>
            <p:spPr>
              <a:xfrm>
                <a:off x="6471729" y="0"/>
                <a:ext cx="4498061" cy="2192408"/>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 name="任意多边形: 形状 12"/>
              <p:cNvSpPr/>
              <p:nvPr userDrawn="1">
                <p:custDataLst>
                  <p:tags r:id="rId26"/>
                </p:custDataLst>
              </p:nvPr>
            </p:nvSpPr>
            <p:spPr>
              <a:xfrm>
                <a:off x="1465625" y="5164237"/>
                <a:ext cx="3559491" cy="1693763"/>
              </a:xfrm>
              <a:custGeom>
                <a:avLst/>
                <a:gdLst>
                  <a:gd name="connsiteX0" fmla="*/ 1779745 w 3559491"/>
                  <a:gd name="connsiteY0" fmla="*/ 0 h 1693763"/>
                  <a:gd name="connsiteX1" fmla="*/ 3554851 w 3559491"/>
                  <a:gd name="connsiteY1" fmla="*/ 1601882 h 1693763"/>
                  <a:gd name="connsiteX2" fmla="*/ 3559491 w 3559491"/>
                  <a:gd name="connsiteY2" fmla="*/ 1693763 h 1693763"/>
                  <a:gd name="connsiteX3" fmla="*/ 0 w 3559491"/>
                  <a:gd name="connsiteY3" fmla="*/ 1693763 h 1693763"/>
                  <a:gd name="connsiteX4" fmla="*/ 4639 w 3559491"/>
                  <a:gd name="connsiteY4" fmla="*/ 1601882 h 1693763"/>
                  <a:gd name="connsiteX5" fmla="*/ 1779745 w 3559491"/>
                  <a:gd name="connsiteY5" fmla="*/ 0 h 16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9491" h="1693763">
                    <a:moveTo>
                      <a:pt x="1779745" y="0"/>
                    </a:moveTo>
                    <a:cubicBezTo>
                      <a:pt x="2703606" y="0"/>
                      <a:pt x="3463476" y="702129"/>
                      <a:pt x="3554851" y="1601882"/>
                    </a:cubicBezTo>
                    <a:lnTo>
                      <a:pt x="3559491" y="1693763"/>
                    </a:lnTo>
                    <a:lnTo>
                      <a:pt x="0" y="1693763"/>
                    </a:lnTo>
                    <a:lnTo>
                      <a:pt x="4639" y="1601882"/>
                    </a:lnTo>
                    <a:cubicBezTo>
                      <a:pt x="96014" y="702129"/>
                      <a:pt x="855884" y="0"/>
                      <a:pt x="1779745" y="0"/>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8" name="矩形 7"/>
              <p:cNvSpPr/>
              <p:nvPr userDrawn="1">
                <p:custDataLst>
                  <p:tags r:id="rId27"/>
                </p:custDataLst>
              </p:nvPr>
            </p:nvSpPr>
            <p:spPr>
              <a:xfrm>
                <a:off x="1074934" y="0"/>
                <a:ext cx="2379466" cy="1660525"/>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userDrawn="1">
                <p:custDataLst>
                  <p:tags r:id="rId28"/>
                </p:custDataLst>
              </p:nvPr>
            </p:nvSpPr>
            <p:spPr>
              <a:xfrm>
                <a:off x="8075999" y="5283200"/>
                <a:ext cx="3168263" cy="1584960"/>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27" name="组合 26"/>
            <p:cNvGrpSpPr/>
            <p:nvPr userDrawn="1"/>
          </p:nvGrpSpPr>
          <p:grpSpPr>
            <a:xfrm>
              <a:off x="383382" y="4958557"/>
              <a:ext cx="521493" cy="428627"/>
              <a:chOff x="383382" y="4958557"/>
              <a:chExt cx="521493" cy="428627"/>
            </a:xfrm>
          </p:grpSpPr>
          <p:cxnSp>
            <p:nvCxnSpPr>
              <p:cNvPr id="12" name="直接连接符 11"/>
              <p:cNvCxnSpPr/>
              <p:nvPr userDrawn="1">
                <p:custDataLst>
                  <p:tags r:id="rId22"/>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23"/>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24"/>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userDrawn="1"/>
          </p:nvGrpSpPr>
          <p:grpSpPr>
            <a:xfrm rot="5400000">
              <a:off x="7319943" y="6431755"/>
              <a:ext cx="423862" cy="428627"/>
              <a:chOff x="383382" y="4958557"/>
              <a:chExt cx="521493" cy="428627"/>
            </a:xfrm>
          </p:grpSpPr>
          <p:cxnSp>
            <p:nvCxnSpPr>
              <p:cNvPr id="29" name="直接连接符 28"/>
              <p:cNvCxnSpPr/>
              <p:nvPr userDrawn="1">
                <p:custDataLst>
                  <p:tags r:id="rId19"/>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20"/>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21"/>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userDrawn="1"/>
          </p:nvGrpSpPr>
          <p:grpSpPr>
            <a:xfrm rot="5400000">
              <a:off x="5744084" y="14288"/>
              <a:ext cx="457202" cy="428627"/>
              <a:chOff x="383382" y="4958557"/>
              <a:chExt cx="521493" cy="428627"/>
            </a:xfrm>
          </p:grpSpPr>
          <p:cxnSp>
            <p:nvCxnSpPr>
              <p:cNvPr id="33" name="直接连接符 32"/>
              <p:cNvCxnSpPr/>
              <p:nvPr userDrawn="1">
                <p:custDataLst>
                  <p:tags r:id="rId16"/>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17"/>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18"/>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userDrawn="1"/>
          </p:nvGrpSpPr>
          <p:grpSpPr>
            <a:xfrm>
              <a:off x="1844952" y="1028704"/>
              <a:ext cx="8494436" cy="1579353"/>
              <a:chOff x="1844952" y="1028704"/>
              <a:chExt cx="8494436" cy="1579353"/>
            </a:xfrm>
          </p:grpSpPr>
          <p:cxnSp>
            <p:nvCxnSpPr>
              <p:cNvPr id="44" name="直接连接符 43"/>
              <p:cNvCxnSpPr/>
              <p:nvPr userDrawn="1">
                <p:custDataLst>
                  <p:tags r:id="rId13"/>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userDrawn="1">
                <p:custDataLst>
                  <p:tags r:id="rId14"/>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custDataLst>
                  <p:tags r:id="rId15"/>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userDrawn="1"/>
          </p:nvGrpSpPr>
          <p:grpSpPr>
            <a:xfrm flipV="1">
              <a:off x="1844952" y="4074976"/>
              <a:ext cx="8494436" cy="1975897"/>
              <a:chOff x="1844952" y="1028704"/>
              <a:chExt cx="8494436" cy="1579353"/>
            </a:xfrm>
          </p:grpSpPr>
          <p:cxnSp>
            <p:nvCxnSpPr>
              <p:cNvPr id="52" name="直接连接符 51"/>
              <p:cNvCxnSpPr/>
              <p:nvPr userDrawn="1">
                <p:custDataLst>
                  <p:tags r:id="rId10"/>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userDrawn="1">
                <p:custDataLst>
                  <p:tags r:id="rId11"/>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userDrawn="1">
                <p:custDataLst>
                  <p:tags r:id="rId12"/>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sp>
        <p:nvSpPr>
          <p:cNvPr id="16" name="日期占位符 15"/>
          <p:cNvSpPr>
            <a:spLocks noGrp="1"/>
          </p:cNvSpPr>
          <p:nvPr>
            <p:ph type="dt" sz="half" idx="10"/>
            <p:custDataLst>
              <p:tags r:id="rId2"/>
            </p:custDataLst>
          </p:nvPr>
        </p:nvSpPr>
        <p:spPr/>
        <p:txBody>
          <a:bodyPr/>
          <a:lstStyle/>
          <a:p>
            <a:fld id="{122EC0C2-9E31-4BAE-BE0D-A6C815329186}" type="datetime1">
              <a:rPr lang="zh-CN" altLang="en-US" smtClean="0"/>
              <a:t>2022/7/22</a:t>
            </a:fld>
            <a:endParaRPr lang="zh-CN" altLang="en-US"/>
          </a:p>
        </p:txBody>
      </p:sp>
      <p:sp>
        <p:nvSpPr>
          <p:cNvPr id="17" name="页脚占位符 16"/>
          <p:cNvSpPr>
            <a:spLocks noGrp="1"/>
          </p:cNvSpPr>
          <p:nvPr>
            <p:ph type="ftr" sz="quarter" idx="11"/>
            <p:custDataLst>
              <p:tags r:id="rId3"/>
            </p:custDataLst>
          </p:nvPr>
        </p:nvSpPr>
        <p:spPr/>
        <p:txBody>
          <a:bodyPr/>
          <a:lstStyle/>
          <a:p>
            <a:r>
              <a:rPr lang="zh-CN" altLang="en-US"/>
              <a:t>时间序列分析</a:t>
            </a:r>
            <a:endParaRPr lang="zh-CN" altLang="en-US" dirty="0"/>
          </a:p>
        </p:txBody>
      </p:sp>
      <p:sp>
        <p:nvSpPr>
          <p:cNvPr id="18" name="灯片编号占位符 17"/>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dirty="0"/>
          </a:p>
        </p:txBody>
      </p:sp>
      <p:sp>
        <p:nvSpPr>
          <p:cNvPr id="2" name="标题 1"/>
          <p:cNvSpPr>
            <a:spLocks noGrp="1"/>
          </p:cNvSpPr>
          <p:nvPr>
            <p:ph type="ctrTitle" hasCustomPrompt="1"/>
            <p:custDataLst>
              <p:tags r:id="rId5"/>
            </p:custDataLst>
          </p:nvPr>
        </p:nvSpPr>
        <p:spPr>
          <a:xfrm>
            <a:off x="3002280" y="2868135"/>
            <a:ext cx="6187440" cy="1068070"/>
          </a:xfrm>
        </p:spPr>
        <p:txBody>
          <a:bodyPr lIns="90170" tIns="46990" rIns="90170" bIns="46990" anchor="b" anchorCtr="0">
            <a:normAutofit/>
          </a:bodyPr>
          <a:lstStyle>
            <a:lvl1pPr algn="ctr">
              <a:defRPr sz="6000" spc="6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6"/>
            </p:custDataLst>
          </p:nvPr>
        </p:nvSpPr>
        <p:spPr>
          <a:xfrm>
            <a:off x="3002280" y="4119497"/>
            <a:ext cx="6187442" cy="395196"/>
          </a:xfrm>
        </p:spPr>
        <p:txBody>
          <a:bodyPr lIns="90170" tIns="46990" rIns="90170" bIns="46990">
            <a:normAutofit/>
          </a:bodyPr>
          <a:lstStyle>
            <a:lvl1pPr marL="0" indent="0" algn="ctr" eaLnBrk="1" fontAlgn="auto" latinLnBrk="0" hangingPunct="1">
              <a:lnSpc>
                <a:spcPct val="100000"/>
              </a:lnSpc>
              <a:buNone/>
              <a:defRPr sz="20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cxnSp>
        <p:nvCxnSpPr>
          <p:cNvPr id="40" name="直接连接符 39"/>
          <p:cNvCxnSpPr/>
          <p:nvPr userDrawn="1">
            <p:custDataLst>
              <p:tags r:id="rId7"/>
            </p:custDataLst>
          </p:nvPr>
        </p:nvCxnSpPr>
        <p:spPr>
          <a:xfrm>
            <a:off x="3683000" y="3997347"/>
            <a:ext cx="4806950" cy="0"/>
          </a:xfrm>
          <a:prstGeom prst="line">
            <a:avLst/>
          </a:prstGeom>
          <a:ln w="127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5" name="文本占位符 4"/>
          <p:cNvSpPr>
            <a:spLocks noGrp="1"/>
          </p:cNvSpPr>
          <p:nvPr>
            <p:ph type="body" sz="quarter" idx="13" hasCustomPrompt="1"/>
            <p:custDataLst>
              <p:tags r:id="rId8"/>
            </p:custDataLst>
          </p:nvPr>
        </p:nvSpPr>
        <p:spPr>
          <a:xfrm>
            <a:off x="3600547" y="4646768"/>
            <a:ext cx="2023152" cy="329211"/>
          </a:xfrm>
        </p:spPr>
        <p:txBody>
          <a:bodyPr/>
          <a:lstStyle>
            <a:lvl1pPr marL="0" indent="0">
              <a:buNone/>
              <a:defRPr/>
            </a:lvl1pPr>
          </a:lstStyle>
          <a:p>
            <a:pPr lvl="0"/>
            <a:r>
              <a:rPr lang="zh-CN" altLang="en-US" dirty="0"/>
              <a:t>编辑文本</a:t>
            </a:r>
          </a:p>
        </p:txBody>
      </p:sp>
      <p:sp>
        <p:nvSpPr>
          <p:cNvPr id="36" name="文本占位符 4"/>
          <p:cNvSpPr>
            <a:spLocks noGrp="1"/>
          </p:cNvSpPr>
          <p:nvPr>
            <p:ph type="body" sz="quarter" idx="14" hasCustomPrompt="1"/>
            <p:custDataLst>
              <p:tags r:id="rId9"/>
            </p:custDataLst>
          </p:nvPr>
        </p:nvSpPr>
        <p:spPr>
          <a:xfrm>
            <a:off x="6566233" y="4646768"/>
            <a:ext cx="2023152" cy="329211"/>
          </a:xfrm>
        </p:spPr>
        <p:txBody>
          <a:bodyPr/>
          <a:lstStyle>
            <a:lvl1pPr marL="0" indent="0" algn="r">
              <a:buNone/>
              <a:defRPr/>
            </a:lvl1pPr>
          </a:lstStyle>
          <a:p>
            <a:pPr lvl="0"/>
            <a:r>
              <a:rPr lang="zh-CN" altLang="en-US" dirty="0"/>
              <a:t>编辑文本</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20" name="组合 19"/>
          <p:cNvGrpSpPr/>
          <p:nvPr userDrawn="1">
            <p:custDataLst>
              <p:tags r:id="rId1"/>
            </p:custDataLst>
          </p:nvPr>
        </p:nvGrpSpPr>
        <p:grpSpPr>
          <a:xfrm>
            <a:off x="292800" y="304200"/>
            <a:ext cx="11606400" cy="6249600"/>
            <a:chOff x="292800" y="304200"/>
            <a:chExt cx="11606400" cy="6249600"/>
          </a:xfrm>
        </p:grpSpPr>
        <p:sp>
          <p:nvSpPr>
            <p:cNvPr id="21" name="矩形 20"/>
            <p:cNvSpPr/>
            <p:nvPr userDrawn="1">
              <p:custDataLst>
                <p:tags r:id="rId6"/>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userDrawn="1"/>
          </p:nvGrpSpPr>
          <p:grpSpPr>
            <a:xfrm>
              <a:off x="11407368" y="450850"/>
              <a:ext cx="379005" cy="311513"/>
              <a:chOff x="383382" y="4958557"/>
              <a:chExt cx="521493" cy="428627"/>
            </a:xfrm>
          </p:grpSpPr>
          <p:cxnSp>
            <p:nvCxnSpPr>
              <p:cNvPr id="24" name="直接连接符 23"/>
              <p:cNvCxnSpPr/>
              <p:nvPr userDrawn="1">
                <p:custDataLst>
                  <p:tags r:id="rId8"/>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9"/>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0"/>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3" name="任意多边形: 形状 22"/>
            <p:cNvSpPr/>
            <p:nvPr userDrawn="1">
              <p:custDataLst>
                <p:tags r:id="rId7"/>
              </p:custDataLst>
            </p:nvPr>
          </p:nvSpPr>
          <p:spPr>
            <a:xfrm rot="10800000">
              <a:off x="398278" y="5849857"/>
              <a:ext cx="1444247" cy="703943"/>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
            </p:custDataLst>
          </p:nvPr>
        </p:nvSpPr>
        <p:spPr/>
        <p:txBody>
          <a:bodyPr/>
          <a:lstStyle/>
          <a:p>
            <a:fld id="{4FB1C827-EA5A-405D-B276-F25F00F040BA}" type="datetime1">
              <a:rPr lang="zh-CN" altLang="en-US" smtClean="0"/>
              <a:t>2022/7/22</a:t>
            </a:fld>
            <a:endParaRPr lang="zh-CN" altLang="en-US"/>
          </a:p>
        </p:txBody>
      </p:sp>
      <p:sp>
        <p:nvSpPr>
          <p:cNvPr id="4" name="页脚占位符 3"/>
          <p:cNvSpPr>
            <a:spLocks noGrp="1"/>
          </p:cNvSpPr>
          <p:nvPr>
            <p:ph type="ftr" sz="quarter" idx="11"/>
            <p:custDataLst>
              <p:tags r:id="rId3"/>
            </p:custDataLst>
          </p:nvPr>
        </p:nvSpPr>
        <p:spPr/>
        <p:txBody>
          <a:bodyPr/>
          <a:lstStyle/>
          <a:p>
            <a:r>
              <a:rPr lang="zh-CN" altLang="en-US"/>
              <a:t>时间序列分析</a:t>
            </a: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defRPr>
            </a:lvl1pPr>
            <a:lvl2pPr>
              <a:defRPr baseline="0">
                <a:solidFill>
                  <a:schemeClr val="tx1">
                    <a:lumMod val="85000"/>
                    <a:lumOff val="15000"/>
                  </a:schemeClr>
                </a:solidFill>
                <a:latin typeface="Arial" panose="020B0604020202020204" pitchFamily="34" charset="0"/>
              </a:defRPr>
            </a:lvl2pPr>
            <a:lvl3pPr>
              <a:defRPr baseline="0">
                <a:solidFill>
                  <a:schemeClr val="tx1">
                    <a:lumMod val="85000"/>
                    <a:lumOff val="15000"/>
                  </a:schemeClr>
                </a:solidFill>
                <a:latin typeface="Arial" panose="020B0604020202020204" pitchFamily="34" charset="0"/>
              </a:defRPr>
            </a:lvl3pPr>
            <a:lvl4pPr>
              <a:defRPr baseline="0">
                <a:solidFill>
                  <a:schemeClr val="tx1">
                    <a:lumMod val="85000"/>
                    <a:lumOff val="15000"/>
                  </a:schemeClr>
                </a:solidFill>
                <a:latin typeface="Arial" panose="020B0604020202020204" pitchFamily="34" charset="0"/>
              </a:defRPr>
            </a:lvl4pPr>
            <a:lvl5pPr>
              <a:defRPr baseline="0">
                <a:solidFill>
                  <a:schemeClr val="tx1">
                    <a:lumMod val="85000"/>
                    <a:lumOff val="15000"/>
                  </a:schemeClr>
                </a:solidFill>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cxnSp>
        <p:nvCxnSpPr>
          <p:cNvPr id="36" name="直接连接符 35"/>
          <p:cNvCxnSpPr/>
          <p:nvPr userDrawn="1">
            <p:custDataLst>
              <p:tags r:id="rId1"/>
            </p:custDataLst>
          </p:nvPr>
        </p:nvCxnSpPr>
        <p:spPr>
          <a:xfrm>
            <a:off x="5538533" y="4074977"/>
            <a:ext cx="1114934"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custDataLst>
              <p:tags r:id="rId2"/>
            </p:custDataLst>
          </p:nvPr>
        </p:nvGrpSpPr>
        <p:grpSpPr>
          <a:xfrm>
            <a:off x="383382" y="0"/>
            <a:ext cx="10860880" cy="6868160"/>
            <a:chOff x="383382" y="0"/>
            <a:chExt cx="10860880" cy="6868160"/>
          </a:xfrm>
        </p:grpSpPr>
        <p:grpSp>
          <p:nvGrpSpPr>
            <p:cNvPr id="11" name="组合 10"/>
            <p:cNvGrpSpPr/>
            <p:nvPr userDrawn="1"/>
          </p:nvGrpSpPr>
          <p:grpSpPr>
            <a:xfrm>
              <a:off x="1074934" y="0"/>
              <a:ext cx="10169328" cy="6868160"/>
              <a:chOff x="1074934" y="0"/>
              <a:chExt cx="10169328" cy="6868160"/>
            </a:xfrm>
          </p:grpSpPr>
          <p:sp>
            <p:nvSpPr>
              <p:cNvPr id="32" name="任意多边形: 形状 31"/>
              <p:cNvSpPr/>
              <p:nvPr userDrawn="1">
                <p:custDataLst>
                  <p:tags r:id="rId23"/>
                </p:custDataLst>
              </p:nvPr>
            </p:nvSpPr>
            <p:spPr>
              <a:xfrm>
                <a:off x="6471729" y="0"/>
                <a:ext cx="4498061" cy="2192408"/>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p:cNvSpPr/>
              <p:nvPr userDrawn="1">
                <p:custDataLst>
                  <p:tags r:id="rId24"/>
                </p:custDataLst>
              </p:nvPr>
            </p:nvSpPr>
            <p:spPr>
              <a:xfrm>
                <a:off x="1465625" y="5164237"/>
                <a:ext cx="3559491" cy="1693763"/>
              </a:xfrm>
              <a:custGeom>
                <a:avLst/>
                <a:gdLst>
                  <a:gd name="connsiteX0" fmla="*/ 1779745 w 3559491"/>
                  <a:gd name="connsiteY0" fmla="*/ 0 h 1693763"/>
                  <a:gd name="connsiteX1" fmla="*/ 3554851 w 3559491"/>
                  <a:gd name="connsiteY1" fmla="*/ 1601882 h 1693763"/>
                  <a:gd name="connsiteX2" fmla="*/ 3559491 w 3559491"/>
                  <a:gd name="connsiteY2" fmla="*/ 1693763 h 1693763"/>
                  <a:gd name="connsiteX3" fmla="*/ 0 w 3559491"/>
                  <a:gd name="connsiteY3" fmla="*/ 1693763 h 1693763"/>
                  <a:gd name="connsiteX4" fmla="*/ 4639 w 3559491"/>
                  <a:gd name="connsiteY4" fmla="*/ 1601882 h 1693763"/>
                  <a:gd name="connsiteX5" fmla="*/ 1779745 w 3559491"/>
                  <a:gd name="connsiteY5" fmla="*/ 0 h 16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9491" h="1693763">
                    <a:moveTo>
                      <a:pt x="1779745" y="0"/>
                    </a:moveTo>
                    <a:cubicBezTo>
                      <a:pt x="2703606" y="0"/>
                      <a:pt x="3463476" y="702129"/>
                      <a:pt x="3554851" y="1601882"/>
                    </a:cubicBezTo>
                    <a:lnTo>
                      <a:pt x="3559491" y="1693763"/>
                    </a:lnTo>
                    <a:lnTo>
                      <a:pt x="0" y="1693763"/>
                    </a:lnTo>
                    <a:lnTo>
                      <a:pt x="4639" y="1601882"/>
                    </a:lnTo>
                    <a:cubicBezTo>
                      <a:pt x="96014" y="702129"/>
                      <a:pt x="855884" y="0"/>
                      <a:pt x="1779745" y="0"/>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userDrawn="1">
                <p:custDataLst>
                  <p:tags r:id="rId25"/>
                </p:custDataLst>
              </p:nvPr>
            </p:nvSpPr>
            <p:spPr>
              <a:xfrm>
                <a:off x="1074934" y="0"/>
                <a:ext cx="2379466" cy="1660525"/>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userDrawn="1">
                <p:custDataLst>
                  <p:tags r:id="rId26"/>
                </p:custDataLst>
              </p:nvPr>
            </p:nvSpPr>
            <p:spPr>
              <a:xfrm>
                <a:off x="8075999" y="5283200"/>
                <a:ext cx="3168263" cy="1584960"/>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a:off x="383382" y="4958557"/>
              <a:ext cx="521493" cy="428627"/>
              <a:chOff x="383382" y="4958557"/>
              <a:chExt cx="521493" cy="428627"/>
            </a:xfrm>
          </p:grpSpPr>
          <p:cxnSp>
            <p:nvCxnSpPr>
              <p:cNvPr id="29" name="直接连接符 28"/>
              <p:cNvCxnSpPr/>
              <p:nvPr userDrawn="1">
                <p:custDataLst>
                  <p:tags r:id="rId20"/>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21"/>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22"/>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userDrawn="1"/>
          </p:nvGrpSpPr>
          <p:grpSpPr>
            <a:xfrm rot="5400000">
              <a:off x="7319943" y="6431755"/>
              <a:ext cx="423862" cy="428627"/>
              <a:chOff x="383382" y="4958557"/>
              <a:chExt cx="521493" cy="428627"/>
            </a:xfrm>
          </p:grpSpPr>
          <p:cxnSp>
            <p:nvCxnSpPr>
              <p:cNvPr id="26" name="直接连接符 25"/>
              <p:cNvCxnSpPr/>
              <p:nvPr userDrawn="1">
                <p:custDataLst>
                  <p:tags r:id="rId17"/>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18"/>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19"/>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userDrawn="1"/>
          </p:nvGrpSpPr>
          <p:grpSpPr>
            <a:xfrm rot="5400000">
              <a:off x="5744084" y="14288"/>
              <a:ext cx="457202" cy="428627"/>
              <a:chOff x="383382" y="4958557"/>
              <a:chExt cx="521493" cy="428627"/>
            </a:xfrm>
          </p:grpSpPr>
          <p:cxnSp>
            <p:nvCxnSpPr>
              <p:cNvPr id="23" name="直接连接符 22"/>
              <p:cNvCxnSpPr/>
              <p:nvPr userDrawn="1">
                <p:custDataLst>
                  <p:tags r:id="rId14"/>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custDataLst>
                  <p:tags r:id="rId15"/>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6"/>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userDrawn="1"/>
          </p:nvGrpSpPr>
          <p:grpSpPr>
            <a:xfrm>
              <a:off x="1844952" y="1028704"/>
              <a:ext cx="8494436" cy="1579353"/>
              <a:chOff x="1844952" y="1028704"/>
              <a:chExt cx="8494436" cy="1579353"/>
            </a:xfrm>
          </p:grpSpPr>
          <p:cxnSp>
            <p:nvCxnSpPr>
              <p:cNvPr id="20" name="直接连接符 19"/>
              <p:cNvCxnSpPr/>
              <p:nvPr userDrawn="1">
                <p:custDataLst>
                  <p:tags r:id="rId11"/>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2"/>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3"/>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userDrawn="1"/>
          </p:nvGrpSpPr>
          <p:grpSpPr>
            <a:xfrm flipV="1">
              <a:off x="1844952" y="4074976"/>
              <a:ext cx="8494436" cy="1975897"/>
              <a:chOff x="1844952" y="1028704"/>
              <a:chExt cx="8494436" cy="1579353"/>
            </a:xfrm>
          </p:grpSpPr>
          <p:cxnSp>
            <p:nvCxnSpPr>
              <p:cNvPr id="17" name="直接连接符 16"/>
              <p:cNvCxnSpPr/>
              <p:nvPr userDrawn="1">
                <p:custDataLst>
                  <p:tags r:id="rId8"/>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9"/>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10"/>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sp>
        <p:nvSpPr>
          <p:cNvPr id="3" name="日期占位符 2"/>
          <p:cNvSpPr>
            <a:spLocks noGrp="1"/>
          </p:cNvSpPr>
          <p:nvPr>
            <p:ph type="dt" sz="half" idx="10"/>
            <p:custDataLst>
              <p:tags r:id="rId3"/>
            </p:custDataLst>
          </p:nvPr>
        </p:nvSpPr>
        <p:spPr/>
        <p:txBody>
          <a:bodyPr/>
          <a:lstStyle/>
          <a:p>
            <a:fld id="{8EAD1787-85EC-47B8-A3D6-9E72DDA33F11}" type="datetime1">
              <a:rPr lang="zh-CN" altLang="en-US" smtClean="0"/>
              <a:t>2022/7/22</a:t>
            </a:fld>
            <a:endParaRPr lang="zh-CN" altLang="en-US"/>
          </a:p>
        </p:txBody>
      </p:sp>
      <p:sp>
        <p:nvSpPr>
          <p:cNvPr id="4" name="页脚占位符 3"/>
          <p:cNvSpPr>
            <a:spLocks noGrp="1"/>
          </p:cNvSpPr>
          <p:nvPr>
            <p:ph type="ftr" sz="quarter" idx="11"/>
            <p:custDataLst>
              <p:tags r:id="rId4"/>
            </p:custDataLst>
          </p:nvPr>
        </p:nvSpPr>
        <p:spPr/>
        <p:txBody>
          <a:bodyPr/>
          <a:lstStyle/>
          <a:p>
            <a:r>
              <a:rPr lang="zh-CN" altLang="en-US"/>
              <a:t>时间序列分析</a:t>
            </a:r>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6"/>
            </p:custDataLst>
          </p:nvPr>
        </p:nvSpPr>
        <p:spPr>
          <a:xfrm>
            <a:off x="2815573" y="2943093"/>
            <a:ext cx="6560820" cy="1014730"/>
          </a:xfrm>
        </p:spPr>
        <p:txBody>
          <a:bodyPr vert="horz" lIns="90170" tIns="46990" rIns="90170" bIns="46990" rtlCol="0" anchor="b" anchorCtr="0">
            <a:norm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单击此处编辑标题</a:t>
            </a:r>
          </a:p>
        </p:txBody>
      </p:sp>
      <p:sp>
        <p:nvSpPr>
          <p:cNvPr id="9" name="文本占位符 8"/>
          <p:cNvSpPr>
            <a:spLocks noGrp="1"/>
          </p:cNvSpPr>
          <p:nvPr>
            <p:ph type="body" sz="quarter" idx="13"/>
            <p:custDataLst>
              <p:tags r:id="rId7"/>
            </p:custDataLst>
          </p:nvPr>
        </p:nvSpPr>
        <p:spPr>
          <a:xfrm>
            <a:off x="2815573" y="4232960"/>
            <a:ext cx="6560820" cy="803497"/>
          </a:xfrm>
        </p:spPr>
        <p:txBody>
          <a:bodyPr lIns="90170" tIns="46990" rIns="90170" bIns="46990">
            <a:normAutofit/>
          </a:bodyPr>
          <a:lstStyle>
            <a:lvl1pPr marL="0" indent="0" algn="ctr">
              <a:buNone/>
              <a:defRPr sz="2000" baseline="0">
                <a:solidFill>
                  <a:schemeClr val="tx1">
                    <a:lumMod val="85000"/>
                    <a:lumOff val="15000"/>
                  </a:schemeClr>
                </a:solidFill>
                <a:latin typeface="Arial" panose="020B0604020202020204" pitchFamily="34" charset="0"/>
              </a:defRPr>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11310620" y="443230"/>
            <a:ext cx="521335" cy="428625"/>
            <a:chOff x="383382" y="4958557"/>
            <a:chExt cx="521493" cy="428627"/>
          </a:xfrm>
        </p:grpSpPr>
        <p:cxnSp>
          <p:nvCxnSpPr>
            <p:cNvPr id="15" name="直接连接符 14"/>
            <p:cNvCxnSpPr/>
            <p:nvPr userDrawn="1">
              <p:custDataLst>
                <p:tags r:id="rId7"/>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8"/>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9"/>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8" name="任意多边形: 形状 17"/>
          <p:cNvSpPr/>
          <p:nvPr userDrawn="1">
            <p:custDataLst>
              <p:tags r:id="rId2"/>
            </p:custDataLst>
          </p:nvPr>
        </p:nvSpPr>
        <p:spPr>
          <a:xfrm rot="10800000">
            <a:off x="157480" y="6153785"/>
            <a:ext cx="1443990" cy="70421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3"/>
            </p:custDataLst>
          </p:nvPr>
        </p:nvSpPr>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6CA971F6-D15A-4473-87EB-80FEBCF9C9F3}" type="datetime1">
              <a:rPr lang="zh-CN" altLang="en-US" smtClean="0"/>
              <a:t>2022/7/22</a:t>
            </a:fld>
            <a:endParaRPr lang="zh-CN" altLang="en-US"/>
          </a:p>
        </p:txBody>
      </p:sp>
      <p:sp>
        <p:nvSpPr>
          <p:cNvPr id="4" name="页脚占位符 3"/>
          <p:cNvSpPr>
            <a:spLocks noGrp="1"/>
          </p:cNvSpPr>
          <p:nvPr>
            <p:ph type="ftr" sz="quarter" idx="11"/>
            <p:custDataLst>
              <p:tags r:id="rId5"/>
            </p:custDataLst>
          </p:nvPr>
        </p:nvSpPr>
        <p:spPr/>
        <p:txBody>
          <a:bodyPr/>
          <a:lstStyle/>
          <a:p>
            <a:r>
              <a:rPr lang="zh-CN" altLang="en-US"/>
              <a:t>时间序列分析</a:t>
            </a:r>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735" y="304165"/>
            <a:ext cx="11606530" cy="62496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userDrawn="1">
            <p:custDataLst>
              <p:tags r:id="rId2"/>
            </p:custDataLst>
          </p:nvPr>
        </p:nvGrpSpPr>
        <p:grpSpPr>
          <a:xfrm>
            <a:off x="11407140" y="450850"/>
            <a:ext cx="379095" cy="311785"/>
            <a:chOff x="383382" y="4958557"/>
            <a:chExt cx="521493" cy="428627"/>
          </a:xfrm>
        </p:grpSpPr>
        <p:cxnSp>
          <p:nvCxnSpPr>
            <p:cNvPr id="24" name="直接连接符 23"/>
            <p:cNvCxnSpPr/>
            <p:nvPr userDrawn="1">
              <p:custDataLst>
                <p:tags r:id="rId9"/>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0"/>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1"/>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3" name="任意多边形: 形状 22"/>
          <p:cNvSpPr/>
          <p:nvPr userDrawn="1">
            <p:custDataLst>
              <p:tags r:id="rId3"/>
            </p:custDataLst>
          </p:nvPr>
        </p:nvSpPr>
        <p:spPr>
          <a:xfrm rot="10800000">
            <a:off x="398145" y="5849620"/>
            <a:ext cx="1443990" cy="70421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4"/>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userDrawn="1">
            <p:ph sz="quarter" idx="13"/>
            <p:custDataLst>
              <p:tags r:id="rId5"/>
            </p:custDataLst>
          </p:nvPr>
        </p:nvSpPr>
        <p:spPr>
          <a:xfrm>
            <a:off x="1281113" y="2163600"/>
            <a:ext cx="9626600" cy="3445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userDrawn="1">
            <p:ph type="dt" sz="half" idx="10"/>
            <p:custDataLst>
              <p:tags r:id="rId6"/>
            </p:custDataLst>
          </p:nvPr>
        </p:nvSpPr>
        <p:spPr/>
        <p:txBody>
          <a:bodyPr/>
          <a:lstStyle/>
          <a:p>
            <a:fld id="{28D3F002-90CB-4117-B505-47898F5F0D12}" type="datetime1">
              <a:rPr lang="zh-CN" altLang="en-US" smtClean="0"/>
              <a:t>2022/7/22</a:t>
            </a:fld>
            <a:endParaRPr lang="zh-CN" altLang="en-US"/>
          </a:p>
        </p:txBody>
      </p:sp>
      <p:sp>
        <p:nvSpPr>
          <p:cNvPr id="4" name="页脚占位符 3"/>
          <p:cNvSpPr>
            <a:spLocks noGrp="1"/>
          </p:cNvSpPr>
          <p:nvPr userDrawn="1">
            <p:ph type="ftr" sz="quarter" idx="11"/>
            <p:custDataLst>
              <p:tags r:id="rId7"/>
            </p:custDataLst>
          </p:nvPr>
        </p:nvSpPr>
        <p:spPr/>
        <p:txBody>
          <a:bodyPr/>
          <a:lstStyle/>
          <a:p>
            <a:r>
              <a:rPr lang="zh-CN" altLang="en-US"/>
              <a:t>时间序列分析</a:t>
            </a:r>
            <a:endParaRPr lang="zh-CN" altLang="en-US" dirty="0"/>
          </a:p>
        </p:txBody>
      </p:sp>
      <p:sp>
        <p:nvSpPr>
          <p:cNvPr id="5" name="灯片编号占位符 4"/>
          <p:cNvSpPr>
            <a:spLocks noGrp="1"/>
          </p:cNvSpPr>
          <p:nvPr userDrawn="1">
            <p:ph type="sldNum" sz="quarter" idx="12"/>
            <p:custDataLst>
              <p:tags r:id="rId8"/>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24" name="组合 23"/>
          <p:cNvGrpSpPr/>
          <p:nvPr userDrawn="1">
            <p:custDataLst>
              <p:tags r:id="rId2"/>
            </p:custDataLst>
          </p:nvPr>
        </p:nvGrpSpPr>
        <p:grpSpPr>
          <a:xfrm>
            <a:off x="11310620" y="443230"/>
            <a:ext cx="521335" cy="428625"/>
            <a:chOff x="383382" y="4958557"/>
            <a:chExt cx="521493" cy="428627"/>
          </a:xfrm>
        </p:grpSpPr>
        <p:cxnSp>
          <p:nvCxnSpPr>
            <p:cNvPr id="26" name="直接连接符 25"/>
            <p:cNvCxnSpPr/>
            <p:nvPr userDrawn="1">
              <p:custDataLst>
                <p:tags r:id="rId10"/>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11"/>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12"/>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5" name="任意多边形: 形状 24"/>
          <p:cNvSpPr/>
          <p:nvPr userDrawn="1">
            <p:custDataLst>
              <p:tags r:id="rId3"/>
            </p:custDataLst>
          </p:nvPr>
        </p:nvSpPr>
        <p:spPr>
          <a:xfrm rot="10800000">
            <a:off x="157480" y="6153785"/>
            <a:ext cx="1443990" cy="70421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4"/>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userDrawn="1">
            <p:ph type="dt" sz="half" idx="10"/>
            <p:custDataLst>
              <p:tags r:id="rId5"/>
            </p:custDataLst>
          </p:nvPr>
        </p:nvSpPr>
        <p:spPr/>
        <p:txBody>
          <a:bodyPr/>
          <a:lstStyle/>
          <a:p>
            <a:fld id="{73F11F8B-8756-48EA-98A3-0FC03004105A}" type="datetime1">
              <a:rPr lang="zh-CN" altLang="en-US" smtClean="0"/>
              <a:t>2022/7/22</a:t>
            </a:fld>
            <a:endParaRPr lang="zh-CN" altLang="en-US"/>
          </a:p>
        </p:txBody>
      </p:sp>
      <p:sp>
        <p:nvSpPr>
          <p:cNvPr id="4" name="页脚占位符 3"/>
          <p:cNvSpPr>
            <a:spLocks noGrp="1"/>
          </p:cNvSpPr>
          <p:nvPr userDrawn="1">
            <p:ph type="ftr" sz="quarter" idx="11"/>
            <p:custDataLst>
              <p:tags r:id="rId6"/>
            </p:custDataLst>
          </p:nvPr>
        </p:nvSpPr>
        <p:spPr/>
        <p:txBody>
          <a:bodyPr/>
          <a:lstStyle/>
          <a:p>
            <a:r>
              <a:rPr lang="zh-CN" altLang="en-US"/>
              <a:t>时间序列分析</a:t>
            </a:r>
            <a:endParaRPr lang="zh-CN" altLang="en-US" dirty="0"/>
          </a:p>
        </p:txBody>
      </p:sp>
      <p:sp>
        <p:nvSpPr>
          <p:cNvPr id="5" name="灯片编号占位符 4"/>
          <p:cNvSpPr>
            <a:spLocks noGrp="1"/>
          </p:cNvSpPr>
          <p:nvPr userDrawn="1">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586800" y="1764000"/>
            <a:ext cx="3956400" cy="4093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userDrawn="1">
            <p:ph sz="quarter" idx="14"/>
            <p:custDataLst>
              <p:tags r:id="rId9"/>
            </p:custDataLst>
          </p:nvPr>
        </p:nvSpPr>
        <p:spPr>
          <a:xfrm>
            <a:off x="5101200" y="769938"/>
            <a:ext cx="6480000" cy="5087937"/>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2" name="组合 11"/>
          <p:cNvGrpSpPr/>
          <p:nvPr userDrawn="1">
            <p:custDataLst>
              <p:tags r:id="rId2"/>
            </p:custDataLst>
          </p:nvPr>
        </p:nvGrpSpPr>
        <p:grpSpPr>
          <a:xfrm>
            <a:off x="11310620" y="443230"/>
            <a:ext cx="521335" cy="428625"/>
            <a:chOff x="383382" y="4958557"/>
            <a:chExt cx="521493" cy="428627"/>
          </a:xfrm>
        </p:grpSpPr>
        <p:cxnSp>
          <p:nvCxnSpPr>
            <p:cNvPr id="14" name="直接连接符 13"/>
            <p:cNvCxnSpPr/>
            <p:nvPr userDrawn="1">
              <p:custDataLst>
                <p:tags r:id="rId10"/>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11"/>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12"/>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3" name="任意多边形: 形状 12"/>
          <p:cNvSpPr/>
          <p:nvPr userDrawn="1">
            <p:custDataLst>
              <p:tags r:id="rId3"/>
            </p:custDataLst>
          </p:nvPr>
        </p:nvSpPr>
        <p:spPr>
          <a:xfrm rot="10800000">
            <a:off x="157480" y="6153785"/>
            <a:ext cx="1443990" cy="70421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 name="标题 1"/>
          <p:cNvSpPr>
            <a:spLocks noGrp="1"/>
          </p:cNvSpPr>
          <p:nvPr>
            <p:ph type="title"/>
            <p:custDataLst>
              <p:tags r:id="rId4"/>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p:txBody>
          <a:bodyPr/>
          <a:lstStyle/>
          <a:p>
            <a:fld id="{5C303A61-605C-4DF9-B90C-40786BC5FB2C}" type="datetime1">
              <a:rPr lang="zh-CN" altLang="en-US" smtClean="0"/>
              <a:t>2022/7/22</a:t>
            </a:fld>
            <a:endParaRPr lang="zh-CN" altLang="en-US"/>
          </a:p>
        </p:txBody>
      </p:sp>
      <p:sp>
        <p:nvSpPr>
          <p:cNvPr id="4" name="页脚占位符 3"/>
          <p:cNvSpPr>
            <a:spLocks noGrp="1"/>
          </p:cNvSpPr>
          <p:nvPr>
            <p:ph type="ftr" sz="quarter" idx="11"/>
            <p:custDataLst>
              <p:tags r:id="rId6"/>
            </p:custDataLst>
          </p:nvPr>
        </p:nvSpPr>
        <p:spPr/>
        <p:txBody>
          <a:bodyPr/>
          <a:lstStyle/>
          <a:p>
            <a:r>
              <a:rPr lang="zh-CN" altLang="en-US"/>
              <a:t>时间序列分析</a:t>
            </a:r>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normAutofit/>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30" name="组合 29"/>
          <p:cNvGrpSpPr/>
          <p:nvPr userDrawn="1">
            <p:custDataLst>
              <p:tags r:id="rId2"/>
            </p:custDataLst>
          </p:nvPr>
        </p:nvGrpSpPr>
        <p:grpSpPr>
          <a:xfrm>
            <a:off x="11310620" y="443230"/>
            <a:ext cx="521335" cy="428625"/>
            <a:chOff x="383382" y="4958557"/>
            <a:chExt cx="521493" cy="428627"/>
          </a:xfrm>
        </p:grpSpPr>
        <p:cxnSp>
          <p:nvCxnSpPr>
            <p:cNvPr id="32" name="直接连接符 31"/>
            <p:cNvCxnSpPr/>
            <p:nvPr userDrawn="1">
              <p:custDataLst>
                <p:tags r:id="rId10"/>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11"/>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12"/>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31" name="任意多边形: 形状 30"/>
          <p:cNvSpPr/>
          <p:nvPr userDrawn="1">
            <p:custDataLst>
              <p:tags r:id="rId3"/>
            </p:custDataLst>
          </p:nvPr>
        </p:nvSpPr>
        <p:spPr>
          <a:xfrm rot="10800000">
            <a:off x="157480" y="6153785"/>
            <a:ext cx="1443990" cy="70421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p:custDataLst>
              <p:tags r:id="rId4"/>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5"/>
            </p:custDataLst>
          </p:nvPr>
        </p:nvSpPr>
        <p:spPr/>
        <p:txBody>
          <a:bodyPr/>
          <a:lstStyle/>
          <a:p>
            <a:fld id="{54EEBD11-549A-4E72-84A7-77029AEB048F}" type="datetime1">
              <a:rPr lang="zh-CN" altLang="en-US" smtClean="0"/>
              <a:t>2022/7/22</a:t>
            </a:fld>
            <a:endParaRPr lang="zh-CN" altLang="en-US"/>
          </a:p>
        </p:txBody>
      </p:sp>
      <p:sp>
        <p:nvSpPr>
          <p:cNvPr id="4" name="页脚占位符 3"/>
          <p:cNvSpPr>
            <a:spLocks noGrp="1"/>
          </p:cNvSpPr>
          <p:nvPr userDrawn="1">
            <p:ph type="ftr" sz="quarter" idx="11"/>
            <p:custDataLst>
              <p:tags r:id="rId6"/>
            </p:custDataLst>
          </p:nvPr>
        </p:nvSpPr>
        <p:spPr/>
        <p:txBody>
          <a:bodyPr/>
          <a:lstStyle/>
          <a:p>
            <a:r>
              <a:rPr lang="zh-CN" altLang="en-US"/>
              <a:t>时间序列分析</a:t>
            </a:r>
            <a:endParaRPr lang="zh-CN" altLang="en-US" dirty="0"/>
          </a:p>
        </p:txBody>
      </p:sp>
      <p:sp>
        <p:nvSpPr>
          <p:cNvPr id="5" name="灯片编号占位符 4"/>
          <p:cNvSpPr>
            <a:spLocks noGrp="1"/>
          </p:cNvSpPr>
          <p:nvPr userDrawn="1">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userDrawn="1">
            <p:ph sz="quarter" idx="13"/>
            <p:custDataLst>
              <p:tags r:id="rId8"/>
            </p:custDataLst>
          </p:nvPr>
        </p:nvSpPr>
        <p:spPr>
          <a:xfrm>
            <a:off x="604837" y="1681200"/>
            <a:ext cx="10990800" cy="3211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userDrawn="1">
            <p:ph type="body" sz="quarter" idx="14"/>
            <p:custDataLst>
              <p:tags r:id="rId9"/>
            </p:custDataLst>
          </p:nvPr>
        </p:nvSpPr>
        <p:spPr>
          <a:xfrm>
            <a:off x="594000" y="5180400"/>
            <a:ext cx="11001600" cy="10116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userDrawn="1">
            <p:ph type="title"/>
            <p:custDataLst>
              <p:tags r:id="rId2"/>
            </p:custDataLst>
          </p:nvPr>
        </p:nvSpPr>
        <p:spPr>
          <a:xfrm>
            <a:off x="579600" y="237600"/>
            <a:ext cx="11037600" cy="441964"/>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3"/>
            </p:custDataLst>
          </p:nvPr>
        </p:nvSpPr>
        <p:spPr/>
        <p:txBody>
          <a:bodyPr/>
          <a:lstStyle/>
          <a:p>
            <a:fld id="{FC750232-2F9A-4493-8B75-80E8FC4A7665}" type="datetime1">
              <a:rPr lang="zh-CN" altLang="en-US" smtClean="0"/>
              <a:t>2022/7/22</a:t>
            </a:fld>
            <a:endParaRPr lang="zh-CN" altLang="en-US"/>
          </a:p>
        </p:txBody>
      </p:sp>
      <p:sp>
        <p:nvSpPr>
          <p:cNvPr id="4" name="页脚占位符 3"/>
          <p:cNvSpPr>
            <a:spLocks noGrp="1"/>
          </p:cNvSpPr>
          <p:nvPr userDrawn="1">
            <p:ph type="ftr" sz="quarter" idx="11"/>
            <p:custDataLst>
              <p:tags r:id="rId4"/>
            </p:custDataLst>
          </p:nvPr>
        </p:nvSpPr>
        <p:spPr/>
        <p:txBody>
          <a:bodyPr/>
          <a:lstStyle/>
          <a:p>
            <a:r>
              <a:rPr lang="zh-CN" altLang="en-US"/>
              <a:t>时间序列分析</a:t>
            </a:r>
            <a:endParaRPr lang="zh-CN" altLang="en-US" dirty="0"/>
          </a:p>
        </p:txBody>
      </p:sp>
      <p:sp>
        <p:nvSpPr>
          <p:cNvPr id="5" name="灯片编号占位符 4"/>
          <p:cNvSpPr>
            <a:spLocks noGrp="1"/>
          </p:cNvSpPr>
          <p:nvPr userDrawn="1">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userDrawn="1">
            <p:ph sz="quarter" idx="13"/>
            <p:custDataLst>
              <p:tags r:id="rId6"/>
            </p:custDataLst>
          </p:nvPr>
        </p:nvSpPr>
        <p:spPr>
          <a:xfrm>
            <a:off x="579600" y="1663200"/>
            <a:ext cx="5342400" cy="28944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userDrawn="1">
            <p:ph sz="quarter" idx="14"/>
            <p:custDataLst>
              <p:tags r:id="rId7"/>
            </p:custDataLst>
          </p:nvPr>
        </p:nvSpPr>
        <p:spPr>
          <a:xfrm>
            <a:off x="6242400" y="1663200"/>
            <a:ext cx="5367600" cy="28944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userDrawn="1">
            <p:ph type="body" sz="quarter" idx="15"/>
            <p:custDataLst>
              <p:tags r:id="rId8"/>
            </p:custDataLst>
          </p:nvPr>
        </p:nvSpPr>
        <p:spPr>
          <a:xfrm>
            <a:off x="572400" y="4816800"/>
            <a:ext cx="5342400" cy="781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userDrawn="1">
            <p:ph type="body" sz="quarter" idx="16"/>
            <p:custDataLst>
              <p:tags r:id="rId9"/>
            </p:custDataLst>
          </p:nvPr>
        </p:nvSpPr>
        <p:spPr>
          <a:xfrm>
            <a:off x="6253200" y="4813200"/>
            <a:ext cx="5367600" cy="781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grpSp>
        <p:nvGrpSpPr>
          <p:cNvPr id="23" name="组合 22"/>
          <p:cNvGrpSpPr/>
          <p:nvPr userDrawn="1">
            <p:custDataLst>
              <p:tags r:id="rId10"/>
            </p:custDataLst>
          </p:nvPr>
        </p:nvGrpSpPr>
        <p:grpSpPr>
          <a:xfrm>
            <a:off x="11310620" y="443230"/>
            <a:ext cx="521335" cy="428625"/>
            <a:chOff x="383382" y="4958557"/>
            <a:chExt cx="521493" cy="428627"/>
          </a:xfrm>
        </p:grpSpPr>
        <p:cxnSp>
          <p:nvCxnSpPr>
            <p:cNvPr id="25" name="直接连接符 24"/>
            <p:cNvCxnSpPr/>
            <p:nvPr userDrawn="1">
              <p:custDataLst>
                <p:tags r:id="rId12"/>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3"/>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14"/>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4" name="任意多边形: 形状 23"/>
          <p:cNvSpPr/>
          <p:nvPr userDrawn="1">
            <p:custDataLst>
              <p:tags r:id="rId11"/>
            </p:custDataLst>
          </p:nvPr>
        </p:nvSpPr>
        <p:spPr>
          <a:xfrm rot="10800000">
            <a:off x="157480" y="6153785"/>
            <a:ext cx="1443990" cy="70421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63" name="任意多边形: 形状 62"/>
          <p:cNvSpPr/>
          <p:nvPr userDrawn="1">
            <p:custDataLst>
              <p:tags r:id="rId1"/>
            </p:custDataLst>
          </p:nvPr>
        </p:nvSpPr>
        <p:spPr>
          <a:xfrm>
            <a:off x="6471920" y="0"/>
            <a:ext cx="4498340" cy="219265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形状 63"/>
          <p:cNvSpPr/>
          <p:nvPr userDrawn="1">
            <p:custDataLst>
              <p:tags r:id="rId2"/>
            </p:custDataLst>
          </p:nvPr>
        </p:nvSpPr>
        <p:spPr>
          <a:xfrm>
            <a:off x="1465580" y="5164455"/>
            <a:ext cx="3559175" cy="1693545"/>
          </a:xfrm>
          <a:custGeom>
            <a:avLst/>
            <a:gdLst>
              <a:gd name="connsiteX0" fmla="*/ 1779745 w 3559491"/>
              <a:gd name="connsiteY0" fmla="*/ 0 h 1693763"/>
              <a:gd name="connsiteX1" fmla="*/ 3554851 w 3559491"/>
              <a:gd name="connsiteY1" fmla="*/ 1601882 h 1693763"/>
              <a:gd name="connsiteX2" fmla="*/ 3559491 w 3559491"/>
              <a:gd name="connsiteY2" fmla="*/ 1693763 h 1693763"/>
              <a:gd name="connsiteX3" fmla="*/ 0 w 3559491"/>
              <a:gd name="connsiteY3" fmla="*/ 1693763 h 1693763"/>
              <a:gd name="connsiteX4" fmla="*/ 4639 w 3559491"/>
              <a:gd name="connsiteY4" fmla="*/ 1601882 h 1693763"/>
              <a:gd name="connsiteX5" fmla="*/ 1779745 w 3559491"/>
              <a:gd name="connsiteY5" fmla="*/ 0 h 16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9491" h="1693763">
                <a:moveTo>
                  <a:pt x="1779745" y="0"/>
                </a:moveTo>
                <a:cubicBezTo>
                  <a:pt x="2703606" y="0"/>
                  <a:pt x="3463476" y="702129"/>
                  <a:pt x="3554851" y="1601882"/>
                </a:cubicBezTo>
                <a:lnTo>
                  <a:pt x="3559491" y="1693763"/>
                </a:lnTo>
                <a:lnTo>
                  <a:pt x="0" y="1693763"/>
                </a:lnTo>
                <a:lnTo>
                  <a:pt x="4639" y="1601882"/>
                </a:lnTo>
                <a:cubicBezTo>
                  <a:pt x="96014" y="702129"/>
                  <a:pt x="855884" y="0"/>
                  <a:pt x="1779745" y="0"/>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userDrawn="1">
            <p:custDataLst>
              <p:tags r:id="rId3"/>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userDrawn="1">
            <p:ph type="title" hasCustomPrompt="1"/>
            <p:custDataLst>
              <p:tags r:id="rId4"/>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userDrawn="1">
            <p:ph type="dt" sz="half" idx="10"/>
            <p:custDataLst>
              <p:tags r:id="rId5"/>
            </p:custDataLst>
          </p:nvPr>
        </p:nvSpPr>
        <p:spPr/>
        <p:txBody>
          <a:bodyPr/>
          <a:lstStyle/>
          <a:p>
            <a:fld id="{7B7FCE37-F5D1-42F7-B160-CBBDF09C784D}" type="datetime1">
              <a:rPr lang="zh-CN" altLang="en-US" smtClean="0"/>
              <a:t>2022/7/22</a:t>
            </a:fld>
            <a:endParaRPr lang="zh-CN" altLang="en-US"/>
          </a:p>
        </p:txBody>
      </p:sp>
      <p:sp>
        <p:nvSpPr>
          <p:cNvPr id="4" name="页脚占位符 3"/>
          <p:cNvSpPr>
            <a:spLocks noGrp="1"/>
          </p:cNvSpPr>
          <p:nvPr userDrawn="1">
            <p:ph type="ftr" sz="quarter" idx="11"/>
            <p:custDataLst>
              <p:tags r:id="rId6"/>
            </p:custDataLst>
          </p:nvPr>
        </p:nvSpPr>
        <p:spPr/>
        <p:txBody>
          <a:bodyPr/>
          <a:lstStyle/>
          <a:p>
            <a:r>
              <a:rPr lang="zh-CN" altLang="en-US"/>
              <a:t>时间序列分析</a:t>
            </a:r>
            <a:endParaRPr lang="zh-CN" altLang="en-US" dirty="0"/>
          </a:p>
        </p:txBody>
      </p:sp>
      <p:sp>
        <p:nvSpPr>
          <p:cNvPr id="5" name="灯片编号占位符 4"/>
          <p:cNvSpPr>
            <a:spLocks noGrp="1"/>
          </p:cNvSpPr>
          <p:nvPr userDrawn="1">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1522413" y="3862800"/>
            <a:ext cx="9144000" cy="1656000"/>
          </a:xfrm>
        </p:spPr>
        <p:txBody>
          <a:bodyPr>
            <a:normAutofit/>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56" name="组合 55"/>
          <p:cNvGrpSpPr/>
          <p:nvPr userDrawn="1">
            <p:custDataLst>
              <p:tags r:id="rId1"/>
            </p:custDataLst>
          </p:nvPr>
        </p:nvGrpSpPr>
        <p:grpSpPr>
          <a:xfrm>
            <a:off x="383382" y="0"/>
            <a:ext cx="10860880" cy="6868160"/>
            <a:chOff x="383382" y="0"/>
            <a:chExt cx="10860880" cy="6868160"/>
          </a:xfrm>
        </p:grpSpPr>
        <p:grpSp>
          <p:nvGrpSpPr>
            <p:cNvPr id="55" name="组合 54"/>
            <p:cNvGrpSpPr/>
            <p:nvPr userDrawn="1"/>
          </p:nvGrpSpPr>
          <p:grpSpPr>
            <a:xfrm>
              <a:off x="1074934" y="0"/>
              <a:ext cx="10169328" cy="6868160"/>
              <a:chOff x="1074934" y="0"/>
              <a:chExt cx="10169328" cy="6868160"/>
            </a:xfrm>
          </p:grpSpPr>
          <p:sp>
            <p:nvSpPr>
              <p:cNvPr id="11" name="任意多边形: 形状 10"/>
              <p:cNvSpPr/>
              <p:nvPr userDrawn="1">
                <p:custDataLst>
                  <p:tags r:id="rId25"/>
                </p:custDataLst>
              </p:nvPr>
            </p:nvSpPr>
            <p:spPr>
              <a:xfrm>
                <a:off x="6471729" y="0"/>
                <a:ext cx="4498061" cy="2192408"/>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 name="任意多边形: 形状 12"/>
              <p:cNvSpPr/>
              <p:nvPr userDrawn="1">
                <p:custDataLst>
                  <p:tags r:id="rId26"/>
                </p:custDataLst>
              </p:nvPr>
            </p:nvSpPr>
            <p:spPr>
              <a:xfrm>
                <a:off x="1465625" y="5164237"/>
                <a:ext cx="3559491" cy="1693763"/>
              </a:xfrm>
              <a:custGeom>
                <a:avLst/>
                <a:gdLst>
                  <a:gd name="connsiteX0" fmla="*/ 1779745 w 3559491"/>
                  <a:gd name="connsiteY0" fmla="*/ 0 h 1693763"/>
                  <a:gd name="connsiteX1" fmla="*/ 3554851 w 3559491"/>
                  <a:gd name="connsiteY1" fmla="*/ 1601882 h 1693763"/>
                  <a:gd name="connsiteX2" fmla="*/ 3559491 w 3559491"/>
                  <a:gd name="connsiteY2" fmla="*/ 1693763 h 1693763"/>
                  <a:gd name="connsiteX3" fmla="*/ 0 w 3559491"/>
                  <a:gd name="connsiteY3" fmla="*/ 1693763 h 1693763"/>
                  <a:gd name="connsiteX4" fmla="*/ 4639 w 3559491"/>
                  <a:gd name="connsiteY4" fmla="*/ 1601882 h 1693763"/>
                  <a:gd name="connsiteX5" fmla="*/ 1779745 w 3559491"/>
                  <a:gd name="connsiteY5" fmla="*/ 0 h 16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9491" h="1693763">
                    <a:moveTo>
                      <a:pt x="1779745" y="0"/>
                    </a:moveTo>
                    <a:cubicBezTo>
                      <a:pt x="2703606" y="0"/>
                      <a:pt x="3463476" y="702129"/>
                      <a:pt x="3554851" y="1601882"/>
                    </a:cubicBezTo>
                    <a:lnTo>
                      <a:pt x="3559491" y="1693763"/>
                    </a:lnTo>
                    <a:lnTo>
                      <a:pt x="0" y="1693763"/>
                    </a:lnTo>
                    <a:lnTo>
                      <a:pt x="4639" y="1601882"/>
                    </a:lnTo>
                    <a:cubicBezTo>
                      <a:pt x="96014" y="702129"/>
                      <a:pt x="855884" y="0"/>
                      <a:pt x="1779745" y="0"/>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8" name="矩形 7"/>
              <p:cNvSpPr/>
              <p:nvPr userDrawn="1">
                <p:custDataLst>
                  <p:tags r:id="rId27"/>
                </p:custDataLst>
              </p:nvPr>
            </p:nvSpPr>
            <p:spPr>
              <a:xfrm>
                <a:off x="1074934" y="0"/>
                <a:ext cx="2379466" cy="1660525"/>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userDrawn="1">
                <p:custDataLst>
                  <p:tags r:id="rId28"/>
                </p:custDataLst>
              </p:nvPr>
            </p:nvSpPr>
            <p:spPr>
              <a:xfrm>
                <a:off x="8075999" y="5283200"/>
                <a:ext cx="3168263" cy="1584960"/>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27" name="组合 26"/>
            <p:cNvGrpSpPr/>
            <p:nvPr userDrawn="1"/>
          </p:nvGrpSpPr>
          <p:grpSpPr>
            <a:xfrm>
              <a:off x="383382" y="4958557"/>
              <a:ext cx="521493" cy="428627"/>
              <a:chOff x="383382" y="4958557"/>
              <a:chExt cx="521493" cy="428627"/>
            </a:xfrm>
          </p:grpSpPr>
          <p:cxnSp>
            <p:nvCxnSpPr>
              <p:cNvPr id="12" name="直接连接符 11"/>
              <p:cNvCxnSpPr/>
              <p:nvPr userDrawn="1">
                <p:custDataLst>
                  <p:tags r:id="rId22"/>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23"/>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24"/>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userDrawn="1"/>
          </p:nvGrpSpPr>
          <p:grpSpPr>
            <a:xfrm rot="5400000">
              <a:off x="7319943" y="6431755"/>
              <a:ext cx="423862" cy="428627"/>
              <a:chOff x="383382" y="4958557"/>
              <a:chExt cx="521493" cy="428627"/>
            </a:xfrm>
          </p:grpSpPr>
          <p:cxnSp>
            <p:nvCxnSpPr>
              <p:cNvPr id="29" name="直接连接符 28"/>
              <p:cNvCxnSpPr/>
              <p:nvPr userDrawn="1">
                <p:custDataLst>
                  <p:tags r:id="rId19"/>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20"/>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21"/>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userDrawn="1"/>
          </p:nvGrpSpPr>
          <p:grpSpPr>
            <a:xfrm rot="5400000">
              <a:off x="5744084" y="14288"/>
              <a:ext cx="457202" cy="428627"/>
              <a:chOff x="383382" y="4958557"/>
              <a:chExt cx="521493" cy="428627"/>
            </a:xfrm>
          </p:grpSpPr>
          <p:cxnSp>
            <p:nvCxnSpPr>
              <p:cNvPr id="33" name="直接连接符 32"/>
              <p:cNvCxnSpPr/>
              <p:nvPr userDrawn="1">
                <p:custDataLst>
                  <p:tags r:id="rId16"/>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17"/>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18"/>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userDrawn="1"/>
          </p:nvGrpSpPr>
          <p:grpSpPr>
            <a:xfrm>
              <a:off x="1844952" y="1028704"/>
              <a:ext cx="8494436" cy="1579353"/>
              <a:chOff x="1844952" y="1028704"/>
              <a:chExt cx="8494436" cy="1579353"/>
            </a:xfrm>
          </p:grpSpPr>
          <p:cxnSp>
            <p:nvCxnSpPr>
              <p:cNvPr id="44" name="直接连接符 43"/>
              <p:cNvCxnSpPr/>
              <p:nvPr userDrawn="1">
                <p:custDataLst>
                  <p:tags r:id="rId13"/>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userDrawn="1">
                <p:custDataLst>
                  <p:tags r:id="rId14"/>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custDataLst>
                  <p:tags r:id="rId15"/>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userDrawn="1"/>
          </p:nvGrpSpPr>
          <p:grpSpPr>
            <a:xfrm flipV="1">
              <a:off x="1844952" y="4074976"/>
              <a:ext cx="8494436" cy="1975897"/>
              <a:chOff x="1844952" y="1028704"/>
              <a:chExt cx="8494436" cy="1579353"/>
            </a:xfrm>
          </p:grpSpPr>
          <p:cxnSp>
            <p:nvCxnSpPr>
              <p:cNvPr id="52" name="直接连接符 51"/>
              <p:cNvCxnSpPr/>
              <p:nvPr userDrawn="1">
                <p:custDataLst>
                  <p:tags r:id="rId10"/>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userDrawn="1">
                <p:custDataLst>
                  <p:tags r:id="rId11"/>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userDrawn="1">
                <p:custDataLst>
                  <p:tags r:id="rId12"/>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sp>
        <p:nvSpPr>
          <p:cNvPr id="16" name="日期占位符 15"/>
          <p:cNvSpPr>
            <a:spLocks noGrp="1"/>
          </p:cNvSpPr>
          <p:nvPr>
            <p:ph type="dt" sz="half" idx="10"/>
            <p:custDataLst>
              <p:tags r:id="rId2"/>
            </p:custDataLst>
          </p:nvPr>
        </p:nvSpPr>
        <p:spPr/>
        <p:txBody>
          <a:bodyPr/>
          <a:lstStyle/>
          <a:p>
            <a:fld id="{1827935E-F374-40B2-9210-3E984B78015F}" type="datetime1">
              <a:rPr lang="zh-CN" altLang="en-US" smtClean="0"/>
              <a:t>2022/7/22</a:t>
            </a:fld>
            <a:endParaRPr lang="zh-CN" altLang="en-US"/>
          </a:p>
        </p:txBody>
      </p:sp>
      <p:sp>
        <p:nvSpPr>
          <p:cNvPr id="17" name="页脚占位符 16"/>
          <p:cNvSpPr>
            <a:spLocks noGrp="1"/>
          </p:cNvSpPr>
          <p:nvPr>
            <p:ph type="ftr" sz="quarter" idx="11"/>
            <p:custDataLst>
              <p:tags r:id="rId3"/>
            </p:custDataLst>
          </p:nvPr>
        </p:nvSpPr>
        <p:spPr/>
        <p:txBody>
          <a:bodyPr/>
          <a:lstStyle/>
          <a:p>
            <a:r>
              <a:rPr lang="zh-CN" altLang="en-US" dirty="0"/>
              <a:t>时间序列分析</a:t>
            </a:r>
          </a:p>
        </p:txBody>
      </p:sp>
      <p:sp>
        <p:nvSpPr>
          <p:cNvPr id="18" name="灯片编号占位符 17"/>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dirty="0"/>
          </a:p>
        </p:txBody>
      </p:sp>
      <p:sp>
        <p:nvSpPr>
          <p:cNvPr id="2" name="标题 1"/>
          <p:cNvSpPr>
            <a:spLocks noGrp="1"/>
          </p:cNvSpPr>
          <p:nvPr>
            <p:ph type="ctrTitle" hasCustomPrompt="1"/>
            <p:custDataLst>
              <p:tags r:id="rId5"/>
            </p:custDataLst>
          </p:nvPr>
        </p:nvSpPr>
        <p:spPr>
          <a:xfrm>
            <a:off x="3002280" y="2868135"/>
            <a:ext cx="6187440" cy="1068070"/>
          </a:xfrm>
        </p:spPr>
        <p:txBody>
          <a:bodyPr lIns="90170" tIns="46990" rIns="90170" bIns="46990" anchor="b" anchorCtr="0">
            <a:normAutofit/>
          </a:bodyPr>
          <a:lstStyle>
            <a:lvl1pPr algn="ctr">
              <a:defRPr sz="6000" spc="6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6"/>
            </p:custDataLst>
          </p:nvPr>
        </p:nvSpPr>
        <p:spPr>
          <a:xfrm>
            <a:off x="3002280" y="4119497"/>
            <a:ext cx="6187442" cy="395196"/>
          </a:xfrm>
        </p:spPr>
        <p:txBody>
          <a:bodyPr lIns="90170" tIns="46990" rIns="90170" bIns="46990">
            <a:normAutofit/>
          </a:bodyPr>
          <a:lstStyle>
            <a:lvl1pPr marL="0" indent="0" algn="ctr" eaLnBrk="1" fontAlgn="auto" latinLnBrk="0" hangingPunct="1">
              <a:lnSpc>
                <a:spcPct val="100000"/>
              </a:lnSpc>
              <a:buNone/>
              <a:defRPr sz="20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cxnSp>
        <p:nvCxnSpPr>
          <p:cNvPr id="40" name="直接连接符 39"/>
          <p:cNvCxnSpPr/>
          <p:nvPr userDrawn="1">
            <p:custDataLst>
              <p:tags r:id="rId7"/>
            </p:custDataLst>
          </p:nvPr>
        </p:nvCxnSpPr>
        <p:spPr>
          <a:xfrm>
            <a:off x="3683000" y="3997347"/>
            <a:ext cx="4806950" cy="0"/>
          </a:xfrm>
          <a:prstGeom prst="line">
            <a:avLst/>
          </a:prstGeom>
          <a:ln w="127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5" name="文本占位符 4"/>
          <p:cNvSpPr>
            <a:spLocks noGrp="1"/>
          </p:cNvSpPr>
          <p:nvPr>
            <p:ph type="body" sz="quarter" idx="13" hasCustomPrompt="1"/>
            <p:custDataLst>
              <p:tags r:id="rId8"/>
            </p:custDataLst>
          </p:nvPr>
        </p:nvSpPr>
        <p:spPr>
          <a:xfrm>
            <a:off x="3600547" y="4646768"/>
            <a:ext cx="2023152" cy="329211"/>
          </a:xfrm>
        </p:spPr>
        <p:txBody>
          <a:bodyPr/>
          <a:lstStyle>
            <a:lvl1pPr marL="0" indent="0">
              <a:buNone/>
              <a:defRPr/>
            </a:lvl1pPr>
          </a:lstStyle>
          <a:p>
            <a:pPr lvl="0"/>
            <a:r>
              <a:rPr lang="zh-CN" altLang="en-US" dirty="0"/>
              <a:t>编辑文本</a:t>
            </a:r>
          </a:p>
        </p:txBody>
      </p:sp>
      <p:sp>
        <p:nvSpPr>
          <p:cNvPr id="36" name="文本占位符 4"/>
          <p:cNvSpPr>
            <a:spLocks noGrp="1"/>
          </p:cNvSpPr>
          <p:nvPr>
            <p:ph type="body" sz="quarter" idx="14" hasCustomPrompt="1"/>
            <p:custDataLst>
              <p:tags r:id="rId9"/>
            </p:custDataLst>
          </p:nvPr>
        </p:nvSpPr>
        <p:spPr>
          <a:xfrm>
            <a:off x="6566233" y="4646768"/>
            <a:ext cx="2023152" cy="329211"/>
          </a:xfrm>
        </p:spPr>
        <p:txBody>
          <a:bodyPr/>
          <a:lstStyle>
            <a:lvl1pPr marL="0" indent="0" algn="r">
              <a:buNone/>
              <a:defRPr/>
            </a:lvl1pPr>
          </a:lstStyle>
          <a:p>
            <a:pPr lvl="0"/>
            <a:r>
              <a:rPr lang="zh-CN" altLang="en-US" dirty="0"/>
              <a:t>编辑文本</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157618" y="443230"/>
            <a:ext cx="11674475" cy="6414770"/>
            <a:chOff x="157618" y="443230"/>
            <a:chExt cx="11674475" cy="6414770"/>
          </a:xfrm>
        </p:grpSpPr>
        <p:grpSp>
          <p:nvGrpSpPr>
            <p:cNvPr id="8" name="组合 7"/>
            <p:cNvGrpSpPr/>
            <p:nvPr userDrawn="1"/>
          </p:nvGrpSpPr>
          <p:grpSpPr>
            <a:xfrm>
              <a:off x="11310600" y="443230"/>
              <a:ext cx="521493" cy="428627"/>
              <a:chOff x="383382" y="4958557"/>
              <a:chExt cx="521493" cy="428627"/>
            </a:xfrm>
          </p:grpSpPr>
          <p:cxnSp>
            <p:nvCxnSpPr>
              <p:cNvPr id="10" name="直接连接符 9"/>
              <p:cNvCxnSpPr/>
              <p:nvPr userDrawn="1">
                <p:custDataLst>
                  <p:tags r:id="rId8"/>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9"/>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10"/>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9" name="任意多边形: 形状 8"/>
            <p:cNvSpPr/>
            <p:nvPr userDrawn="1">
              <p:custDataLst>
                <p:tags r:id="rId7"/>
              </p:custDataLst>
            </p:nvPr>
          </p:nvSpPr>
          <p:spPr>
            <a:xfrm rot="10800000">
              <a:off x="157618" y="6154057"/>
              <a:ext cx="1444247" cy="703943"/>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p>
            <a:fld id="{9E876622-AEBA-48B2-8A49-C98815B2D09D}" type="datetime1">
              <a:rPr lang="zh-CN" altLang="en-US" smtClean="0"/>
              <a:t>2022/7/22</a:t>
            </a:fld>
            <a:endParaRPr lang="zh-CN" altLang="en-US"/>
          </a:p>
        </p:txBody>
      </p:sp>
      <p:sp>
        <p:nvSpPr>
          <p:cNvPr id="5" name="页脚占位符 4"/>
          <p:cNvSpPr>
            <a:spLocks noGrp="1"/>
          </p:cNvSpPr>
          <p:nvPr>
            <p:ph type="ftr" sz="quarter" idx="11"/>
            <p:custDataLst>
              <p:tags r:id="rId5"/>
            </p:custDataLst>
          </p:nvPr>
        </p:nvSpPr>
        <p:spPr/>
        <p:txBody>
          <a:bodyPr/>
          <a:lstStyle/>
          <a:p>
            <a:r>
              <a:rPr lang="zh-CN" altLang="en-US" dirty="0"/>
              <a:t>时间序列分析</a:t>
            </a: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157618" y="443230"/>
            <a:ext cx="11674475" cy="6414770"/>
            <a:chOff x="157618" y="443230"/>
            <a:chExt cx="11674475" cy="6414770"/>
          </a:xfrm>
        </p:grpSpPr>
        <p:grpSp>
          <p:nvGrpSpPr>
            <p:cNvPr id="8" name="组合 7"/>
            <p:cNvGrpSpPr/>
            <p:nvPr userDrawn="1"/>
          </p:nvGrpSpPr>
          <p:grpSpPr>
            <a:xfrm>
              <a:off x="11310600" y="443230"/>
              <a:ext cx="521493" cy="428627"/>
              <a:chOff x="383382" y="4958557"/>
              <a:chExt cx="521493" cy="428627"/>
            </a:xfrm>
          </p:grpSpPr>
          <p:cxnSp>
            <p:nvCxnSpPr>
              <p:cNvPr id="10" name="直接连接符 9"/>
              <p:cNvCxnSpPr/>
              <p:nvPr userDrawn="1">
                <p:custDataLst>
                  <p:tags r:id="rId8"/>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9"/>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10"/>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9" name="任意多边形: 形状 8"/>
            <p:cNvSpPr/>
            <p:nvPr userDrawn="1">
              <p:custDataLst>
                <p:tags r:id="rId7"/>
              </p:custDataLst>
            </p:nvPr>
          </p:nvSpPr>
          <p:spPr>
            <a:xfrm rot="10800000">
              <a:off x="157618" y="6154057"/>
              <a:ext cx="1444247" cy="703943"/>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p>
            <a:fld id="{71042F0A-B202-4E21-9CEE-3EA2F049628B}" type="datetime1">
              <a:rPr lang="zh-CN" altLang="en-US" smtClean="0"/>
              <a:t>2022/7/22</a:t>
            </a:fld>
            <a:endParaRPr lang="zh-CN" altLang="en-US"/>
          </a:p>
        </p:txBody>
      </p:sp>
      <p:sp>
        <p:nvSpPr>
          <p:cNvPr id="5" name="页脚占位符 4"/>
          <p:cNvSpPr>
            <a:spLocks noGrp="1"/>
          </p:cNvSpPr>
          <p:nvPr>
            <p:ph type="ftr" sz="quarter" idx="11"/>
            <p:custDataLst>
              <p:tags r:id="rId5"/>
            </p:custDataLst>
          </p:nvPr>
        </p:nvSpPr>
        <p:spPr/>
        <p:txBody>
          <a:bodyPr/>
          <a:lstStyle/>
          <a:p>
            <a:r>
              <a:rPr lang="zh-CN" altLang="en-US" dirty="0"/>
              <a:t>时间序列分析</a:t>
            </a: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383382" y="0"/>
            <a:ext cx="10860880" cy="6868160"/>
            <a:chOff x="383382" y="0"/>
            <a:chExt cx="10860880" cy="6868160"/>
          </a:xfrm>
        </p:grpSpPr>
        <p:grpSp>
          <p:nvGrpSpPr>
            <p:cNvPr id="10" name="组合 9"/>
            <p:cNvGrpSpPr/>
            <p:nvPr userDrawn="1"/>
          </p:nvGrpSpPr>
          <p:grpSpPr>
            <a:xfrm>
              <a:off x="1074934" y="0"/>
              <a:ext cx="10169328" cy="6868160"/>
              <a:chOff x="1074934" y="0"/>
              <a:chExt cx="10169328" cy="6868160"/>
            </a:xfrm>
          </p:grpSpPr>
          <p:sp>
            <p:nvSpPr>
              <p:cNvPr id="31" name="任意多边形: 形状 30"/>
              <p:cNvSpPr/>
              <p:nvPr userDrawn="1">
                <p:custDataLst>
                  <p:tags r:id="rId23"/>
                </p:custDataLst>
              </p:nvPr>
            </p:nvSpPr>
            <p:spPr>
              <a:xfrm>
                <a:off x="6471729" y="0"/>
                <a:ext cx="4498061" cy="2192408"/>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userDrawn="1">
                <p:custDataLst>
                  <p:tags r:id="rId24"/>
                </p:custDataLst>
              </p:nvPr>
            </p:nvSpPr>
            <p:spPr>
              <a:xfrm>
                <a:off x="1465625" y="5164237"/>
                <a:ext cx="3559491" cy="1693763"/>
              </a:xfrm>
              <a:custGeom>
                <a:avLst/>
                <a:gdLst>
                  <a:gd name="connsiteX0" fmla="*/ 1779745 w 3559491"/>
                  <a:gd name="connsiteY0" fmla="*/ 0 h 1693763"/>
                  <a:gd name="connsiteX1" fmla="*/ 3554851 w 3559491"/>
                  <a:gd name="connsiteY1" fmla="*/ 1601882 h 1693763"/>
                  <a:gd name="connsiteX2" fmla="*/ 3559491 w 3559491"/>
                  <a:gd name="connsiteY2" fmla="*/ 1693763 h 1693763"/>
                  <a:gd name="connsiteX3" fmla="*/ 0 w 3559491"/>
                  <a:gd name="connsiteY3" fmla="*/ 1693763 h 1693763"/>
                  <a:gd name="connsiteX4" fmla="*/ 4639 w 3559491"/>
                  <a:gd name="connsiteY4" fmla="*/ 1601882 h 1693763"/>
                  <a:gd name="connsiteX5" fmla="*/ 1779745 w 3559491"/>
                  <a:gd name="connsiteY5" fmla="*/ 0 h 16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9491" h="1693763">
                    <a:moveTo>
                      <a:pt x="1779745" y="0"/>
                    </a:moveTo>
                    <a:cubicBezTo>
                      <a:pt x="2703606" y="0"/>
                      <a:pt x="3463476" y="702129"/>
                      <a:pt x="3554851" y="1601882"/>
                    </a:cubicBezTo>
                    <a:lnTo>
                      <a:pt x="3559491" y="1693763"/>
                    </a:lnTo>
                    <a:lnTo>
                      <a:pt x="0" y="1693763"/>
                    </a:lnTo>
                    <a:lnTo>
                      <a:pt x="4639" y="1601882"/>
                    </a:lnTo>
                    <a:cubicBezTo>
                      <a:pt x="96014" y="702129"/>
                      <a:pt x="855884" y="0"/>
                      <a:pt x="1779745" y="0"/>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userDrawn="1">
                <p:custDataLst>
                  <p:tags r:id="rId25"/>
                </p:custDataLst>
              </p:nvPr>
            </p:nvSpPr>
            <p:spPr>
              <a:xfrm>
                <a:off x="1074934" y="0"/>
                <a:ext cx="2379466" cy="1660525"/>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userDrawn="1">
                <p:custDataLst>
                  <p:tags r:id="rId26"/>
                </p:custDataLst>
              </p:nvPr>
            </p:nvSpPr>
            <p:spPr>
              <a:xfrm>
                <a:off x="8075999" y="5283200"/>
                <a:ext cx="3168263" cy="1584960"/>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a:off x="383382" y="4958557"/>
              <a:ext cx="521493" cy="428627"/>
              <a:chOff x="383382" y="4958557"/>
              <a:chExt cx="521493" cy="428627"/>
            </a:xfrm>
          </p:grpSpPr>
          <p:cxnSp>
            <p:nvCxnSpPr>
              <p:cNvPr id="28" name="直接连接符 27"/>
              <p:cNvCxnSpPr/>
              <p:nvPr userDrawn="1">
                <p:custDataLst>
                  <p:tags r:id="rId20"/>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21"/>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22"/>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userDrawn="1"/>
          </p:nvGrpSpPr>
          <p:grpSpPr>
            <a:xfrm rot="5400000">
              <a:off x="7319943" y="6431755"/>
              <a:ext cx="423862" cy="428627"/>
              <a:chOff x="383382" y="4958557"/>
              <a:chExt cx="521493" cy="428627"/>
            </a:xfrm>
          </p:grpSpPr>
          <p:cxnSp>
            <p:nvCxnSpPr>
              <p:cNvPr id="25" name="直接连接符 24"/>
              <p:cNvCxnSpPr/>
              <p:nvPr userDrawn="1">
                <p:custDataLst>
                  <p:tags r:id="rId17"/>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8"/>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19"/>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userDrawn="1"/>
          </p:nvGrpSpPr>
          <p:grpSpPr>
            <a:xfrm rot="5400000">
              <a:off x="5744084" y="14288"/>
              <a:ext cx="457202" cy="428627"/>
              <a:chOff x="383382" y="4958557"/>
              <a:chExt cx="521493" cy="428627"/>
            </a:xfrm>
          </p:grpSpPr>
          <p:cxnSp>
            <p:nvCxnSpPr>
              <p:cNvPr id="22" name="直接连接符 21"/>
              <p:cNvCxnSpPr/>
              <p:nvPr userDrawn="1">
                <p:custDataLst>
                  <p:tags r:id="rId14"/>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5"/>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custDataLst>
                  <p:tags r:id="rId16"/>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userDrawn="1"/>
          </p:nvGrpSpPr>
          <p:grpSpPr>
            <a:xfrm>
              <a:off x="1844952" y="1028704"/>
              <a:ext cx="8494436" cy="1579353"/>
              <a:chOff x="1844952" y="1028704"/>
              <a:chExt cx="8494436" cy="1579353"/>
            </a:xfrm>
          </p:grpSpPr>
          <p:cxnSp>
            <p:nvCxnSpPr>
              <p:cNvPr id="19" name="直接连接符 18"/>
              <p:cNvCxnSpPr/>
              <p:nvPr userDrawn="1">
                <p:custDataLst>
                  <p:tags r:id="rId11"/>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12"/>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3"/>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userDrawn="1"/>
          </p:nvGrpSpPr>
          <p:grpSpPr>
            <a:xfrm flipV="1">
              <a:off x="1844952" y="4074976"/>
              <a:ext cx="8494436" cy="1975897"/>
              <a:chOff x="1844952" y="1028704"/>
              <a:chExt cx="8494436" cy="1579353"/>
            </a:xfrm>
          </p:grpSpPr>
          <p:cxnSp>
            <p:nvCxnSpPr>
              <p:cNvPr id="16" name="直接连接符 15"/>
              <p:cNvCxnSpPr/>
              <p:nvPr userDrawn="1">
                <p:custDataLst>
                  <p:tags r:id="rId8"/>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9"/>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10"/>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sp>
        <p:nvSpPr>
          <p:cNvPr id="4" name="日期占位符 3"/>
          <p:cNvSpPr>
            <a:spLocks noGrp="1"/>
          </p:cNvSpPr>
          <p:nvPr>
            <p:ph type="dt" sz="half" idx="10"/>
            <p:custDataLst>
              <p:tags r:id="rId2"/>
            </p:custDataLst>
          </p:nvPr>
        </p:nvSpPr>
        <p:spPr/>
        <p:txBody>
          <a:bodyPr/>
          <a:lstStyle/>
          <a:p>
            <a:fld id="{0C4931C4-1C39-4035-9669-AF8826984A87}" type="datetime1">
              <a:rPr lang="zh-CN" altLang="en-US" smtClean="0"/>
              <a:t>2022/7/22</a:t>
            </a:fld>
            <a:endParaRPr lang="zh-CN" altLang="en-US"/>
          </a:p>
        </p:txBody>
      </p:sp>
      <p:sp>
        <p:nvSpPr>
          <p:cNvPr id="5" name="页脚占位符 4"/>
          <p:cNvSpPr>
            <a:spLocks noGrp="1"/>
          </p:cNvSpPr>
          <p:nvPr>
            <p:ph type="ftr" sz="quarter" idx="11"/>
            <p:custDataLst>
              <p:tags r:id="rId3"/>
            </p:custDataLst>
          </p:nvPr>
        </p:nvSpPr>
        <p:spPr/>
        <p:txBody>
          <a:bodyPr/>
          <a:lstStyle/>
          <a:p>
            <a:r>
              <a:rPr lang="zh-CN" altLang="en-US"/>
              <a:t>时间序列分析</a:t>
            </a:r>
          </a:p>
        </p:txBody>
      </p:sp>
      <p:sp>
        <p:nvSpPr>
          <p:cNvPr id="6" name="灯片编号占位符 5"/>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3002280" y="2973705"/>
            <a:ext cx="6187440" cy="985520"/>
          </a:xfrm>
        </p:spPr>
        <p:txBody>
          <a:bodyPr lIns="90170" tIns="46990" rIns="90170" bIns="46990" anchor="b" anchorCtr="0">
            <a:normAutofit/>
          </a:bodyPr>
          <a:lstStyle>
            <a:lvl1pPr algn="ctr">
              <a:defRPr sz="44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p:custDataLst>
              <p:tags r:id="rId6"/>
            </p:custDataLst>
          </p:nvPr>
        </p:nvSpPr>
        <p:spPr>
          <a:xfrm>
            <a:off x="3002280" y="4211320"/>
            <a:ext cx="6187440" cy="805180"/>
          </a:xfrm>
        </p:spPr>
        <p:txBody>
          <a:bodyPr lIns="90170" tIns="46990" rIns="90170" bIns="46990">
            <a:normAutofit/>
          </a:bodyPr>
          <a:lstStyle>
            <a:lvl1pPr marL="0" indent="0" algn="ctr" eaLnBrk="1" fontAlgn="auto" latinLnBrk="0" hangingPunct="1">
              <a:buNone/>
              <a:defRPr kumimoji="0" lang="zh-CN" altLang="en-US" sz="20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cxnSp>
        <p:nvCxnSpPr>
          <p:cNvPr id="35" name="直接连接符 34"/>
          <p:cNvCxnSpPr/>
          <p:nvPr userDrawn="1">
            <p:custDataLst>
              <p:tags r:id="rId7"/>
            </p:custDataLst>
          </p:nvPr>
        </p:nvCxnSpPr>
        <p:spPr>
          <a:xfrm>
            <a:off x="5538533" y="4074977"/>
            <a:ext cx="1114934"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1"/>
            </p:custDataLst>
          </p:nvPr>
        </p:nvGrpSpPr>
        <p:grpSpPr>
          <a:xfrm>
            <a:off x="157618" y="443230"/>
            <a:ext cx="11674475" cy="6414770"/>
            <a:chOff x="157618" y="443230"/>
            <a:chExt cx="11674475" cy="6414770"/>
          </a:xfrm>
        </p:grpSpPr>
        <p:grpSp>
          <p:nvGrpSpPr>
            <p:cNvPr id="22" name="组合 21"/>
            <p:cNvGrpSpPr/>
            <p:nvPr userDrawn="1"/>
          </p:nvGrpSpPr>
          <p:grpSpPr>
            <a:xfrm>
              <a:off x="11310600" y="443230"/>
              <a:ext cx="521493" cy="428627"/>
              <a:chOff x="383382" y="4958557"/>
              <a:chExt cx="521493" cy="428627"/>
            </a:xfrm>
          </p:grpSpPr>
          <p:cxnSp>
            <p:nvCxnSpPr>
              <p:cNvPr id="24" name="直接连接符 23"/>
              <p:cNvCxnSpPr/>
              <p:nvPr userDrawn="1">
                <p:custDataLst>
                  <p:tags r:id="rId9"/>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0"/>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1"/>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3" name="任意多边形: 形状 22"/>
            <p:cNvSpPr/>
            <p:nvPr userDrawn="1">
              <p:custDataLst>
                <p:tags r:id="rId8"/>
              </p:custDataLst>
            </p:nvPr>
          </p:nvSpPr>
          <p:spPr>
            <a:xfrm rot="10800000">
              <a:off x="157618" y="6154057"/>
              <a:ext cx="1444247" cy="703943"/>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4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4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4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4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4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p>
            <a:fld id="{8F3E912F-51FA-434D-8343-CDE449ECB6FD}" type="datetime1">
              <a:rPr lang="zh-CN" altLang="en-US" smtClean="0"/>
              <a:t>2022/7/22</a:t>
            </a:fld>
            <a:endParaRPr lang="zh-CN" altLang="en-US"/>
          </a:p>
        </p:txBody>
      </p:sp>
      <p:sp>
        <p:nvSpPr>
          <p:cNvPr id="6" name="页脚占位符 5"/>
          <p:cNvSpPr>
            <a:spLocks noGrp="1"/>
          </p:cNvSpPr>
          <p:nvPr>
            <p:ph type="ftr" sz="quarter" idx="11"/>
            <p:custDataLst>
              <p:tags r:id="rId6"/>
            </p:custDataLst>
          </p:nvPr>
        </p:nvSpPr>
        <p:spPr/>
        <p:txBody>
          <a:bodyPr/>
          <a:lstStyle/>
          <a:p>
            <a:r>
              <a:rPr lang="zh-CN" altLang="en-US"/>
              <a:t>时间序列分析</a:t>
            </a:r>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23" name="组合 22"/>
          <p:cNvGrpSpPr/>
          <p:nvPr userDrawn="1">
            <p:custDataLst>
              <p:tags r:id="rId1"/>
            </p:custDataLst>
          </p:nvPr>
        </p:nvGrpSpPr>
        <p:grpSpPr>
          <a:xfrm>
            <a:off x="157618" y="443230"/>
            <a:ext cx="11674475" cy="6414770"/>
            <a:chOff x="157618" y="443230"/>
            <a:chExt cx="11674475" cy="6414770"/>
          </a:xfrm>
        </p:grpSpPr>
        <p:grpSp>
          <p:nvGrpSpPr>
            <p:cNvPr id="24" name="组合 23"/>
            <p:cNvGrpSpPr/>
            <p:nvPr userDrawn="1"/>
          </p:nvGrpSpPr>
          <p:grpSpPr>
            <a:xfrm>
              <a:off x="11310600" y="443230"/>
              <a:ext cx="521493" cy="428627"/>
              <a:chOff x="383382" y="4958557"/>
              <a:chExt cx="521493" cy="428627"/>
            </a:xfrm>
          </p:grpSpPr>
          <p:cxnSp>
            <p:nvCxnSpPr>
              <p:cNvPr id="26" name="直接连接符 25"/>
              <p:cNvCxnSpPr/>
              <p:nvPr userDrawn="1">
                <p:custDataLst>
                  <p:tags r:id="rId11"/>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custDataLst>
                  <p:tags r:id="rId12"/>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custDataLst>
                  <p:tags r:id="rId13"/>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5" name="任意多边形: 形状 24"/>
            <p:cNvSpPr/>
            <p:nvPr userDrawn="1">
              <p:custDataLst>
                <p:tags r:id="rId10"/>
              </p:custDataLst>
            </p:nvPr>
          </p:nvSpPr>
          <p:spPr>
            <a:xfrm rot="10800000">
              <a:off x="157618" y="6154057"/>
              <a:ext cx="1444247" cy="703943"/>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p>
            <a:fld id="{32BCBFA0-58F0-4319-9EB6-CBFC3CFB5764}" type="datetime1">
              <a:rPr lang="zh-CN" altLang="en-US" smtClean="0"/>
              <a:t>2022/7/22</a:t>
            </a:fld>
            <a:endParaRPr lang="zh-CN" altLang="en-US"/>
          </a:p>
        </p:txBody>
      </p:sp>
      <p:sp>
        <p:nvSpPr>
          <p:cNvPr id="8" name="页脚占位符 7"/>
          <p:cNvSpPr>
            <a:spLocks noGrp="1"/>
          </p:cNvSpPr>
          <p:nvPr>
            <p:ph type="ftr" sz="quarter" idx="11"/>
            <p:custDataLst>
              <p:tags r:id="rId8"/>
            </p:custDataLst>
          </p:nvPr>
        </p:nvSpPr>
        <p:spPr/>
        <p:txBody>
          <a:bodyPr/>
          <a:lstStyle/>
          <a:p>
            <a:r>
              <a:rPr lang="zh-CN" altLang="en-US"/>
              <a:t>时间序列分析</a:t>
            </a:r>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20" name="组合 19"/>
          <p:cNvGrpSpPr/>
          <p:nvPr userDrawn="1">
            <p:custDataLst>
              <p:tags r:id="rId1"/>
            </p:custDataLst>
          </p:nvPr>
        </p:nvGrpSpPr>
        <p:grpSpPr>
          <a:xfrm>
            <a:off x="383382" y="0"/>
            <a:ext cx="10860880" cy="6868160"/>
            <a:chOff x="383382" y="0"/>
            <a:chExt cx="10860880" cy="6868160"/>
          </a:xfrm>
        </p:grpSpPr>
        <p:grpSp>
          <p:nvGrpSpPr>
            <p:cNvPr id="21" name="组合 20"/>
            <p:cNvGrpSpPr/>
            <p:nvPr userDrawn="1"/>
          </p:nvGrpSpPr>
          <p:grpSpPr>
            <a:xfrm>
              <a:off x="1074934" y="0"/>
              <a:ext cx="10169328" cy="6868160"/>
              <a:chOff x="1074934" y="0"/>
              <a:chExt cx="10169328" cy="6868160"/>
            </a:xfrm>
          </p:grpSpPr>
          <p:sp>
            <p:nvSpPr>
              <p:cNvPr id="42" name="任意多边形: 形状 41"/>
              <p:cNvSpPr/>
              <p:nvPr userDrawn="1">
                <p:custDataLst>
                  <p:tags r:id="rId21"/>
                </p:custDataLst>
              </p:nvPr>
            </p:nvSpPr>
            <p:spPr>
              <a:xfrm>
                <a:off x="6471729" y="0"/>
                <a:ext cx="4498061" cy="2192408"/>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p:cNvSpPr/>
              <p:nvPr userDrawn="1">
                <p:custDataLst>
                  <p:tags r:id="rId22"/>
                </p:custDataLst>
              </p:nvPr>
            </p:nvSpPr>
            <p:spPr>
              <a:xfrm>
                <a:off x="1465625" y="5164237"/>
                <a:ext cx="3559491" cy="1693763"/>
              </a:xfrm>
              <a:custGeom>
                <a:avLst/>
                <a:gdLst>
                  <a:gd name="connsiteX0" fmla="*/ 1779745 w 3559491"/>
                  <a:gd name="connsiteY0" fmla="*/ 0 h 1693763"/>
                  <a:gd name="connsiteX1" fmla="*/ 3554851 w 3559491"/>
                  <a:gd name="connsiteY1" fmla="*/ 1601882 h 1693763"/>
                  <a:gd name="connsiteX2" fmla="*/ 3559491 w 3559491"/>
                  <a:gd name="connsiteY2" fmla="*/ 1693763 h 1693763"/>
                  <a:gd name="connsiteX3" fmla="*/ 0 w 3559491"/>
                  <a:gd name="connsiteY3" fmla="*/ 1693763 h 1693763"/>
                  <a:gd name="connsiteX4" fmla="*/ 4639 w 3559491"/>
                  <a:gd name="connsiteY4" fmla="*/ 1601882 h 1693763"/>
                  <a:gd name="connsiteX5" fmla="*/ 1779745 w 3559491"/>
                  <a:gd name="connsiteY5" fmla="*/ 0 h 16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9491" h="1693763">
                    <a:moveTo>
                      <a:pt x="1779745" y="0"/>
                    </a:moveTo>
                    <a:cubicBezTo>
                      <a:pt x="2703606" y="0"/>
                      <a:pt x="3463476" y="702129"/>
                      <a:pt x="3554851" y="1601882"/>
                    </a:cubicBezTo>
                    <a:lnTo>
                      <a:pt x="3559491" y="1693763"/>
                    </a:lnTo>
                    <a:lnTo>
                      <a:pt x="0" y="1693763"/>
                    </a:lnTo>
                    <a:lnTo>
                      <a:pt x="4639" y="1601882"/>
                    </a:lnTo>
                    <a:cubicBezTo>
                      <a:pt x="96014" y="702129"/>
                      <a:pt x="855884" y="0"/>
                      <a:pt x="1779745" y="0"/>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矩形 43"/>
              <p:cNvSpPr/>
              <p:nvPr userDrawn="1">
                <p:custDataLst>
                  <p:tags r:id="rId23"/>
                </p:custDataLst>
              </p:nvPr>
            </p:nvSpPr>
            <p:spPr>
              <a:xfrm>
                <a:off x="1074934" y="0"/>
                <a:ext cx="2379466" cy="1660525"/>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userDrawn="1">
                <p:custDataLst>
                  <p:tags r:id="rId24"/>
                </p:custDataLst>
              </p:nvPr>
            </p:nvSpPr>
            <p:spPr>
              <a:xfrm>
                <a:off x="8075999" y="5283200"/>
                <a:ext cx="3168263" cy="1584960"/>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a:off x="383382" y="4958557"/>
              <a:ext cx="521493" cy="428627"/>
              <a:chOff x="383382" y="4958557"/>
              <a:chExt cx="521493" cy="428627"/>
            </a:xfrm>
          </p:grpSpPr>
          <p:cxnSp>
            <p:nvCxnSpPr>
              <p:cNvPr id="39" name="直接连接符 38"/>
              <p:cNvCxnSpPr/>
              <p:nvPr userDrawn="1">
                <p:custDataLst>
                  <p:tags r:id="rId18"/>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custDataLst>
                  <p:tags r:id="rId19"/>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custDataLst>
                  <p:tags r:id="rId20"/>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userDrawn="1"/>
          </p:nvGrpSpPr>
          <p:grpSpPr>
            <a:xfrm rot="5400000">
              <a:off x="7319943" y="6431755"/>
              <a:ext cx="423862" cy="428627"/>
              <a:chOff x="383382" y="4958557"/>
              <a:chExt cx="521493" cy="428627"/>
            </a:xfrm>
          </p:grpSpPr>
          <p:cxnSp>
            <p:nvCxnSpPr>
              <p:cNvPr id="36" name="直接连接符 35"/>
              <p:cNvCxnSpPr/>
              <p:nvPr userDrawn="1">
                <p:custDataLst>
                  <p:tags r:id="rId15"/>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16"/>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userDrawn="1">
                <p:custDataLst>
                  <p:tags r:id="rId17"/>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userDrawn="1"/>
          </p:nvGrpSpPr>
          <p:grpSpPr>
            <a:xfrm rot="5400000">
              <a:off x="5744084" y="14288"/>
              <a:ext cx="457202" cy="428627"/>
              <a:chOff x="383382" y="4958557"/>
              <a:chExt cx="521493" cy="428627"/>
            </a:xfrm>
          </p:grpSpPr>
          <p:cxnSp>
            <p:nvCxnSpPr>
              <p:cNvPr id="33" name="直接连接符 32"/>
              <p:cNvCxnSpPr/>
              <p:nvPr userDrawn="1">
                <p:custDataLst>
                  <p:tags r:id="rId12"/>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13"/>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14"/>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userDrawn="1"/>
          </p:nvGrpSpPr>
          <p:grpSpPr>
            <a:xfrm>
              <a:off x="1844952" y="1028704"/>
              <a:ext cx="8494436" cy="1579353"/>
              <a:chOff x="1844952" y="1028704"/>
              <a:chExt cx="8494436" cy="1579353"/>
            </a:xfrm>
          </p:grpSpPr>
          <p:cxnSp>
            <p:nvCxnSpPr>
              <p:cNvPr id="30" name="直接连接符 29"/>
              <p:cNvCxnSpPr/>
              <p:nvPr userDrawn="1">
                <p:custDataLst>
                  <p:tags r:id="rId9"/>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10"/>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11"/>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userDrawn="1"/>
          </p:nvGrpSpPr>
          <p:grpSpPr>
            <a:xfrm flipV="1">
              <a:off x="1844952" y="4074976"/>
              <a:ext cx="8494436" cy="1975897"/>
              <a:chOff x="1844952" y="1028704"/>
              <a:chExt cx="8494436" cy="1579353"/>
            </a:xfrm>
          </p:grpSpPr>
          <p:cxnSp>
            <p:nvCxnSpPr>
              <p:cNvPr id="27" name="直接连接符 26"/>
              <p:cNvCxnSpPr/>
              <p:nvPr userDrawn="1">
                <p:custDataLst>
                  <p:tags r:id="rId6"/>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7"/>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8"/>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FB12AE20-FF7E-4DD8-8F56-B13DB0D41888}" type="datetime1">
              <a:rPr lang="zh-CN" altLang="en-US" smtClean="0"/>
              <a:t>2022/7/22</a:t>
            </a:fld>
            <a:endParaRPr lang="zh-CN" altLang="en-US"/>
          </a:p>
        </p:txBody>
      </p:sp>
      <p:sp>
        <p:nvSpPr>
          <p:cNvPr id="4" name="页脚占位符 3"/>
          <p:cNvSpPr>
            <a:spLocks noGrp="1"/>
          </p:cNvSpPr>
          <p:nvPr>
            <p:ph type="ftr" sz="quarter" idx="11"/>
            <p:custDataLst>
              <p:tags r:id="rId4"/>
            </p:custDataLst>
          </p:nvPr>
        </p:nvSpPr>
        <p:spPr/>
        <p:txBody>
          <a:bodyPr/>
          <a:lstStyle/>
          <a:p>
            <a:r>
              <a:rPr lang="zh-CN" altLang="en-US"/>
              <a:t>时间序列分析</a:t>
            </a:r>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E6731B9D-050C-4EE9-B9E0-10168A89EA6A}" type="datetime1">
              <a:rPr lang="zh-CN" altLang="en-US" smtClean="0"/>
              <a:t>2022/7/22</a:t>
            </a:fld>
            <a:endParaRPr lang="zh-CN" altLang="en-US"/>
          </a:p>
        </p:txBody>
      </p:sp>
      <p:sp>
        <p:nvSpPr>
          <p:cNvPr id="3" name="页脚占位符 2"/>
          <p:cNvSpPr>
            <a:spLocks noGrp="1"/>
          </p:cNvSpPr>
          <p:nvPr>
            <p:ph type="ftr" sz="quarter" idx="11"/>
            <p:custDataLst>
              <p:tags r:id="rId2"/>
            </p:custDataLst>
          </p:nvPr>
        </p:nvSpPr>
        <p:spPr/>
        <p:txBody>
          <a:bodyPr/>
          <a:lstStyle/>
          <a:p>
            <a:r>
              <a:rPr lang="zh-CN" altLang="en-US"/>
              <a:t>时间序列分析</a:t>
            </a:r>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1"/>
            </p:custDataLst>
          </p:nvPr>
        </p:nvGrpSpPr>
        <p:grpSpPr>
          <a:xfrm>
            <a:off x="157618" y="443230"/>
            <a:ext cx="11674475" cy="6414770"/>
            <a:chOff x="157618" y="443230"/>
            <a:chExt cx="11674475" cy="6414770"/>
          </a:xfrm>
        </p:grpSpPr>
        <p:grpSp>
          <p:nvGrpSpPr>
            <p:cNvPr id="22" name="组合 21"/>
            <p:cNvGrpSpPr/>
            <p:nvPr userDrawn="1"/>
          </p:nvGrpSpPr>
          <p:grpSpPr>
            <a:xfrm>
              <a:off x="11310600" y="443230"/>
              <a:ext cx="521493" cy="428627"/>
              <a:chOff x="383382" y="4958557"/>
              <a:chExt cx="521493" cy="428627"/>
            </a:xfrm>
          </p:grpSpPr>
          <p:cxnSp>
            <p:nvCxnSpPr>
              <p:cNvPr id="24" name="直接连接符 23"/>
              <p:cNvCxnSpPr/>
              <p:nvPr userDrawn="1">
                <p:custDataLst>
                  <p:tags r:id="rId9"/>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0"/>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1"/>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3" name="任意多边形: 形状 22"/>
            <p:cNvSpPr/>
            <p:nvPr userDrawn="1">
              <p:custDataLst>
                <p:tags r:id="rId8"/>
              </p:custDataLst>
            </p:nvPr>
          </p:nvSpPr>
          <p:spPr>
            <a:xfrm rot="10800000">
              <a:off x="157618" y="6154057"/>
              <a:ext cx="1444247" cy="703943"/>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p>
            <a:fld id="{66FA99EA-2DBB-452C-B3F1-0653A86DB833}" type="datetime1">
              <a:rPr lang="zh-CN" altLang="en-US" smtClean="0"/>
              <a:t>2022/7/22</a:t>
            </a:fld>
            <a:endParaRPr lang="zh-CN" altLang="en-US" dirty="0"/>
          </a:p>
        </p:txBody>
      </p:sp>
      <p:sp>
        <p:nvSpPr>
          <p:cNvPr id="6" name="页脚占位符 5"/>
          <p:cNvSpPr>
            <a:spLocks noGrp="1"/>
          </p:cNvSpPr>
          <p:nvPr>
            <p:ph type="ftr" sz="quarter" idx="11"/>
            <p:custDataLst>
              <p:tags r:id="rId6"/>
            </p:custDataLst>
          </p:nvPr>
        </p:nvSpPr>
        <p:spPr/>
        <p:txBody>
          <a:bodyPr/>
          <a:lstStyle/>
          <a:p>
            <a:r>
              <a:rPr lang="zh-CN" altLang="en-US"/>
              <a:t>时间序列分析</a:t>
            </a:r>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33" name="组合 32"/>
          <p:cNvGrpSpPr/>
          <p:nvPr userDrawn="1">
            <p:custDataLst>
              <p:tags r:id="rId1"/>
            </p:custDataLst>
          </p:nvPr>
        </p:nvGrpSpPr>
        <p:grpSpPr>
          <a:xfrm>
            <a:off x="292800" y="304200"/>
            <a:ext cx="11606400" cy="6249600"/>
            <a:chOff x="292800" y="304200"/>
            <a:chExt cx="11606400" cy="6249600"/>
          </a:xfrm>
        </p:grpSpPr>
        <p:sp>
          <p:nvSpPr>
            <p:cNvPr id="34" name="矩形 33"/>
            <p:cNvSpPr/>
            <p:nvPr userDrawn="1">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userDrawn="1"/>
          </p:nvGrpSpPr>
          <p:grpSpPr>
            <a:xfrm>
              <a:off x="11407368" y="450850"/>
              <a:ext cx="379005" cy="311513"/>
              <a:chOff x="383382" y="4958557"/>
              <a:chExt cx="521493" cy="428627"/>
            </a:xfrm>
          </p:grpSpPr>
          <p:cxnSp>
            <p:nvCxnSpPr>
              <p:cNvPr id="37" name="直接连接符 36"/>
              <p:cNvCxnSpPr/>
              <p:nvPr userDrawn="1">
                <p:custDataLst>
                  <p:tags r:id="rId9"/>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userDrawn="1">
                <p:custDataLst>
                  <p:tags r:id="rId10"/>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userDrawn="1">
                <p:custDataLst>
                  <p:tags r:id="rId11"/>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36" name="任意多边形: 形状 35"/>
            <p:cNvSpPr/>
            <p:nvPr userDrawn="1">
              <p:custDataLst>
                <p:tags r:id="rId8"/>
              </p:custDataLst>
            </p:nvPr>
          </p:nvSpPr>
          <p:spPr>
            <a:xfrm rot="10800000">
              <a:off x="398278" y="5849857"/>
              <a:ext cx="1444247" cy="703943"/>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p>
            <a:fld id="{D1130CE2-B3EE-4350-B42E-39C6C1A1FD22}" type="datetime1">
              <a:rPr lang="zh-CN" altLang="en-US" smtClean="0"/>
              <a:t>2022/7/22</a:t>
            </a:fld>
            <a:endParaRPr lang="zh-CN" altLang="en-US"/>
          </a:p>
        </p:txBody>
      </p:sp>
      <p:sp>
        <p:nvSpPr>
          <p:cNvPr id="5" name="页脚占位符 4"/>
          <p:cNvSpPr>
            <a:spLocks noGrp="1"/>
          </p:cNvSpPr>
          <p:nvPr>
            <p:ph type="ftr" sz="quarter" idx="11"/>
            <p:custDataLst>
              <p:tags r:id="rId5"/>
            </p:custDataLst>
          </p:nvPr>
        </p:nvSpPr>
        <p:spPr/>
        <p:txBody>
          <a:bodyPr/>
          <a:lstStyle/>
          <a:p>
            <a:r>
              <a:rPr lang="zh-CN" altLang="en-US"/>
              <a:t>时间序列分析</a:t>
            </a: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20" name="组合 19"/>
          <p:cNvGrpSpPr/>
          <p:nvPr userDrawn="1">
            <p:custDataLst>
              <p:tags r:id="rId1"/>
            </p:custDataLst>
          </p:nvPr>
        </p:nvGrpSpPr>
        <p:grpSpPr>
          <a:xfrm>
            <a:off x="292800" y="304200"/>
            <a:ext cx="11606400" cy="6249600"/>
            <a:chOff x="292800" y="304200"/>
            <a:chExt cx="11606400" cy="6249600"/>
          </a:xfrm>
        </p:grpSpPr>
        <p:sp>
          <p:nvSpPr>
            <p:cNvPr id="21" name="矩形 20"/>
            <p:cNvSpPr/>
            <p:nvPr userDrawn="1">
              <p:custDataLst>
                <p:tags r:id="rId6"/>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userDrawn="1"/>
          </p:nvGrpSpPr>
          <p:grpSpPr>
            <a:xfrm>
              <a:off x="11407368" y="450850"/>
              <a:ext cx="379005" cy="311513"/>
              <a:chOff x="383382" y="4958557"/>
              <a:chExt cx="521493" cy="428627"/>
            </a:xfrm>
          </p:grpSpPr>
          <p:cxnSp>
            <p:nvCxnSpPr>
              <p:cNvPr id="24" name="直接连接符 23"/>
              <p:cNvCxnSpPr/>
              <p:nvPr userDrawn="1">
                <p:custDataLst>
                  <p:tags r:id="rId8"/>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9"/>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0"/>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3" name="任意多边形: 形状 22"/>
            <p:cNvSpPr/>
            <p:nvPr userDrawn="1">
              <p:custDataLst>
                <p:tags r:id="rId7"/>
              </p:custDataLst>
            </p:nvPr>
          </p:nvSpPr>
          <p:spPr>
            <a:xfrm rot="10800000">
              <a:off x="398278" y="5849857"/>
              <a:ext cx="1444247" cy="703943"/>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
            </p:custDataLst>
          </p:nvPr>
        </p:nvSpPr>
        <p:spPr/>
        <p:txBody>
          <a:bodyPr/>
          <a:lstStyle/>
          <a:p>
            <a:fld id="{4C0AF57C-AC8F-4FED-939F-938C7BB46AE7}" type="datetime1">
              <a:rPr lang="zh-CN" altLang="en-US" smtClean="0"/>
              <a:t>2022/7/22</a:t>
            </a:fld>
            <a:endParaRPr lang="zh-CN" altLang="en-US"/>
          </a:p>
        </p:txBody>
      </p:sp>
      <p:sp>
        <p:nvSpPr>
          <p:cNvPr id="4" name="页脚占位符 3"/>
          <p:cNvSpPr>
            <a:spLocks noGrp="1"/>
          </p:cNvSpPr>
          <p:nvPr>
            <p:ph type="ftr" sz="quarter" idx="11"/>
            <p:custDataLst>
              <p:tags r:id="rId3"/>
            </p:custDataLst>
          </p:nvPr>
        </p:nvSpPr>
        <p:spPr/>
        <p:txBody>
          <a:bodyPr/>
          <a:lstStyle/>
          <a:p>
            <a:r>
              <a:rPr lang="zh-CN" altLang="en-US"/>
              <a:t>时间序列分析</a:t>
            </a: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defRPr>
            </a:lvl1pPr>
            <a:lvl2pPr>
              <a:defRPr baseline="0">
                <a:solidFill>
                  <a:schemeClr val="tx1">
                    <a:lumMod val="85000"/>
                    <a:lumOff val="15000"/>
                  </a:schemeClr>
                </a:solidFill>
                <a:latin typeface="Arial" panose="020B0604020202020204" pitchFamily="34" charset="0"/>
              </a:defRPr>
            </a:lvl2pPr>
            <a:lvl3pPr>
              <a:defRPr baseline="0">
                <a:solidFill>
                  <a:schemeClr val="tx1">
                    <a:lumMod val="85000"/>
                    <a:lumOff val="15000"/>
                  </a:schemeClr>
                </a:solidFill>
                <a:latin typeface="Arial" panose="020B0604020202020204" pitchFamily="34" charset="0"/>
              </a:defRPr>
            </a:lvl3pPr>
            <a:lvl4pPr>
              <a:defRPr baseline="0">
                <a:solidFill>
                  <a:schemeClr val="tx1">
                    <a:lumMod val="85000"/>
                    <a:lumOff val="15000"/>
                  </a:schemeClr>
                </a:solidFill>
                <a:latin typeface="Arial" panose="020B0604020202020204" pitchFamily="34" charset="0"/>
              </a:defRPr>
            </a:lvl4pPr>
            <a:lvl5pPr>
              <a:defRPr baseline="0">
                <a:solidFill>
                  <a:schemeClr val="tx1">
                    <a:lumMod val="85000"/>
                    <a:lumOff val="15000"/>
                  </a:schemeClr>
                </a:solidFill>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cxnSp>
        <p:nvCxnSpPr>
          <p:cNvPr id="36" name="直接连接符 35"/>
          <p:cNvCxnSpPr/>
          <p:nvPr userDrawn="1">
            <p:custDataLst>
              <p:tags r:id="rId1"/>
            </p:custDataLst>
          </p:nvPr>
        </p:nvCxnSpPr>
        <p:spPr>
          <a:xfrm>
            <a:off x="5538533" y="4074977"/>
            <a:ext cx="1114934"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custDataLst>
              <p:tags r:id="rId2"/>
            </p:custDataLst>
          </p:nvPr>
        </p:nvGrpSpPr>
        <p:grpSpPr>
          <a:xfrm>
            <a:off x="383382" y="0"/>
            <a:ext cx="10860880" cy="6868160"/>
            <a:chOff x="383382" y="0"/>
            <a:chExt cx="10860880" cy="6868160"/>
          </a:xfrm>
        </p:grpSpPr>
        <p:grpSp>
          <p:nvGrpSpPr>
            <p:cNvPr id="11" name="组合 10"/>
            <p:cNvGrpSpPr/>
            <p:nvPr userDrawn="1"/>
          </p:nvGrpSpPr>
          <p:grpSpPr>
            <a:xfrm>
              <a:off x="1074934" y="0"/>
              <a:ext cx="10169328" cy="6868160"/>
              <a:chOff x="1074934" y="0"/>
              <a:chExt cx="10169328" cy="6868160"/>
            </a:xfrm>
          </p:grpSpPr>
          <p:sp>
            <p:nvSpPr>
              <p:cNvPr id="32" name="任意多边形: 形状 31"/>
              <p:cNvSpPr/>
              <p:nvPr userDrawn="1">
                <p:custDataLst>
                  <p:tags r:id="rId23"/>
                </p:custDataLst>
              </p:nvPr>
            </p:nvSpPr>
            <p:spPr>
              <a:xfrm>
                <a:off x="6471729" y="0"/>
                <a:ext cx="4498061" cy="2192408"/>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p:cNvSpPr/>
              <p:nvPr userDrawn="1">
                <p:custDataLst>
                  <p:tags r:id="rId24"/>
                </p:custDataLst>
              </p:nvPr>
            </p:nvSpPr>
            <p:spPr>
              <a:xfrm>
                <a:off x="1465625" y="5164237"/>
                <a:ext cx="3559491" cy="1693763"/>
              </a:xfrm>
              <a:custGeom>
                <a:avLst/>
                <a:gdLst>
                  <a:gd name="connsiteX0" fmla="*/ 1779745 w 3559491"/>
                  <a:gd name="connsiteY0" fmla="*/ 0 h 1693763"/>
                  <a:gd name="connsiteX1" fmla="*/ 3554851 w 3559491"/>
                  <a:gd name="connsiteY1" fmla="*/ 1601882 h 1693763"/>
                  <a:gd name="connsiteX2" fmla="*/ 3559491 w 3559491"/>
                  <a:gd name="connsiteY2" fmla="*/ 1693763 h 1693763"/>
                  <a:gd name="connsiteX3" fmla="*/ 0 w 3559491"/>
                  <a:gd name="connsiteY3" fmla="*/ 1693763 h 1693763"/>
                  <a:gd name="connsiteX4" fmla="*/ 4639 w 3559491"/>
                  <a:gd name="connsiteY4" fmla="*/ 1601882 h 1693763"/>
                  <a:gd name="connsiteX5" fmla="*/ 1779745 w 3559491"/>
                  <a:gd name="connsiteY5" fmla="*/ 0 h 16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9491" h="1693763">
                    <a:moveTo>
                      <a:pt x="1779745" y="0"/>
                    </a:moveTo>
                    <a:cubicBezTo>
                      <a:pt x="2703606" y="0"/>
                      <a:pt x="3463476" y="702129"/>
                      <a:pt x="3554851" y="1601882"/>
                    </a:cubicBezTo>
                    <a:lnTo>
                      <a:pt x="3559491" y="1693763"/>
                    </a:lnTo>
                    <a:lnTo>
                      <a:pt x="0" y="1693763"/>
                    </a:lnTo>
                    <a:lnTo>
                      <a:pt x="4639" y="1601882"/>
                    </a:lnTo>
                    <a:cubicBezTo>
                      <a:pt x="96014" y="702129"/>
                      <a:pt x="855884" y="0"/>
                      <a:pt x="1779745" y="0"/>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userDrawn="1">
                <p:custDataLst>
                  <p:tags r:id="rId25"/>
                </p:custDataLst>
              </p:nvPr>
            </p:nvSpPr>
            <p:spPr>
              <a:xfrm>
                <a:off x="1074934" y="0"/>
                <a:ext cx="2379466" cy="1660525"/>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userDrawn="1">
                <p:custDataLst>
                  <p:tags r:id="rId26"/>
                </p:custDataLst>
              </p:nvPr>
            </p:nvSpPr>
            <p:spPr>
              <a:xfrm>
                <a:off x="8075999" y="5283200"/>
                <a:ext cx="3168263" cy="1584960"/>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a:off x="383382" y="4958557"/>
              <a:ext cx="521493" cy="428627"/>
              <a:chOff x="383382" y="4958557"/>
              <a:chExt cx="521493" cy="428627"/>
            </a:xfrm>
          </p:grpSpPr>
          <p:cxnSp>
            <p:nvCxnSpPr>
              <p:cNvPr id="29" name="直接连接符 28"/>
              <p:cNvCxnSpPr/>
              <p:nvPr userDrawn="1">
                <p:custDataLst>
                  <p:tags r:id="rId20"/>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21"/>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22"/>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userDrawn="1"/>
          </p:nvGrpSpPr>
          <p:grpSpPr>
            <a:xfrm rot="5400000">
              <a:off x="7319943" y="6431755"/>
              <a:ext cx="423862" cy="428627"/>
              <a:chOff x="383382" y="4958557"/>
              <a:chExt cx="521493" cy="428627"/>
            </a:xfrm>
          </p:grpSpPr>
          <p:cxnSp>
            <p:nvCxnSpPr>
              <p:cNvPr id="26" name="直接连接符 25"/>
              <p:cNvCxnSpPr/>
              <p:nvPr userDrawn="1">
                <p:custDataLst>
                  <p:tags r:id="rId17"/>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18"/>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19"/>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userDrawn="1"/>
          </p:nvGrpSpPr>
          <p:grpSpPr>
            <a:xfrm rot="5400000">
              <a:off x="5744084" y="14288"/>
              <a:ext cx="457202" cy="428627"/>
              <a:chOff x="383382" y="4958557"/>
              <a:chExt cx="521493" cy="428627"/>
            </a:xfrm>
          </p:grpSpPr>
          <p:cxnSp>
            <p:nvCxnSpPr>
              <p:cNvPr id="23" name="直接连接符 22"/>
              <p:cNvCxnSpPr/>
              <p:nvPr userDrawn="1">
                <p:custDataLst>
                  <p:tags r:id="rId14"/>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custDataLst>
                  <p:tags r:id="rId15"/>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6"/>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userDrawn="1"/>
          </p:nvGrpSpPr>
          <p:grpSpPr>
            <a:xfrm>
              <a:off x="1844952" y="1028704"/>
              <a:ext cx="8494436" cy="1579353"/>
              <a:chOff x="1844952" y="1028704"/>
              <a:chExt cx="8494436" cy="1579353"/>
            </a:xfrm>
          </p:grpSpPr>
          <p:cxnSp>
            <p:nvCxnSpPr>
              <p:cNvPr id="20" name="直接连接符 19"/>
              <p:cNvCxnSpPr/>
              <p:nvPr userDrawn="1">
                <p:custDataLst>
                  <p:tags r:id="rId11"/>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2"/>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3"/>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userDrawn="1"/>
          </p:nvGrpSpPr>
          <p:grpSpPr>
            <a:xfrm flipV="1">
              <a:off x="1844952" y="4074976"/>
              <a:ext cx="8494436" cy="1975897"/>
              <a:chOff x="1844952" y="1028704"/>
              <a:chExt cx="8494436" cy="1579353"/>
            </a:xfrm>
          </p:grpSpPr>
          <p:cxnSp>
            <p:nvCxnSpPr>
              <p:cNvPr id="17" name="直接连接符 16"/>
              <p:cNvCxnSpPr/>
              <p:nvPr userDrawn="1">
                <p:custDataLst>
                  <p:tags r:id="rId8"/>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9"/>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10"/>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sp>
        <p:nvSpPr>
          <p:cNvPr id="3" name="日期占位符 2"/>
          <p:cNvSpPr>
            <a:spLocks noGrp="1"/>
          </p:cNvSpPr>
          <p:nvPr>
            <p:ph type="dt" sz="half" idx="10"/>
            <p:custDataLst>
              <p:tags r:id="rId3"/>
            </p:custDataLst>
          </p:nvPr>
        </p:nvSpPr>
        <p:spPr/>
        <p:txBody>
          <a:bodyPr/>
          <a:lstStyle/>
          <a:p>
            <a:fld id="{E23913EC-4EB4-4DFD-9E2E-9F50E307127F}" type="datetime1">
              <a:rPr lang="zh-CN" altLang="en-US" smtClean="0"/>
              <a:t>2022/7/22</a:t>
            </a:fld>
            <a:endParaRPr lang="zh-CN" altLang="en-US"/>
          </a:p>
        </p:txBody>
      </p:sp>
      <p:sp>
        <p:nvSpPr>
          <p:cNvPr id="4" name="页脚占位符 3"/>
          <p:cNvSpPr>
            <a:spLocks noGrp="1"/>
          </p:cNvSpPr>
          <p:nvPr>
            <p:ph type="ftr" sz="quarter" idx="11"/>
            <p:custDataLst>
              <p:tags r:id="rId4"/>
            </p:custDataLst>
          </p:nvPr>
        </p:nvSpPr>
        <p:spPr/>
        <p:txBody>
          <a:bodyPr/>
          <a:lstStyle/>
          <a:p>
            <a:r>
              <a:rPr lang="zh-CN" altLang="en-US"/>
              <a:t>时间序列分析</a:t>
            </a:r>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6"/>
            </p:custDataLst>
          </p:nvPr>
        </p:nvSpPr>
        <p:spPr>
          <a:xfrm>
            <a:off x="2815573" y="2943093"/>
            <a:ext cx="6560820" cy="1014730"/>
          </a:xfrm>
        </p:spPr>
        <p:txBody>
          <a:bodyPr vert="horz" lIns="90170" tIns="46990" rIns="90170" bIns="46990" rtlCol="0" anchor="b" anchorCtr="0">
            <a:norm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单击此处编辑标题</a:t>
            </a:r>
          </a:p>
        </p:txBody>
      </p:sp>
      <p:sp>
        <p:nvSpPr>
          <p:cNvPr id="9" name="文本占位符 8"/>
          <p:cNvSpPr>
            <a:spLocks noGrp="1"/>
          </p:cNvSpPr>
          <p:nvPr>
            <p:ph type="body" sz="quarter" idx="13"/>
            <p:custDataLst>
              <p:tags r:id="rId7"/>
            </p:custDataLst>
          </p:nvPr>
        </p:nvSpPr>
        <p:spPr>
          <a:xfrm>
            <a:off x="2815573" y="4232960"/>
            <a:ext cx="6560820" cy="803497"/>
          </a:xfrm>
        </p:spPr>
        <p:txBody>
          <a:bodyPr lIns="90170" tIns="46990" rIns="90170" bIns="46990">
            <a:normAutofit/>
          </a:bodyPr>
          <a:lstStyle>
            <a:lvl1pPr marL="0" indent="0" algn="ctr">
              <a:buNone/>
              <a:defRPr sz="2000" baseline="0">
                <a:solidFill>
                  <a:schemeClr val="tx1">
                    <a:lumMod val="85000"/>
                    <a:lumOff val="15000"/>
                  </a:schemeClr>
                </a:solidFill>
                <a:latin typeface="Arial" panose="020B0604020202020204" pitchFamily="34" charset="0"/>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383382" y="0"/>
            <a:ext cx="10860880" cy="6868160"/>
            <a:chOff x="383382" y="0"/>
            <a:chExt cx="10860880" cy="6868160"/>
          </a:xfrm>
        </p:grpSpPr>
        <p:grpSp>
          <p:nvGrpSpPr>
            <p:cNvPr id="10" name="组合 9"/>
            <p:cNvGrpSpPr/>
            <p:nvPr userDrawn="1"/>
          </p:nvGrpSpPr>
          <p:grpSpPr>
            <a:xfrm>
              <a:off x="1074934" y="0"/>
              <a:ext cx="10169328" cy="6868160"/>
              <a:chOff x="1074934" y="0"/>
              <a:chExt cx="10169328" cy="6868160"/>
            </a:xfrm>
          </p:grpSpPr>
          <p:sp>
            <p:nvSpPr>
              <p:cNvPr id="31" name="任意多边形: 形状 30"/>
              <p:cNvSpPr/>
              <p:nvPr userDrawn="1">
                <p:custDataLst>
                  <p:tags r:id="rId23"/>
                </p:custDataLst>
              </p:nvPr>
            </p:nvSpPr>
            <p:spPr>
              <a:xfrm>
                <a:off x="6471729" y="0"/>
                <a:ext cx="4498061" cy="2192408"/>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userDrawn="1">
                <p:custDataLst>
                  <p:tags r:id="rId24"/>
                </p:custDataLst>
              </p:nvPr>
            </p:nvSpPr>
            <p:spPr>
              <a:xfrm>
                <a:off x="1465625" y="5164237"/>
                <a:ext cx="3559491" cy="1693763"/>
              </a:xfrm>
              <a:custGeom>
                <a:avLst/>
                <a:gdLst>
                  <a:gd name="connsiteX0" fmla="*/ 1779745 w 3559491"/>
                  <a:gd name="connsiteY0" fmla="*/ 0 h 1693763"/>
                  <a:gd name="connsiteX1" fmla="*/ 3554851 w 3559491"/>
                  <a:gd name="connsiteY1" fmla="*/ 1601882 h 1693763"/>
                  <a:gd name="connsiteX2" fmla="*/ 3559491 w 3559491"/>
                  <a:gd name="connsiteY2" fmla="*/ 1693763 h 1693763"/>
                  <a:gd name="connsiteX3" fmla="*/ 0 w 3559491"/>
                  <a:gd name="connsiteY3" fmla="*/ 1693763 h 1693763"/>
                  <a:gd name="connsiteX4" fmla="*/ 4639 w 3559491"/>
                  <a:gd name="connsiteY4" fmla="*/ 1601882 h 1693763"/>
                  <a:gd name="connsiteX5" fmla="*/ 1779745 w 3559491"/>
                  <a:gd name="connsiteY5" fmla="*/ 0 h 16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9491" h="1693763">
                    <a:moveTo>
                      <a:pt x="1779745" y="0"/>
                    </a:moveTo>
                    <a:cubicBezTo>
                      <a:pt x="2703606" y="0"/>
                      <a:pt x="3463476" y="702129"/>
                      <a:pt x="3554851" y="1601882"/>
                    </a:cubicBezTo>
                    <a:lnTo>
                      <a:pt x="3559491" y="1693763"/>
                    </a:lnTo>
                    <a:lnTo>
                      <a:pt x="0" y="1693763"/>
                    </a:lnTo>
                    <a:lnTo>
                      <a:pt x="4639" y="1601882"/>
                    </a:lnTo>
                    <a:cubicBezTo>
                      <a:pt x="96014" y="702129"/>
                      <a:pt x="855884" y="0"/>
                      <a:pt x="1779745" y="0"/>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userDrawn="1">
                <p:custDataLst>
                  <p:tags r:id="rId25"/>
                </p:custDataLst>
              </p:nvPr>
            </p:nvSpPr>
            <p:spPr>
              <a:xfrm>
                <a:off x="1074934" y="0"/>
                <a:ext cx="2379466" cy="1660525"/>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userDrawn="1">
                <p:custDataLst>
                  <p:tags r:id="rId26"/>
                </p:custDataLst>
              </p:nvPr>
            </p:nvSpPr>
            <p:spPr>
              <a:xfrm>
                <a:off x="8075999" y="5283200"/>
                <a:ext cx="3168263" cy="1584960"/>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a:off x="383382" y="4958557"/>
              <a:ext cx="521493" cy="428627"/>
              <a:chOff x="383382" y="4958557"/>
              <a:chExt cx="521493" cy="428627"/>
            </a:xfrm>
          </p:grpSpPr>
          <p:cxnSp>
            <p:nvCxnSpPr>
              <p:cNvPr id="28" name="直接连接符 27"/>
              <p:cNvCxnSpPr/>
              <p:nvPr userDrawn="1">
                <p:custDataLst>
                  <p:tags r:id="rId20"/>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21"/>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22"/>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userDrawn="1"/>
          </p:nvGrpSpPr>
          <p:grpSpPr>
            <a:xfrm rot="5400000">
              <a:off x="7319943" y="6431755"/>
              <a:ext cx="423862" cy="428627"/>
              <a:chOff x="383382" y="4958557"/>
              <a:chExt cx="521493" cy="428627"/>
            </a:xfrm>
          </p:grpSpPr>
          <p:cxnSp>
            <p:nvCxnSpPr>
              <p:cNvPr id="25" name="直接连接符 24"/>
              <p:cNvCxnSpPr/>
              <p:nvPr userDrawn="1">
                <p:custDataLst>
                  <p:tags r:id="rId17"/>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8"/>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19"/>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userDrawn="1"/>
          </p:nvGrpSpPr>
          <p:grpSpPr>
            <a:xfrm rot="5400000">
              <a:off x="5744084" y="14288"/>
              <a:ext cx="457202" cy="428627"/>
              <a:chOff x="383382" y="4958557"/>
              <a:chExt cx="521493" cy="428627"/>
            </a:xfrm>
          </p:grpSpPr>
          <p:cxnSp>
            <p:nvCxnSpPr>
              <p:cNvPr id="22" name="直接连接符 21"/>
              <p:cNvCxnSpPr/>
              <p:nvPr userDrawn="1">
                <p:custDataLst>
                  <p:tags r:id="rId14"/>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5"/>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custDataLst>
                  <p:tags r:id="rId16"/>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userDrawn="1"/>
          </p:nvGrpSpPr>
          <p:grpSpPr>
            <a:xfrm>
              <a:off x="1844952" y="1028704"/>
              <a:ext cx="8494436" cy="1579353"/>
              <a:chOff x="1844952" y="1028704"/>
              <a:chExt cx="8494436" cy="1579353"/>
            </a:xfrm>
          </p:grpSpPr>
          <p:cxnSp>
            <p:nvCxnSpPr>
              <p:cNvPr id="19" name="直接连接符 18"/>
              <p:cNvCxnSpPr/>
              <p:nvPr userDrawn="1">
                <p:custDataLst>
                  <p:tags r:id="rId11"/>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12"/>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3"/>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userDrawn="1"/>
          </p:nvGrpSpPr>
          <p:grpSpPr>
            <a:xfrm flipV="1">
              <a:off x="1844952" y="4074976"/>
              <a:ext cx="8494436" cy="1975897"/>
              <a:chOff x="1844952" y="1028704"/>
              <a:chExt cx="8494436" cy="1579353"/>
            </a:xfrm>
          </p:grpSpPr>
          <p:cxnSp>
            <p:nvCxnSpPr>
              <p:cNvPr id="16" name="直接连接符 15"/>
              <p:cNvCxnSpPr/>
              <p:nvPr userDrawn="1">
                <p:custDataLst>
                  <p:tags r:id="rId8"/>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9"/>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10"/>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sp>
        <p:nvSpPr>
          <p:cNvPr id="4" name="日期占位符 3"/>
          <p:cNvSpPr>
            <a:spLocks noGrp="1"/>
          </p:cNvSpPr>
          <p:nvPr>
            <p:ph type="dt" sz="half" idx="10"/>
            <p:custDataLst>
              <p:tags r:id="rId2"/>
            </p:custDataLst>
          </p:nvPr>
        </p:nvSpPr>
        <p:spPr/>
        <p:txBody>
          <a:bodyPr/>
          <a:lstStyle/>
          <a:p>
            <a:fld id="{76FF4A2F-E8E0-42D7-A36C-14B3C359F324}" type="datetime1">
              <a:rPr lang="zh-CN" altLang="en-US" smtClean="0"/>
              <a:t>2022/7/22</a:t>
            </a:fld>
            <a:endParaRPr lang="zh-CN" altLang="en-US"/>
          </a:p>
        </p:txBody>
      </p:sp>
      <p:sp>
        <p:nvSpPr>
          <p:cNvPr id="5" name="页脚占位符 4"/>
          <p:cNvSpPr>
            <a:spLocks noGrp="1"/>
          </p:cNvSpPr>
          <p:nvPr>
            <p:ph type="ftr" sz="quarter" idx="11"/>
            <p:custDataLst>
              <p:tags r:id="rId3"/>
            </p:custDataLst>
          </p:nvPr>
        </p:nvSpPr>
        <p:spPr/>
        <p:txBody>
          <a:bodyPr/>
          <a:lstStyle/>
          <a:p>
            <a:r>
              <a:rPr lang="zh-CN" altLang="en-US"/>
              <a:t>时间序列分析</a:t>
            </a:r>
          </a:p>
        </p:txBody>
      </p:sp>
      <p:sp>
        <p:nvSpPr>
          <p:cNvPr id="6" name="灯片编号占位符 5"/>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3002280" y="2973705"/>
            <a:ext cx="6187440" cy="985520"/>
          </a:xfrm>
        </p:spPr>
        <p:txBody>
          <a:bodyPr lIns="90170" tIns="46990" rIns="90170" bIns="46990" anchor="b" anchorCtr="0">
            <a:normAutofit/>
          </a:bodyPr>
          <a:lstStyle>
            <a:lvl1pPr algn="ctr">
              <a:defRPr sz="44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p:custDataLst>
              <p:tags r:id="rId6"/>
            </p:custDataLst>
          </p:nvPr>
        </p:nvSpPr>
        <p:spPr>
          <a:xfrm>
            <a:off x="3002280" y="4211320"/>
            <a:ext cx="6187440" cy="805180"/>
          </a:xfrm>
        </p:spPr>
        <p:txBody>
          <a:bodyPr lIns="90170" tIns="46990" rIns="90170" bIns="46990">
            <a:normAutofit/>
          </a:bodyPr>
          <a:lstStyle>
            <a:lvl1pPr marL="0" indent="0" algn="ctr" eaLnBrk="1" fontAlgn="auto" latinLnBrk="0" hangingPunct="1">
              <a:buNone/>
              <a:defRPr kumimoji="0" lang="zh-CN" altLang="en-US" sz="20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cxnSp>
        <p:nvCxnSpPr>
          <p:cNvPr id="35" name="直接连接符 34"/>
          <p:cNvCxnSpPr/>
          <p:nvPr userDrawn="1">
            <p:custDataLst>
              <p:tags r:id="rId7"/>
            </p:custDataLst>
          </p:nvPr>
        </p:nvCxnSpPr>
        <p:spPr>
          <a:xfrm>
            <a:off x="5538533" y="4074977"/>
            <a:ext cx="1114934"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11310620" y="443230"/>
            <a:ext cx="521335" cy="428625"/>
            <a:chOff x="383382" y="4958557"/>
            <a:chExt cx="521493" cy="428627"/>
          </a:xfrm>
        </p:grpSpPr>
        <p:cxnSp>
          <p:nvCxnSpPr>
            <p:cNvPr id="15" name="直接连接符 14"/>
            <p:cNvCxnSpPr/>
            <p:nvPr userDrawn="1">
              <p:custDataLst>
                <p:tags r:id="rId7"/>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8"/>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9"/>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8" name="任意多边形: 形状 17"/>
          <p:cNvSpPr/>
          <p:nvPr userDrawn="1">
            <p:custDataLst>
              <p:tags r:id="rId2"/>
            </p:custDataLst>
          </p:nvPr>
        </p:nvSpPr>
        <p:spPr>
          <a:xfrm rot="10800000">
            <a:off x="157480" y="6153785"/>
            <a:ext cx="1443990" cy="70421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3"/>
            </p:custDataLst>
          </p:nvPr>
        </p:nvSpPr>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1B0CABEA-5A00-4021-BEE5-98A6A02BDFE7}" type="datetime1">
              <a:rPr lang="zh-CN" altLang="en-US" smtClean="0"/>
              <a:t>2022/7/22</a:t>
            </a:fld>
            <a:endParaRPr lang="zh-CN" altLang="en-US"/>
          </a:p>
        </p:txBody>
      </p:sp>
      <p:sp>
        <p:nvSpPr>
          <p:cNvPr id="4" name="页脚占位符 3"/>
          <p:cNvSpPr>
            <a:spLocks noGrp="1"/>
          </p:cNvSpPr>
          <p:nvPr>
            <p:ph type="ftr" sz="quarter" idx="11"/>
            <p:custDataLst>
              <p:tags r:id="rId5"/>
            </p:custDataLst>
          </p:nvPr>
        </p:nvSpPr>
        <p:spPr/>
        <p:txBody>
          <a:bodyPr/>
          <a:lstStyle/>
          <a:p>
            <a:r>
              <a:rPr lang="zh-CN" altLang="en-US"/>
              <a:t>时间序列分析</a:t>
            </a:r>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735" y="304165"/>
            <a:ext cx="11606530" cy="62496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userDrawn="1">
            <p:custDataLst>
              <p:tags r:id="rId2"/>
            </p:custDataLst>
          </p:nvPr>
        </p:nvGrpSpPr>
        <p:grpSpPr>
          <a:xfrm>
            <a:off x="11407140" y="450850"/>
            <a:ext cx="379095" cy="311785"/>
            <a:chOff x="383382" y="4958557"/>
            <a:chExt cx="521493" cy="428627"/>
          </a:xfrm>
        </p:grpSpPr>
        <p:cxnSp>
          <p:nvCxnSpPr>
            <p:cNvPr id="24" name="直接连接符 23"/>
            <p:cNvCxnSpPr/>
            <p:nvPr userDrawn="1">
              <p:custDataLst>
                <p:tags r:id="rId9"/>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0"/>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1"/>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3" name="任意多边形: 形状 22"/>
          <p:cNvSpPr/>
          <p:nvPr userDrawn="1">
            <p:custDataLst>
              <p:tags r:id="rId3"/>
            </p:custDataLst>
          </p:nvPr>
        </p:nvSpPr>
        <p:spPr>
          <a:xfrm rot="10800000">
            <a:off x="398145" y="5849620"/>
            <a:ext cx="1443990" cy="70421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4"/>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userDrawn="1">
            <p:ph sz="quarter" idx="13"/>
            <p:custDataLst>
              <p:tags r:id="rId5"/>
            </p:custDataLst>
          </p:nvPr>
        </p:nvSpPr>
        <p:spPr>
          <a:xfrm>
            <a:off x="1281113" y="2163600"/>
            <a:ext cx="9626600" cy="3445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userDrawn="1">
            <p:ph type="dt" sz="half" idx="10"/>
            <p:custDataLst>
              <p:tags r:id="rId6"/>
            </p:custDataLst>
          </p:nvPr>
        </p:nvSpPr>
        <p:spPr/>
        <p:txBody>
          <a:bodyPr/>
          <a:lstStyle/>
          <a:p>
            <a:fld id="{F9E85531-0116-48A1-9351-E8C6EA54FE9F}" type="datetime1">
              <a:rPr lang="zh-CN" altLang="en-US" smtClean="0"/>
              <a:t>2022/7/22</a:t>
            </a:fld>
            <a:endParaRPr lang="zh-CN" altLang="en-US"/>
          </a:p>
        </p:txBody>
      </p:sp>
      <p:sp>
        <p:nvSpPr>
          <p:cNvPr id="4" name="页脚占位符 3"/>
          <p:cNvSpPr>
            <a:spLocks noGrp="1"/>
          </p:cNvSpPr>
          <p:nvPr userDrawn="1">
            <p:ph type="ftr" sz="quarter" idx="11"/>
            <p:custDataLst>
              <p:tags r:id="rId7"/>
            </p:custDataLst>
          </p:nvPr>
        </p:nvSpPr>
        <p:spPr/>
        <p:txBody>
          <a:bodyPr/>
          <a:lstStyle/>
          <a:p>
            <a:r>
              <a:rPr lang="zh-CN" altLang="en-US"/>
              <a:t>时间序列分析</a:t>
            </a:r>
            <a:endParaRPr lang="zh-CN" altLang="en-US" dirty="0"/>
          </a:p>
        </p:txBody>
      </p:sp>
      <p:sp>
        <p:nvSpPr>
          <p:cNvPr id="5" name="灯片编号占位符 4"/>
          <p:cNvSpPr>
            <a:spLocks noGrp="1"/>
          </p:cNvSpPr>
          <p:nvPr userDrawn="1">
            <p:ph type="sldNum" sz="quarter" idx="12"/>
            <p:custDataLst>
              <p:tags r:id="rId8"/>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24" name="组合 23"/>
          <p:cNvGrpSpPr/>
          <p:nvPr userDrawn="1">
            <p:custDataLst>
              <p:tags r:id="rId2"/>
            </p:custDataLst>
          </p:nvPr>
        </p:nvGrpSpPr>
        <p:grpSpPr>
          <a:xfrm>
            <a:off x="11310620" y="443230"/>
            <a:ext cx="521335" cy="428625"/>
            <a:chOff x="383382" y="4958557"/>
            <a:chExt cx="521493" cy="428627"/>
          </a:xfrm>
        </p:grpSpPr>
        <p:cxnSp>
          <p:nvCxnSpPr>
            <p:cNvPr id="26" name="直接连接符 25"/>
            <p:cNvCxnSpPr/>
            <p:nvPr userDrawn="1">
              <p:custDataLst>
                <p:tags r:id="rId10"/>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11"/>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12"/>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5" name="任意多边形: 形状 24"/>
          <p:cNvSpPr/>
          <p:nvPr userDrawn="1">
            <p:custDataLst>
              <p:tags r:id="rId3"/>
            </p:custDataLst>
          </p:nvPr>
        </p:nvSpPr>
        <p:spPr>
          <a:xfrm rot="10800000">
            <a:off x="157480" y="6153785"/>
            <a:ext cx="1443990" cy="70421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4"/>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userDrawn="1">
            <p:ph type="dt" sz="half" idx="10"/>
            <p:custDataLst>
              <p:tags r:id="rId5"/>
            </p:custDataLst>
          </p:nvPr>
        </p:nvSpPr>
        <p:spPr/>
        <p:txBody>
          <a:bodyPr/>
          <a:lstStyle/>
          <a:p>
            <a:fld id="{C9028012-C2AE-458D-B5AD-BDF4E1B1982A}" type="datetime1">
              <a:rPr lang="zh-CN" altLang="en-US" smtClean="0"/>
              <a:t>2022/7/22</a:t>
            </a:fld>
            <a:endParaRPr lang="zh-CN" altLang="en-US"/>
          </a:p>
        </p:txBody>
      </p:sp>
      <p:sp>
        <p:nvSpPr>
          <p:cNvPr id="4" name="页脚占位符 3"/>
          <p:cNvSpPr>
            <a:spLocks noGrp="1"/>
          </p:cNvSpPr>
          <p:nvPr userDrawn="1">
            <p:ph type="ftr" sz="quarter" idx="11"/>
            <p:custDataLst>
              <p:tags r:id="rId6"/>
            </p:custDataLst>
          </p:nvPr>
        </p:nvSpPr>
        <p:spPr/>
        <p:txBody>
          <a:bodyPr/>
          <a:lstStyle/>
          <a:p>
            <a:r>
              <a:rPr lang="zh-CN" altLang="en-US"/>
              <a:t>时间序列分析</a:t>
            </a:r>
            <a:endParaRPr lang="zh-CN" altLang="en-US" dirty="0"/>
          </a:p>
        </p:txBody>
      </p:sp>
      <p:sp>
        <p:nvSpPr>
          <p:cNvPr id="5" name="灯片编号占位符 4"/>
          <p:cNvSpPr>
            <a:spLocks noGrp="1"/>
          </p:cNvSpPr>
          <p:nvPr userDrawn="1">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586800" y="1764000"/>
            <a:ext cx="3956400" cy="4093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userDrawn="1">
            <p:ph sz="quarter" idx="14"/>
            <p:custDataLst>
              <p:tags r:id="rId9"/>
            </p:custDataLst>
          </p:nvPr>
        </p:nvSpPr>
        <p:spPr>
          <a:xfrm>
            <a:off x="5101200" y="769938"/>
            <a:ext cx="6480000" cy="5087937"/>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2" name="组合 11"/>
          <p:cNvGrpSpPr/>
          <p:nvPr userDrawn="1">
            <p:custDataLst>
              <p:tags r:id="rId2"/>
            </p:custDataLst>
          </p:nvPr>
        </p:nvGrpSpPr>
        <p:grpSpPr>
          <a:xfrm>
            <a:off x="11310620" y="443230"/>
            <a:ext cx="521335" cy="428625"/>
            <a:chOff x="383382" y="4958557"/>
            <a:chExt cx="521493" cy="428627"/>
          </a:xfrm>
        </p:grpSpPr>
        <p:cxnSp>
          <p:nvCxnSpPr>
            <p:cNvPr id="14" name="直接连接符 13"/>
            <p:cNvCxnSpPr/>
            <p:nvPr userDrawn="1">
              <p:custDataLst>
                <p:tags r:id="rId10"/>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11"/>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12"/>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3" name="任意多边形: 形状 12"/>
          <p:cNvSpPr/>
          <p:nvPr userDrawn="1">
            <p:custDataLst>
              <p:tags r:id="rId3"/>
            </p:custDataLst>
          </p:nvPr>
        </p:nvSpPr>
        <p:spPr>
          <a:xfrm rot="10800000">
            <a:off x="157480" y="6153785"/>
            <a:ext cx="1443990" cy="70421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 name="标题 1"/>
          <p:cNvSpPr>
            <a:spLocks noGrp="1"/>
          </p:cNvSpPr>
          <p:nvPr>
            <p:ph type="title"/>
            <p:custDataLst>
              <p:tags r:id="rId4"/>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p:txBody>
          <a:bodyPr/>
          <a:lstStyle/>
          <a:p>
            <a:fld id="{A6D671A5-639C-462D-886B-FDA37971EDA9}" type="datetime1">
              <a:rPr lang="zh-CN" altLang="en-US" smtClean="0"/>
              <a:t>2022/7/22</a:t>
            </a:fld>
            <a:endParaRPr lang="zh-CN" altLang="en-US"/>
          </a:p>
        </p:txBody>
      </p:sp>
      <p:sp>
        <p:nvSpPr>
          <p:cNvPr id="4" name="页脚占位符 3"/>
          <p:cNvSpPr>
            <a:spLocks noGrp="1"/>
          </p:cNvSpPr>
          <p:nvPr>
            <p:ph type="ftr" sz="quarter" idx="11"/>
            <p:custDataLst>
              <p:tags r:id="rId6"/>
            </p:custDataLst>
          </p:nvPr>
        </p:nvSpPr>
        <p:spPr/>
        <p:txBody>
          <a:bodyPr/>
          <a:lstStyle/>
          <a:p>
            <a:r>
              <a:rPr lang="zh-CN" altLang="en-US"/>
              <a:t>时间序列分析</a:t>
            </a:r>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normAutofit/>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30" name="组合 29"/>
          <p:cNvGrpSpPr/>
          <p:nvPr userDrawn="1">
            <p:custDataLst>
              <p:tags r:id="rId2"/>
            </p:custDataLst>
          </p:nvPr>
        </p:nvGrpSpPr>
        <p:grpSpPr>
          <a:xfrm>
            <a:off x="11310620" y="443230"/>
            <a:ext cx="521335" cy="428625"/>
            <a:chOff x="383382" y="4958557"/>
            <a:chExt cx="521493" cy="428627"/>
          </a:xfrm>
        </p:grpSpPr>
        <p:cxnSp>
          <p:nvCxnSpPr>
            <p:cNvPr id="32" name="直接连接符 31"/>
            <p:cNvCxnSpPr/>
            <p:nvPr userDrawn="1">
              <p:custDataLst>
                <p:tags r:id="rId10"/>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11"/>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12"/>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31" name="任意多边形: 形状 30"/>
          <p:cNvSpPr/>
          <p:nvPr userDrawn="1">
            <p:custDataLst>
              <p:tags r:id="rId3"/>
            </p:custDataLst>
          </p:nvPr>
        </p:nvSpPr>
        <p:spPr>
          <a:xfrm rot="10800000">
            <a:off x="157480" y="6153785"/>
            <a:ext cx="1443990" cy="70421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p:custDataLst>
              <p:tags r:id="rId4"/>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5"/>
            </p:custDataLst>
          </p:nvPr>
        </p:nvSpPr>
        <p:spPr/>
        <p:txBody>
          <a:bodyPr/>
          <a:lstStyle/>
          <a:p>
            <a:fld id="{C61013EC-7EA7-4F77-90C0-5741C9CE4F41}" type="datetime1">
              <a:rPr lang="zh-CN" altLang="en-US" smtClean="0"/>
              <a:t>2022/7/22</a:t>
            </a:fld>
            <a:endParaRPr lang="zh-CN" altLang="en-US"/>
          </a:p>
        </p:txBody>
      </p:sp>
      <p:sp>
        <p:nvSpPr>
          <p:cNvPr id="4" name="页脚占位符 3"/>
          <p:cNvSpPr>
            <a:spLocks noGrp="1"/>
          </p:cNvSpPr>
          <p:nvPr userDrawn="1">
            <p:ph type="ftr" sz="quarter" idx="11"/>
            <p:custDataLst>
              <p:tags r:id="rId6"/>
            </p:custDataLst>
          </p:nvPr>
        </p:nvSpPr>
        <p:spPr/>
        <p:txBody>
          <a:bodyPr/>
          <a:lstStyle/>
          <a:p>
            <a:r>
              <a:rPr lang="zh-CN" altLang="en-US"/>
              <a:t>时间序列分析</a:t>
            </a:r>
            <a:endParaRPr lang="zh-CN" altLang="en-US" dirty="0"/>
          </a:p>
        </p:txBody>
      </p:sp>
      <p:sp>
        <p:nvSpPr>
          <p:cNvPr id="5" name="灯片编号占位符 4"/>
          <p:cNvSpPr>
            <a:spLocks noGrp="1"/>
          </p:cNvSpPr>
          <p:nvPr userDrawn="1">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userDrawn="1">
            <p:ph sz="quarter" idx="13"/>
            <p:custDataLst>
              <p:tags r:id="rId8"/>
            </p:custDataLst>
          </p:nvPr>
        </p:nvSpPr>
        <p:spPr>
          <a:xfrm>
            <a:off x="604837" y="1681200"/>
            <a:ext cx="10990800" cy="3211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userDrawn="1">
            <p:ph type="body" sz="quarter" idx="14"/>
            <p:custDataLst>
              <p:tags r:id="rId9"/>
            </p:custDataLst>
          </p:nvPr>
        </p:nvSpPr>
        <p:spPr>
          <a:xfrm>
            <a:off x="594000" y="5180400"/>
            <a:ext cx="11001600" cy="10116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userDrawn="1">
            <p:ph type="title"/>
            <p:custDataLst>
              <p:tags r:id="rId2"/>
            </p:custDataLst>
          </p:nvPr>
        </p:nvSpPr>
        <p:spPr>
          <a:xfrm>
            <a:off x="579600" y="237600"/>
            <a:ext cx="11037600" cy="441964"/>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3"/>
            </p:custDataLst>
          </p:nvPr>
        </p:nvSpPr>
        <p:spPr/>
        <p:txBody>
          <a:bodyPr/>
          <a:lstStyle/>
          <a:p>
            <a:fld id="{277D213F-86A3-4DB6-9C51-E8DF9F28600E}" type="datetime1">
              <a:rPr lang="zh-CN" altLang="en-US" smtClean="0"/>
              <a:t>2022/7/22</a:t>
            </a:fld>
            <a:endParaRPr lang="zh-CN" altLang="en-US"/>
          </a:p>
        </p:txBody>
      </p:sp>
      <p:sp>
        <p:nvSpPr>
          <p:cNvPr id="4" name="页脚占位符 3"/>
          <p:cNvSpPr>
            <a:spLocks noGrp="1"/>
          </p:cNvSpPr>
          <p:nvPr userDrawn="1">
            <p:ph type="ftr" sz="quarter" idx="11"/>
            <p:custDataLst>
              <p:tags r:id="rId4"/>
            </p:custDataLst>
          </p:nvPr>
        </p:nvSpPr>
        <p:spPr/>
        <p:txBody>
          <a:bodyPr/>
          <a:lstStyle/>
          <a:p>
            <a:r>
              <a:rPr lang="zh-CN" altLang="en-US"/>
              <a:t>时间序列分析</a:t>
            </a:r>
            <a:endParaRPr lang="zh-CN" altLang="en-US" dirty="0"/>
          </a:p>
        </p:txBody>
      </p:sp>
      <p:sp>
        <p:nvSpPr>
          <p:cNvPr id="5" name="灯片编号占位符 4"/>
          <p:cNvSpPr>
            <a:spLocks noGrp="1"/>
          </p:cNvSpPr>
          <p:nvPr userDrawn="1">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userDrawn="1">
            <p:ph sz="quarter" idx="13"/>
            <p:custDataLst>
              <p:tags r:id="rId6"/>
            </p:custDataLst>
          </p:nvPr>
        </p:nvSpPr>
        <p:spPr>
          <a:xfrm>
            <a:off x="579600" y="1663200"/>
            <a:ext cx="5342400" cy="28944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userDrawn="1">
            <p:ph sz="quarter" idx="14"/>
            <p:custDataLst>
              <p:tags r:id="rId7"/>
            </p:custDataLst>
          </p:nvPr>
        </p:nvSpPr>
        <p:spPr>
          <a:xfrm>
            <a:off x="6242400" y="1663200"/>
            <a:ext cx="5367600" cy="28944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userDrawn="1">
            <p:ph type="body" sz="quarter" idx="15"/>
            <p:custDataLst>
              <p:tags r:id="rId8"/>
            </p:custDataLst>
          </p:nvPr>
        </p:nvSpPr>
        <p:spPr>
          <a:xfrm>
            <a:off x="572400" y="4816800"/>
            <a:ext cx="5342400" cy="781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userDrawn="1">
            <p:ph type="body" sz="quarter" idx="16"/>
            <p:custDataLst>
              <p:tags r:id="rId9"/>
            </p:custDataLst>
          </p:nvPr>
        </p:nvSpPr>
        <p:spPr>
          <a:xfrm>
            <a:off x="6253200" y="4813200"/>
            <a:ext cx="5367600" cy="781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grpSp>
        <p:nvGrpSpPr>
          <p:cNvPr id="23" name="组合 22"/>
          <p:cNvGrpSpPr/>
          <p:nvPr userDrawn="1">
            <p:custDataLst>
              <p:tags r:id="rId10"/>
            </p:custDataLst>
          </p:nvPr>
        </p:nvGrpSpPr>
        <p:grpSpPr>
          <a:xfrm>
            <a:off x="11310620" y="443230"/>
            <a:ext cx="521335" cy="428625"/>
            <a:chOff x="383382" y="4958557"/>
            <a:chExt cx="521493" cy="428627"/>
          </a:xfrm>
        </p:grpSpPr>
        <p:cxnSp>
          <p:nvCxnSpPr>
            <p:cNvPr id="25" name="直接连接符 24"/>
            <p:cNvCxnSpPr/>
            <p:nvPr userDrawn="1">
              <p:custDataLst>
                <p:tags r:id="rId12"/>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3"/>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14"/>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4" name="任意多边形: 形状 23"/>
          <p:cNvSpPr/>
          <p:nvPr userDrawn="1">
            <p:custDataLst>
              <p:tags r:id="rId11"/>
            </p:custDataLst>
          </p:nvPr>
        </p:nvSpPr>
        <p:spPr>
          <a:xfrm rot="10800000">
            <a:off x="157480" y="6153785"/>
            <a:ext cx="1443990" cy="70421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63" name="任意多边形: 形状 62"/>
          <p:cNvSpPr/>
          <p:nvPr userDrawn="1">
            <p:custDataLst>
              <p:tags r:id="rId1"/>
            </p:custDataLst>
          </p:nvPr>
        </p:nvSpPr>
        <p:spPr>
          <a:xfrm>
            <a:off x="6471920" y="0"/>
            <a:ext cx="4498340" cy="219265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形状 63"/>
          <p:cNvSpPr/>
          <p:nvPr userDrawn="1">
            <p:custDataLst>
              <p:tags r:id="rId2"/>
            </p:custDataLst>
          </p:nvPr>
        </p:nvSpPr>
        <p:spPr>
          <a:xfrm>
            <a:off x="1465580" y="5164455"/>
            <a:ext cx="3559175" cy="1693545"/>
          </a:xfrm>
          <a:custGeom>
            <a:avLst/>
            <a:gdLst>
              <a:gd name="connsiteX0" fmla="*/ 1779745 w 3559491"/>
              <a:gd name="connsiteY0" fmla="*/ 0 h 1693763"/>
              <a:gd name="connsiteX1" fmla="*/ 3554851 w 3559491"/>
              <a:gd name="connsiteY1" fmla="*/ 1601882 h 1693763"/>
              <a:gd name="connsiteX2" fmla="*/ 3559491 w 3559491"/>
              <a:gd name="connsiteY2" fmla="*/ 1693763 h 1693763"/>
              <a:gd name="connsiteX3" fmla="*/ 0 w 3559491"/>
              <a:gd name="connsiteY3" fmla="*/ 1693763 h 1693763"/>
              <a:gd name="connsiteX4" fmla="*/ 4639 w 3559491"/>
              <a:gd name="connsiteY4" fmla="*/ 1601882 h 1693763"/>
              <a:gd name="connsiteX5" fmla="*/ 1779745 w 3559491"/>
              <a:gd name="connsiteY5" fmla="*/ 0 h 16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9491" h="1693763">
                <a:moveTo>
                  <a:pt x="1779745" y="0"/>
                </a:moveTo>
                <a:cubicBezTo>
                  <a:pt x="2703606" y="0"/>
                  <a:pt x="3463476" y="702129"/>
                  <a:pt x="3554851" y="1601882"/>
                </a:cubicBezTo>
                <a:lnTo>
                  <a:pt x="3559491" y="1693763"/>
                </a:lnTo>
                <a:lnTo>
                  <a:pt x="0" y="1693763"/>
                </a:lnTo>
                <a:lnTo>
                  <a:pt x="4639" y="1601882"/>
                </a:lnTo>
                <a:cubicBezTo>
                  <a:pt x="96014" y="702129"/>
                  <a:pt x="855884" y="0"/>
                  <a:pt x="1779745" y="0"/>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userDrawn="1">
            <p:custDataLst>
              <p:tags r:id="rId3"/>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userDrawn="1">
            <p:ph type="title" hasCustomPrompt="1"/>
            <p:custDataLst>
              <p:tags r:id="rId4"/>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userDrawn="1">
            <p:ph type="dt" sz="half" idx="10"/>
            <p:custDataLst>
              <p:tags r:id="rId5"/>
            </p:custDataLst>
          </p:nvPr>
        </p:nvSpPr>
        <p:spPr/>
        <p:txBody>
          <a:bodyPr/>
          <a:lstStyle/>
          <a:p>
            <a:fld id="{17DABFD7-96C8-4527-8ACA-4DCE80E6B357}" type="datetime1">
              <a:rPr lang="zh-CN" altLang="en-US" smtClean="0"/>
              <a:t>2022/7/22</a:t>
            </a:fld>
            <a:endParaRPr lang="zh-CN" altLang="en-US"/>
          </a:p>
        </p:txBody>
      </p:sp>
      <p:sp>
        <p:nvSpPr>
          <p:cNvPr id="4" name="页脚占位符 3"/>
          <p:cNvSpPr>
            <a:spLocks noGrp="1"/>
          </p:cNvSpPr>
          <p:nvPr userDrawn="1">
            <p:ph type="ftr" sz="quarter" idx="11"/>
            <p:custDataLst>
              <p:tags r:id="rId6"/>
            </p:custDataLst>
          </p:nvPr>
        </p:nvSpPr>
        <p:spPr/>
        <p:txBody>
          <a:bodyPr/>
          <a:lstStyle/>
          <a:p>
            <a:r>
              <a:rPr lang="zh-CN" altLang="en-US"/>
              <a:t>时间序列分析</a:t>
            </a:r>
            <a:endParaRPr lang="zh-CN" altLang="en-US" dirty="0"/>
          </a:p>
        </p:txBody>
      </p:sp>
      <p:sp>
        <p:nvSpPr>
          <p:cNvPr id="5" name="灯片编号占位符 4"/>
          <p:cNvSpPr>
            <a:spLocks noGrp="1"/>
          </p:cNvSpPr>
          <p:nvPr userDrawn="1">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1522413" y="3862800"/>
            <a:ext cx="9144000" cy="1656000"/>
          </a:xfrm>
        </p:spPr>
        <p:txBody>
          <a:bodyPr>
            <a:normAutofit/>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56" name="组合 55"/>
          <p:cNvGrpSpPr/>
          <p:nvPr userDrawn="1">
            <p:custDataLst>
              <p:tags r:id="rId1"/>
            </p:custDataLst>
          </p:nvPr>
        </p:nvGrpSpPr>
        <p:grpSpPr>
          <a:xfrm>
            <a:off x="383382" y="0"/>
            <a:ext cx="10860880" cy="6868160"/>
            <a:chOff x="383382" y="0"/>
            <a:chExt cx="10860880" cy="6868160"/>
          </a:xfrm>
        </p:grpSpPr>
        <p:grpSp>
          <p:nvGrpSpPr>
            <p:cNvPr id="55" name="组合 54"/>
            <p:cNvGrpSpPr/>
            <p:nvPr userDrawn="1"/>
          </p:nvGrpSpPr>
          <p:grpSpPr>
            <a:xfrm>
              <a:off x="1074934" y="0"/>
              <a:ext cx="10169328" cy="6868160"/>
              <a:chOff x="1074934" y="0"/>
              <a:chExt cx="10169328" cy="6868160"/>
            </a:xfrm>
          </p:grpSpPr>
          <p:sp>
            <p:nvSpPr>
              <p:cNvPr id="11" name="任意多边形: 形状 10"/>
              <p:cNvSpPr/>
              <p:nvPr userDrawn="1">
                <p:custDataLst>
                  <p:tags r:id="rId25"/>
                </p:custDataLst>
              </p:nvPr>
            </p:nvSpPr>
            <p:spPr>
              <a:xfrm>
                <a:off x="6471729" y="0"/>
                <a:ext cx="4498061" cy="2192408"/>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userDrawn="1">
                <p:custDataLst>
                  <p:tags r:id="rId26"/>
                </p:custDataLst>
              </p:nvPr>
            </p:nvSpPr>
            <p:spPr>
              <a:xfrm>
                <a:off x="1465625" y="5164237"/>
                <a:ext cx="3559491" cy="1693763"/>
              </a:xfrm>
              <a:custGeom>
                <a:avLst/>
                <a:gdLst>
                  <a:gd name="connsiteX0" fmla="*/ 1779745 w 3559491"/>
                  <a:gd name="connsiteY0" fmla="*/ 0 h 1693763"/>
                  <a:gd name="connsiteX1" fmla="*/ 3554851 w 3559491"/>
                  <a:gd name="connsiteY1" fmla="*/ 1601882 h 1693763"/>
                  <a:gd name="connsiteX2" fmla="*/ 3559491 w 3559491"/>
                  <a:gd name="connsiteY2" fmla="*/ 1693763 h 1693763"/>
                  <a:gd name="connsiteX3" fmla="*/ 0 w 3559491"/>
                  <a:gd name="connsiteY3" fmla="*/ 1693763 h 1693763"/>
                  <a:gd name="connsiteX4" fmla="*/ 4639 w 3559491"/>
                  <a:gd name="connsiteY4" fmla="*/ 1601882 h 1693763"/>
                  <a:gd name="connsiteX5" fmla="*/ 1779745 w 3559491"/>
                  <a:gd name="connsiteY5" fmla="*/ 0 h 16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9491" h="1693763">
                    <a:moveTo>
                      <a:pt x="1779745" y="0"/>
                    </a:moveTo>
                    <a:cubicBezTo>
                      <a:pt x="2703606" y="0"/>
                      <a:pt x="3463476" y="702129"/>
                      <a:pt x="3554851" y="1601882"/>
                    </a:cubicBezTo>
                    <a:lnTo>
                      <a:pt x="3559491" y="1693763"/>
                    </a:lnTo>
                    <a:lnTo>
                      <a:pt x="0" y="1693763"/>
                    </a:lnTo>
                    <a:lnTo>
                      <a:pt x="4639" y="1601882"/>
                    </a:lnTo>
                    <a:cubicBezTo>
                      <a:pt x="96014" y="702129"/>
                      <a:pt x="855884" y="0"/>
                      <a:pt x="1779745" y="0"/>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userDrawn="1">
                <p:custDataLst>
                  <p:tags r:id="rId27"/>
                </p:custDataLst>
              </p:nvPr>
            </p:nvSpPr>
            <p:spPr>
              <a:xfrm>
                <a:off x="1074934" y="0"/>
                <a:ext cx="2379466" cy="1660525"/>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custDataLst>
                  <p:tags r:id="rId28"/>
                </p:custDataLst>
              </p:nvPr>
            </p:nvSpPr>
            <p:spPr>
              <a:xfrm>
                <a:off x="8075999" y="5283200"/>
                <a:ext cx="3168263" cy="1584960"/>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userDrawn="1"/>
          </p:nvGrpSpPr>
          <p:grpSpPr>
            <a:xfrm>
              <a:off x="383382" y="4958557"/>
              <a:ext cx="521493" cy="428627"/>
              <a:chOff x="383382" y="4958557"/>
              <a:chExt cx="521493" cy="428627"/>
            </a:xfrm>
          </p:grpSpPr>
          <p:cxnSp>
            <p:nvCxnSpPr>
              <p:cNvPr id="12" name="直接连接符 11"/>
              <p:cNvCxnSpPr/>
              <p:nvPr userDrawn="1">
                <p:custDataLst>
                  <p:tags r:id="rId22"/>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23"/>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24"/>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userDrawn="1"/>
          </p:nvGrpSpPr>
          <p:grpSpPr>
            <a:xfrm rot="5400000">
              <a:off x="7319943" y="6431755"/>
              <a:ext cx="423862" cy="428627"/>
              <a:chOff x="383382" y="4958557"/>
              <a:chExt cx="521493" cy="428627"/>
            </a:xfrm>
          </p:grpSpPr>
          <p:cxnSp>
            <p:nvCxnSpPr>
              <p:cNvPr id="29" name="直接连接符 28"/>
              <p:cNvCxnSpPr/>
              <p:nvPr userDrawn="1">
                <p:custDataLst>
                  <p:tags r:id="rId19"/>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20"/>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21"/>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userDrawn="1"/>
          </p:nvGrpSpPr>
          <p:grpSpPr>
            <a:xfrm rot="5400000">
              <a:off x="5744084" y="14288"/>
              <a:ext cx="457202" cy="428627"/>
              <a:chOff x="383382" y="4958557"/>
              <a:chExt cx="521493" cy="428627"/>
            </a:xfrm>
          </p:grpSpPr>
          <p:cxnSp>
            <p:nvCxnSpPr>
              <p:cNvPr id="33" name="直接连接符 32"/>
              <p:cNvCxnSpPr/>
              <p:nvPr userDrawn="1">
                <p:custDataLst>
                  <p:tags r:id="rId16"/>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17"/>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18"/>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userDrawn="1"/>
          </p:nvGrpSpPr>
          <p:grpSpPr>
            <a:xfrm>
              <a:off x="1844952" y="1028704"/>
              <a:ext cx="8494436" cy="1579353"/>
              <a:chOff x="1844952" y="1028704"/>
              <a:chExt cx="8494436" cy="1579353"/>
            </a:xfrm>
          </p:grpSpPr>
          <p:cxnSp>
            <p:nvCxnSpPr>
              <p:cNvPr id="44" name="直接连接符 43"/>
              <p:cNvCxnSpPr/>
              <p:nvPr userDrawn="1">
                <p:custDataLst>
                  <p:tags r:id="rId13"/>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userDrawn="1">
                <p:custDataLst>
                  <p:tags r:id="rId14"/>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custDataLst>
                  <p:tags r:id="rId15"/>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userDrawn="1"/>
          </p:nvGrpSpPr>
          <p:grpSpPr>
            <a:xfrm flipV="1">
              <a:off x="1844952" y="4074976"/>
              <a:ext cx="8494436" cy="1975897"/>
              <a:chOff x="1844952" y="1028704"/>
              <a:chExt cx="8494436" cy="1579353"/>
            </a:xfrm>
          </p:grpSpPr>
          <p:cxnSp>
            <p:nvCxnSpPr>
              <p:cNvPr id="52" name="直接连接符 51"/>
              <p:cNvCxnSpPr/>
              <p:nvPr userDrawn="1">
                <p:custDataLst>
                  <p:tags r:id="rId10"/>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userDrawn="1">
                <p:custDataLst>
                  <p:tags r:id="rId11"/>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userDrawn="1">
                <p:custDataLst>
                  <p:tags r:id="rId12"/>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sp>
        <p:nvSpPr>
          <p:cNvPr id="16" name="日期占位符 15"/>
          <p:cNvSpPr>
            <a:spLocks noGrp="1"/>
          </p:cNvSpPr>
          <p:nvPr>
            <p:ph type="dt" sz="half" idx="10"/>
            <p:custDataLst>
              <p:tags r:id="rId2"/>
            </p:custDataLst>
          </p:nvPr>
        </p:nvSpPr>
        <p:spPr/>
        <p:txBody>
          <a:bodyPr/>
          <a:lstStyle/>
          <a:p>
            <a:fld id="{8EF3F7F6-A199-436D-B1B6-73AE5B40F4F8}" type="datetime1">
              <a:rPr lang="zh-CN" altLang="en-US" smtClean="0"/>
              <a:t>2022/7/22</a:t>
            </a:fld>
            <a:endParaRPr lang="zh-CN" altLang="en-US"/>
          </a:p>
        </p:txBody>
      </p:sp>
      <p:sp>
        <p:nvSpPr>
          <p:cNvPr id="17" name="页脚占位符 16"/>
          <p:cNvSpPr>
            <a:spLocks noGrp="1"/>
          </p:cNvSpPr>
          <p:nvPr>
            <p:ph type="ftr" sz="quarter" idx="11"/>
            <p:custDataLst>
              <p:tags r:id="rId3"/>
            </p:custDataLst>
          </p:nvPr>
        </p:nvSpPr>
        <p:spPr/>
        <p:txBody>
          <a:bodyPr/>
          <a:lstStyle/>
          <a:p>
            <a:r>
              <a:rPr lang="zh-CN" altLang="en-US"/>
              <a:t>时间序列分析</a:t>
            </a:r>
            <a:endParaRPr lang="zh-CN" altLang="en-US" dirty="0"/>
          </a:p>
        </p:txBody>
      </p:sp>
      <p:sp>
        <p:nvSpPr>
          <p:cNvPr id="18" name="灯片编号占位符 17"/>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dirty="0"/>
          </a:p>
        </p:txBody>
      </p:sp>
      <p:sp>
        <p:nvSpPr>
          <p:cNvPr id="2" name="标题 1"/>
          <p:cNvSpPr>
            <a:spLocks noGrp="1"/>
          </p:cNvSpPr>
          <p:nvPr>
            <p:ph type="ctrTitle" hasCustomPrompt="1"/>
            <p:custDataLst>
              <p:tags r:id="rId5"/>
            </p:custDataLst>
          </p:nvPr>
        </p:nvSpPr>
        <p:spPr>
          <a:xfrm>
            <a:off x="3002280" y="2868135"/>
            <a:ext cx="6187440" cy="1068070"/>
          </a:xfrm>
        </p:spPr>
        <p:txBody>
          <a:bodyPr lIns="90170" tIns="46990" rIns="90170" bIns="46990" anchor="b" anchorCtr="0">
            <a:normAutofit/>
          </a:bodyPr>
          <a:lstStyle>
            <a:lvl1pPr algn="ctr">
              <a:defRPr sz="6000" spc="6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6"/>
            </p:custDataLst>
          </p:nvPr>
        </p:nvSpPr>
        <p:spPr>
          <a:xfrm>
            <a:off x="3002280" y="4119497"/>
            <a:ext cx="6187442" cy="395196"/>
          </a:xfrm>
        </p:spPr>
        <p:txBody>
          <a:bodyPr lIns="90170" tIns="46990" rIns="90170" bIns="46990">
            <a:normAutofit/>
          </a:bodyPr>
          <a:lstStyle>
            <a:lvl1pPr marL="0" indent="0" algn="ctr" eaLnBrk="1" fontAlgn="auto" latinLnBrk="0" hangingPunct="1">
              <a:lnSpc>
                <a:spcPct val="100000"/>
              </a:lnSpc>
              <a:buNone/>
              <a:defRPr sz="20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cxnSp>
        <p:nvCxnSpPr>
          <p:cNvPr id="40" name="直接连接符 39"/>
          <p:cNvCxnSpPr/>
          <p:nvPr userDrawn="1">
            <p:custDataLst>
              <p:tags r:id="rId7"/>
            </p:custDataLst>
          </p:nvPr>
        </p:nvCxnSpPr>
        <p:spPr>
          <a:xfrm>
            <a:off x="3683000" y="3997347"/>
            <a:ext cx="4806950" cy="0"/>
          </a:xfrm>
          <a:prstGeom prst="line">
            <a:avLst/>
          </a:prstGeom>
          <a:ln w="127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5" name="文本占位符 4"/>
          <p:cNvSpPr>
            <a:spLocks noGrp="1"/>
          </p:cNvSpPr>
          <p:nvPr>
            <p:ph type="body" sz="quarter" idx="13" hasCustomPrompt="1"/>
            <p:custDataLst>
              <p:tags r:id="rId8"/>
            </p:custDataLst>
          </p:nvPr>
        </p:nvSpPr>
        <p:spPr>
          <a:xfrm>
            <a:off x="3600547" y="4646768"/>
            <a:ext cx="2023152" cy="329211"/>
          </a:xfrm>
        </p:spPr>
        <p:txBody>
          <a:bodyPr/>
          <a:lstStyle>
            <a:lvl1pPr marL="0" indent="0">
              <a:buNone/>
              <a:defRPr/>
            </a:lvl1pPr>
          </a:lstStyle>
          <a:p>
            <a:pPr lvl="0"/>
            <a:r>
              <a:rPr lang="zh-CN" altLang="en-US" dirty="0"/>
              <a:t>编辑文本</a:t>
            </a:r>
          </a:p>
        </p:txBody>
      </p:sp>
      <p:sp>
        <p:nvSpPr>
          <p:cNvPr id="36" name="文本占位符 4"/>
          <p:cNvSpPr>
            <a:spLocks noGrp="1"/>
          </p:cNvSpPr>
          <p:nvPr>
            <p:ph type="body" sz="quarter" idx="14" hasCustomPrompt="1"/>
            <p:custDataLst>
              <p:tags r:id="rId9"/>
            </p:custDataLst>
          </p:nvPr>
        </p:nvSpPr>
        <p:spPr>
          <a:xfrm>
            <a:off x="6566233" y="4646768"/>
            <a:ext cx="2023152" cy="329211"/>
          </a:xfrm>
        </p:spPr>
        <p:txBody>
          <a:bodyPr/>
          <a:lstStyle>
            <a:lvl1pPr marL="0" indent="0" algn="r">
              <a:buNone/>
              <a:defRPr/>
            </a:lvl1pPr>
          </a:lstStyle>
          <a:p>
            <a:pPr lvl="0"/>
            <a:r>
              <a:rPr lang="zh-CN" altLang="en-US" dirty="0"/>
              <a:t>编辑文本</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157618" y="443230"/>
            <a:ext cx="11674475" cy="6414770"/>
            <a:chOff x="157618" y="443230"/>
            <a:chExt cx="11674475" cy="6414770"/>
          </a:xfrm>
        </p:grpSpPr>
        <p:grpSp>
          <p:nvGrpSpPr>
            <p:cNvPr id="8" name="组合 7"/>
            <p:cNvGrpSpPr/>
            <p:nvPr userDrawn="1"/>
          </p:nvGrpSpPr>
          <p:grpSpPr>
            <a:xfrm>
              <a:off x="11310600" y="443230"/>
              <a:ext cx="521493" cy="428627"/>
              <a:chOff x="383382" y="4958557"/>
              <a:chExt cx="521493" cy="428627"/>
            </a:xfrm>
          </p:grpSpPr>
          <p:cxnSp>
            <p:nvCxnSpPr>
              <p:cNvPr id="10" name="直接连接符 9"/>
              <p:cNvCxnSpPr/>
              <p:nvPr userDrawn="1">
                <p:custDataLst>
                  <p:tags r:id="rId8"/>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9"/>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10"/>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9" name="任意多边形: 形状 8"/>
            <p:cNvSpPr/>
            <p:nvPr userDrawn="1">
              <p:custDataLst>
                <p:tags r:id="rId7"/>
              </p:custDataLst>
            </p:nvPr>
          </p:nvSpPr>
          <p:spPr>
            <a:xfrm rot="10800000">
              <a:off x="157618" y="6154057"/>
              <a:ext cx="1444247" cy="703943"/>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p>
            <a:fld id="{472B8ED4-BA50-4800-B11D-1D4AC4F5AD3B}" type="datetime1">
              <a:rPr lang="zh-CN" altLang="en-US" smtClean="0"/>
              <a:t>2022/7/22</a:t>
            </a:fld>
            <a:endParaRPr lang="zh-CN" altLang="en-US"/>
          </a:p>
        </p:txBody>
      </p:sp>
      <p:sp>
        <p:nvSpPr>
          <p:cNvPr id="5" name="页脚占位符 4"/>
          <p:cNvSpPr>
            <a:spLocks noGrp="1"/>
          </p:cNvSpPr>
          <p:nvPr>
            <p:ph type="ftr" sz="quarter" idx="11"/>
            <p:custDataLst>
              <p:tags r:id="rId5"/>
            </p:custDataLst>
          </p:nvPr>
        </p:nvSpPr>
        <p:spPr/>
        <p:txBody>
          <a:bodyPr/>
          <a:lstStyle/>
          <a:p>
            <a:r>
              <a:rPr lang="zh-CN" altLang="en-US"/>
              <a:t>时间序列分析</a:t>
            </a: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383382" y="0"/>
            <a:ext cx="10860880" cy="6868160"/>
            <a:chOff x="383382" y="0"/>
            <a:chExt cx="10860880" cy="6868160"/>
          </a:xfrm>
        </p:grpSpPr>
        <p:grpSp>
          <p:nvGrpSpPr>
            <p:cNvPr id="10" name="组合 9"/>
            <p:cNvGrpSpPr/>
            <p:nvPr userDrawn="1"/>
          </p:nvGrpSpPr>
          <p:grpSpPr>
            <a:xfrm>
              <a:off x="1074934" y="0"/>
              <a:ext cx="10169328" cy="6868160"/>
              <a:chOff x="1074934" y="0"/>
              <a:chExt cx="10169328" cy="6868160"/>
            </a:xfrm>
          </p:grpSpPr>
          <p:sp>
            <p:nvSpPr>
              <p:cNvPr id="31" name="任意多边形: 形状 30"/>
              <p:cNvSpPr/>
              <p:nvPr userDrawn="1">
                <p:custDataLst>
                  <p:tags r:id="rId23"/>
                </p:custDataLst>
              </p:nvPr>
            </p:nvSpPr>
            <p:spPr>
              <a:xfrm>
                <a:off x="6471729" y="0"/>
                <a:ext cx="4498061" cy="2192408"/>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userDrawn="1">
                <p:custDataLst>
                  <p:tags r:id="rId24"/>
                </p:custDataLst>
              </p:nvPr>
            </p:nvSpPr>
            <p:spPr>
              <a:xfrm>
                <a:off x="1465625" y="5164237"/>
                <a:ext cx="3559491" cy="1693763"/>
              </a:xfrm>
              <a:custGeom>
                <a:avLst/>
                <a:gdLst>
                  <a:gd name="connsiteX0" fmla="*/ 1779745 w 3559491"/>
                  <a:gd name="connsiteY0" fmla="*/ 0 h 1693763"/>
                  <a:gd name="connsiteX1" fmla="*/ 3554851 w 3559491"/>
                  <a:gd name="connsiteY1" fmla="*/ 1601882 h 1693763"/>
                  <a:gd name="connsiteX2" fmla="*/ 3559491 w 3559491"/>
                  <a:gd name="connsiteY2" fmla="*/ 1693763 h 1693763"/>
                  <a:gd name="connsiteX3" fmla="*/ 0 w 3559491"/>
                  <a:gd name="connsiteY3" fmla="*/ 1693763 h 1693763"/>
                  <a:gd name="connsiteX4" fmla="*/ 4639 w 3559491"/>
                  <a:gd name="connsiteY4" fmla="*/ 1601882 h 1693763"/>
                  <a:gd name="connsiteX5" fmla="*/ 1779745 w 3559491"/>
                  <a:gd name="connsiteY5" fmla="*/ 0 h 16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9491" h="1693763">
                    <a:moveTo>
                      <a:pt x="1779745" y="0"/>
                    </a:moveTo>
                    <a:cubicBezTo>
                      <a:pt x="2703606" y="0"/>
                      <a:pt x="3463476" y="702129"/>
                      <a:pt x="3554851" y="1601882"/>
                    </a:cubicBezTo>
                    <a:lnTo>
                      <a:pt x="3559491" y="1693763"/>
                    </a:lnTo>
                    <a:lnTo>
                      <a:pt x="0" y="1693763"/>
                    </a:lnTo>
                    <a:lnTo>
                      <a:pt x="4639" y="1601882"/>
                    </a:lnTo>
                    <a:cubicBezTo>
                      <a:pt x="96014" y="702129"/>
                      <a:pt x="855884" y="0"/>
                      <a:pt x="1779745" y="0"/>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userDrawn="1">
                <p:custDataLst>
                  <p:tags r:id="rId25"/>
                </p:custDataLst>
              </p:nvPr>
            </p:nvSpPr>
            <p:spPr>
              <a:xfrm>
                <a:off x="1074934" y="0"/>
                <a:ext cx="2379466" cy="1660525"/>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userDrawn="1">
                <p:custDataLst>
                  <p:tags r:id="rId26"/>
                </p:custDataLst>
              </p:nvPr>
            </p:nvSpPr>
            <p:spPr>
              <a:xfrm>
                <a:off x="8075999" y="5283200"/>
                <a:ext cx="3168263" cy="1584960"/>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a:off x="383382" y="4958557"/>
              <a:ext cx="521493" cy="428627"/>
              <a:chOff x="383382" y="4958557"/>
              <a:chExt cx="521493" cy="428627"/>
            </a:xfrm>
          </p:grpSpPr>
          <p:cxnSp>
            <p:nvCxnSpPr>
              <p:cNvPr id="28" name="直接连接符 27"/>
              <p:cNvCxnSpPr/>
              <p:nvPr userDrawn="1">
                <p:custDataLst>
                  <p:tags r:id="rId20"/>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21"/>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22"/>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userDrawn="1"/>
          </p:nvGrpSpPr>
          <p:grpSpPr>
            <a:xfrm rot="5400000">
              <a:off x="7319943" y="6431755"/>
              <a:ext cx="423862" cy="428627"/>
              <a:chOff x="383382" y="4958557"/>
              <a:chExt cx="521493" cy="428627"/>
            </a:xfrm>
          </p:grpSpPr>
          <p:cxnSp>
            <p:nvCxnSpPr>
              <p:cNvPr id="25" name="直接连接符 24"/>
              <p:cNvCxnSpPr/>
              <p:nvPr userDrawn="1">
                <p:custDataLst>
                  <p:tags r:id="rId17"/>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8"/>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19"/>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userDrawn="1"/>
          </p:nvGrpSpPr>
          <p:grpSpPr>
            <a:xfrm rot="5400000">
              <a:off x="5744084" y="14288"/>
              <a:ext cx="457202" cy="428627"/>
              <a:chOff x="383382" y="4958557"/>
              <a:chExt cx="521493" cy="428627"/>
            </a:xfrm>
          </p:grpSpPr>
          <p:cxnSp>
            <p:nvCxnSpPr>
              <p:cNvPr id="22" name="直接连接符 21"/>
              <p:cNvCxnSpPr/>
              <p:nvPr userDrawn="1">
                <p:custDataLst>
                  <p:tags r:id="rId14"/>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5"/>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custDataLst>
                  <p:tags r:id="rId16"/>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userDrawn="1"/>
          </p:nvGrpSpPr>
          <p:grpSpPr>
            <a:xfrm>
              <a:off x="1844952" y="1028704"/>
              <a:ext cx="8494436" cy="1579353"/>
              <a:chOff x="1844952" y="1028704"/>
              <a:chExt cx="8494436" cy="1579353"/>
            </a:xfrm>
          </p:grpSpPr>
          <p:cxnSp>
            <p:nvCxnSpPr>
              <p:cNvPr id="19" name="直接连接符 18"/>
              <p:cNvCxnSpPr/>
              <p:nvPr userDrawn="1">
                <p:custDataLst>
                  <p:tags r:id="rId11"/>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12"/>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3"/>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userDrawn="1"/>
          </p:nvGrpSpPr>
          <p:grpSpPr>
            <a:xfrm flipV="1">
              <a:off x="1844952" y="4074976"/>
              <a:ext cx="8494436" cy="1975897"/>
              <a:chOff x="1844952" y="1028704"/>
              <a:chExt cx="8494436" cy="1579353"/>
            </a:xfrm>
          </p:grpSpPr>
          <p:cxnSp>
            <p:nvCxnSpPr>
              <p:cNvPr id="16" name="直接连接符 15"/>
              <p:cNvCxnSpPr/>
              <p:nvPr userDrawn="1">
                <p:custDataLst>
                  <p:tags r:id="rId8"/>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9"/>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10"/>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sp>
        <p:nvSpPr>
          <p:cNvPr id="4" name="日期占位符 3"/>
          <p:cNvSpPr>
            <a:spLocks noGrp="1"/>
          </p:cNvSpPr>
          <p:nvPr>
            <p:ph type="dt" sz="half" idx="10"/>
            <p:custDataLst>
              <p:tags r:id="rId2"/>
            </p:custDataLst>
          </p:nvPr>
        </p:nvSpPr>
        <p:spPr/>
        <p:txBody>
          <a:bodyPr/>
          <a:lstStyle/>
          <a:p>
            <a:fld id="{57EB6E14-C5C1-41CF-8551-7B50AA4D85A1}" type="datetime1">
              <a:rPr lang="zh-CN" altLang="en-US" smtClean="0"/>
              <a:t>2022/7/22</a:t>
            </a:fld>
            <a:endParaRPr lang="zh-CN" altLang="en-US"/>
          </a:p>
        </p:txBody>
      </p:sp>
      <p:sp>
        <p:nvSpPr>
          <p:cNvPr id="5" name="页脚占位符 4"/>
          <p:cNvSpPr>
            <a:spLocks noGrp="1"/>
          </p:cNvSpPr>
          <p:nvPr>
            <p:ph type="ftr" sz="quarter" idx="11"/>
            <p:custDataLst>
              <p:tags r:id="rId3"/>
            </p:custDataLst>
          </p:nvPr>
        </p:nvSpPr>
        <p:spPr/>
        <p:txBody>
          <a:bodyPr/>
          <a:lstStyle/>
          <a:p>
            <a:r>
              <a:rPr lang="zh-CN" altLang="en-US"/>
              <a:t>时间序列分析</a:t>
            </a:r>
          </a:p>
        </p:txBody>
      </p:sp>
      <p:sp>
        <p:nvSpPr>
          <p:cNvPr id="6" name="灯片编号占位符 5"/>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3002280" y="2973705"/>
            <a:ext cx="6187440" cy="985520"/>
          </a:xfrm>
        </p:spPr>
        <p:txBody>
          <a:bodyPr lIns="90170" tIns="46990" rIns="90170" bIns="46990" anchor="b" anchorCtr="0">
            <a:normAutofit/>
          </a:bodyPr>
          <a:lstStyle>
            <a:lvl1pPr algn="ctr">
              <a:defRPr sz="44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p:custDataLst>
              <p:tags r:id="rId6"/>
            </p:custDataLst>
          </p:nvPr>
        </p:nvSpPr>
        <p:spPr>
          <a:xfrm>
            <a:off x="3002280" y="4211320"/>
            <a:ext cx="6187440" cy="805180"/>
          </a:xfrm>
        </p:spPr>
        <p:txBody>
          <a:bodyPr lIns="90170" tIns="46990" rIns="90170" bIns="46990">
            <a:normAutofit/>
          </a:bodyPr>
          <a:lstStyle>
            <a:lvl1pPr marL="0" indent="0" algn="ctr" eaLnBrk="1" fontAlgn="auto" latinLnBrk="0" hangingPunct="1">
              <a:buNone/>
              <a:defRPr kumimoji="0" lang="zh-CN" altLang="en-US" sz="20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cxnSp>
        <p:nvCxnSpPr>
          <p:cNvPr id="35" name="直接连接符 34"/>
          <p:cNvCxnSpPr/>
          <p:nvPr userDrawn="1">
            <p:custDataLst>
              <p:tags r:id="rId7"/>
            </p:custDataLst>
          </p:nvPr>
        </p:nvCxnSpPr>
        <p:spPr>
          <a:xfrm>
            <a:off x="5538533" y="4074977"/>
            <a:ext cx="1114934"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1"/>
            </p:custDataLst>
          </p:nvPr>
        </p:nvGrpSpPr>
        <p:grpSpPr>
          <a:xfrm>
            <a:off x="157618" y="443230"/>
            <a:ext cx="11674475" cy="6414770"/>
            <a:chOff x="157618" y="443230"/>
            <a:chExt cx="11674475" cy="6414770"/>
          </a:xfrm>
        </p:grpSpPr>
        <p:grpSp>
          <p:nvGrpSpPr>
            <p:cNvPr id="22" name="组合 21"/>
            <p:cNvGrpSpPr/>
            <p:nvPr userDrawn="1"/>
          </p:nvGrpSpPr>
          <p:grpSpPr>
            <a:xfrm>
              <a:off x="11310600" y="443230"/>
              <a:ext cx="521493" cy="428627"/>
              <a:chOff x="383382" y="4958557"/>
              <a:chExt cx="521493" cy="428627"/>
            </a:xfrm>
          </p:grpSpPr>
          <p:cxnSp>
            <p:nvCxnSpPr>
              <p:cNvPr id="24" name="直接连接符 23"/>
              <p:cNvCxnSpPr/>
              <p:nvPr userDrawn="1">
                <p:custDataLst>
                  <p:tags r:id="rId9"/>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0"/>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1"/>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3" name="任意多边形: 形状 22"/>
            <p:cNvSpPr/>
            <p:nvPr userDrawn="1">
              <p:custDataLst>
                <p:tags r:id="rId8"/>
              </p:custDataLst>
            </p:nvPr>
          </p:nvSpPr>
          <p:spPr>
            <a:xfrm rot="10800000">
              <a:off x="157618" y="6154057"/>
              <a:ext cx="1444247" cy="703943"/>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4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4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4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4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4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p>
            <a:fld id="{CF643F30-511E-43C3-A900-26E3D1944954}" type="datetime1">
              <a:rPr lang="zh-CN" altLang="en-US" smtClean="0"/>
              <a:t>2022/7/22</a:t>
            </a:fld>
            <a:endParaRPr lang="zh-CN" altLang="en-US"/>
          </a:p>
        </p:txBody>
      </p:sp>
      <p:sp>
        <p:nvSpPr>
          <p:cNvPr id="6" name="页脚占位符 5"/>
          <p:cNvSpPr>
            <a:spLocks noGrp="1"/>
          </p:cNvSpPr>
          <p:nvPr>
            <p:ph type="ftr" sz="quarter" idx="11"/>
            <p:custDataLst>
              <p:tags r:id="rId6"/>
            </p:custDataLst>
          </p:nvPr>
        </p:nvSpPr>
        <p:spPr/>
        <p:txBody>
          <a:bodyPr/>
          <a:lstStyle/>
          <a:p>
            <a:r>
              <a:rPr lang="zh-CN" altLang="en-US"/>
              <a:t>时间序列分析</a:t>
            </a:r>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1"/>
            </p:custDataLst>
          </p:nvPr>
        </p:nvGrpSpPr>
        <p:grpSpPr>
          <a:xfrm>
            <a:off x="157618" y="443230"/>
            <a:ext cx="11674475" cy="6414770"/>
            <a:chOff x="157618" y="443230"/>
            <a:chExt cx="11674475" cy="6414770"/>
          </a:xfrm>
        </p:grpSpPr>
        <p:grpSp>
          <p:nvGrpSpPr>
            <p:cNvPr id="22" name="组合 21"/>
            <p:cNvGrpSpPr/>
            <p:nvPr userDrawn="1"/>
          </p:nvGrpSpPr>
          <p:grpSpPr>
            <a:xfrm>
              <a:off x="11310600" y="443230"/>
              <a:ext cx="521493" cy="428627"/>
              <a:chOff x="383382" y="4958557"/>
              <a:chExt cx="521493" cy="428627"/>
            </a:xfrm>
          </p:grpSpPr>
          <p:cxnSp>
            <p:nvCxnSpPr>
              <p:cNvPr id="24" name="直接连接符 23"/>
              <p:cNvCxnSpPr/>
              <p:nvPr userDrawn="1">
                <p:custDataLst>
                  <p:tags r:id="rId9"/>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0"/>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1"/>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3" name="任意多边形: 形状 22"/>
            <p:cNvSpPr/>
            <p:nvPr userDrawn="1">
              <p:custDataLst>
                <p:tags r:id="rId8"/>
              </p:custDataLst>
            </p:nvPr>
          </p:nvSpPr>
          <p:spPr>
            <a:xfrm rot="10800000">
              <a:off x="157618" y="6154057"/>
              <a:ext cx="1444247" cy="703943"/>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4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4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4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4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4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p>
            <a:fld id="{2303CBA9-4713-4815-8783-3207C278DA2E}" type="datetime1">
              <a:rPr lang="zh-CN" altLang="en-US" smtClean="0"/>
              <a:t>2022/7/22</a:t>
            </a:fld>
            <a:endParaRPr lang="zh-CN" altLang="en-US"/>
          </a:p>
        </p:txBody>
      </p:sp>
      <p:sp>
        <p:nvSpPr>
          <p:cNvPr id="6" name="页脚占位符 5"/>
          <p:cNvSpPr>
            <a:spLocks noGrp="1"/>
          </p:cNvSpPr>
          <p:nvPr>
            <p:ph type="ftr" sz="quarter" idx="11"/>
            <p:custDataLst>
              <p:tags r:id="rId6"/>
            </p:custDataLst>
          </p:nvPr>
        </p:nvSpPr>
        <p:spPr/>
        <p:txBody>
          <a:bodyPr/>
          <a:lstStyle/>
          <a:p>
            <a:r>
              <a:rPr lang="zh-CN" altLang="en-US"/>
              <a:t>时间序列分析</a:t>
            </a:r>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23" name="组合 22"/>
          <p:cNvGrpSpPr/>
          <p:nvPr userDrawn="1">
            <p:custDataLst>
              <p:tags r:id="rId1"/>
            </p:custDataLst>
          </p:nvPr>
        </p:nvGrpSpPr>
        <p:grpSpPr>
          <a:xfrm>
            <a:off x="157618" y="443230"/>
            <a:ext cx="11674475" cy="6414770"/>
            <a:chOff x="157618" y="443230"/>
            <a:chExt cx="11674475" cy="6414770"/>
          </a:xfrm>
        </p:grpSpPr>
        <p:grpSp>
          <p:nvGrpSpPr>
            <p:cNvPr id="24" name="组合 23"/>
            <p:cNvGrpSpPr/>
            <p:nvPr userDrawn="1"/>
          </p:nvGrpSpPr>
          <p:grpSpPr>
            <a:xfrm>
              <a:off x="11310600" y="443230"/>
              <a:ext cx="521493" cy="428627"/>
              <a:chOff x="383382" y="4958557"/>
              <a:chExt cx="521493" cy="428627"/>
            </a:xfrm>
          </p:grpSpPr>
          <p:cxnSp>
            <p:nvCxnSpPr>
              <p:cNvPr id="26" name="直接连接符 25"/>
              <p:cNvCxnSpPr/>
              <p:nvPr userDrawn="1">
                <p:custDataLst>
                  <p:tags r:id="rId11"/>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custDataLst>
                  <p:tags r:id="rId12"/>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custDataLst>
                  <p:tags r:id="rId13"/>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5" name="任意多边形: 形状 24"/>
            <p:cNvSpPr/>
            <p:nvPr userDrawn="1">
              <p:custDataLst>
                <p:tags r:id="rId10"/>
              </p:custDataLst>
            </p:nvPr>
          </p:nvSpPr>
          <p:spPr>
            <a:xfrm rot="10800000">
              <a:off x="157618" y="6154057"/>
              <a:ext cx="1444247" cy="703943"/>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p>
            <a:fld id="{AACD23C8-9641-4312-937F-177381CF110C}" type="datetime1">
              <a:rPr lang="zh-CN" altLang="en-US" smtClean="0"/>
              <a:t>2022/7/22</a:t>
            </a:fld>
            <a:endParaRPr lang="zh-CN" altLang="en-US"/>
          </a:p>
        </p:txBody>
      </p:sp>
      <p:sp>
        <p:nvSpPr>
          <p:cNvPr id="8" name="页脚占位符 7"/>
          <p:cNvSpPr>
            <a:spLocks noGrp="1"/>
          </p:cNvSpPr>
          <p:nvPr>
            <p:ph type="ftr" sz="quarter" idx="11"/>
            <p:custDataLst>
              <p:tags r:id="rId8"/>
            </p:custDataLst>
          </p:nvPr>
        </p:nvSpPr>
        <p:spPr/>
        <p:txBody>
          <a:bodyPr/>
          <a:lstStyle/>
          <a:p>
            <a:r>
              <a:rPr lang="zh-CN" altLang="en-US"/>
              <a:t>时间序列分析</a:t>
            </a:r>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20" name="组合 19"/>
          <p:cNvGrpSpPr/>
          <p:nvPr userDrawn="1">
            <p:custDataLst>
              <p:tags r:id="rId1"/>
            </p:custDataLst>
          </p:nvPr>
        </p:nvGrpSpPr>
        <p:grpSpPr>
          <a:xfrm>
            <a:off x="383382" y="0"/>
            <a:ext cx="10860880" cy="6868160"/>
            <a:chOff x="383382" y="0"/>
            <a:chExt cx="10860880" cy="6868160"/>
          </a:xfrm>
        </p:grpSpPr>
        <p:grpSp>
          <p:nvGrpSpPr>
            <p:cNvPr id="21" name="组合 20"/>
            <p:cNvGrpSpPr/>
            <p:nvPr userDrawn="1"/>
          </p:nvGrpSpPr>
          <p:grpSpPr>
            <a:xfrm>
              <a:off x="1074934" y="0"/>
              <a:ext cx="10169328" cy="6868160"/>
              <a:chOff x="1074934" y="0"/>
              <a:chExt cx="10169328" cy="6868160"/>
            </a:xfrm>
          </p:grpSpPr>
          <p:sp>
            <p:nvSpPr>
              <p:cNvPr id="42" name="任意多边形: 形状 41"/>
              <p:cNvSpPr/>
              <p:nvPr userDrawn="1">
                <p:custDataLst>
                  <p:tags r:id="rId21"/>
                </p:custDataLst>
              </p:nvPr>
            </p:nvSpPr>
            <p:spPr>
              <a:xfrm>
                <a:off x="6471729" y="0"/>
                <a:ext cx="4498061" cy="2192408"/>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p:cNvSpPr/>
              <p:nvPr userDrawn="1">
                <p:custDataLst>
                  <p:tags r:id="rId22"/>
                </p:custDataLst>
              </p:nvPr>
            </p:nvSpPr>
            <p:spPr>
              <a:xfrm>
                <a:off x="1465625" y="5164237"/>
                <a:ext cx="3559491" cy="1693763"/>
              </a:xfrm>
              <a:custGeom>
                <a:avLst/>
                <a:gdLst>
                  <a:gd name="connsiteX0" fmla="*/ 1779745 w 3559491"/>
                  <a:gd name="connsiteY0" fmla="*/ 0 h 1693763"/>
                  <a:gd name="connsiteX1" fmla="*/ 3554851 w 3559491"/>
                  <a:gd name="connsiteY1" fmla="*/ 1601882 h 1693763"/>
                  <a:gd name="connsiteX2" fmla="*/ 3559491 w 3559491"/>
                  <a:gd name="connsiteY2" fmla="*/ 1693763 h 1693763"/>
                  <a:gd name="connsiteX3" fmla="*/ 0 w 3559491"/>
                  <a:gd name="connsiteY3" fmla="*/ 1693763 h 1693763"/>
                  <a:gd name="connsiteX4" fmla="*/ 4639 w 3559491"/>
                  <a:gd name="connsiteY4" fmla="*/ 1601882 h 1693763"/>
                  <a:gd name="connsiteX5" fmla="*/ 1779745 w 3559491"/>
                  <a:gd name="connsiteY5" fmla="*/ 0 h 16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9491" h="1693763">
                    <a:moveTo>
                      <a:pt x="1779745" y="0"/>
                    </a:moveTo>
                    <a:cubicBezTo>
                      <a:pt x="2703606" y="0"/>
                      <a:pt x="3463476" y="702129"/>
                      <a:pt x="3554851" y="1601882"/>
                    </a:cubicBezTo>
                    <a:lnTo>
                      <a:pt x="3559491" y="1693763"/>
                    </a:lnTo>
                    <a:lnTo>
                      <a:pt x="0" y="1693763"/>
                    </a:lnTo>
                    <a:lnTo>
                      <a:pt x="4639" y="1601882"/>
                    </a:lnTo>
                    <a:cubicBezTo>
                      <a:pt x="96014" y="702129"/>
                      <a:pt x="855884" y="0"/>
                      <a:pt x="1779745" y="0"/>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矩形 43"/>
              <p:cNvSpPr/>
              <p:nvPr userDrawn="1">
                <p:custDataLst>
                  <p:tags r:id="rId23"/>
                </p:custDataLst>
              </p:nvPr>
            </p:nvSpPr>
            <p:spPr>
              <a:xfrm>
                <a:off x="1074934" y="0"/>
                <a:ext cx="2379466" cy="1660525"/>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userDrawn="1">
                <p:custDataLst>
                  <p:tags r:id="rId24"/>
                </p:custDataLst>
              </p:nvPr>
            </p:nvSpPr>
            <p:spPr>
              <a:xfrm>
                <a:off x="8075999" y="5283200"/>
                <a:ext cx="3168263" cy="1584960"/>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a:off x="383382" y="4958557"/>
              <a:ext cx="521493" cy="428627"/>
              <a:chOff x="383382" y="4958557"/>
              <a:chExt cx="521493" cy="428627"/>
            </a:xfrm>
          </p:grpSpPr>
          <p:cxnSp>
            <p:nvCxnSpPr>
              <p:cNvPr id="39" name="直接连接符 38"/>
              <p:cNvCxnSpPr/>
              <p:nvPr userDrawn="1">
                <p:custDataLst>
                  <p:tags r:id="rId18"/>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custDataLst>
                  <p:tags r:id="rId19"/>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custDataLst>
                  <p:tags r:id="rId20"/>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userDrawn="1"/>
          </p:nvGrpSpPr>
          <p:grpSpPr>
            <a:xfrm rot="5400000">
              <a:off x="7319943" y="6431755"/>
              <a:ext cx="423862" cy="428627"/>
              <a:chOff x="383382" y="4958557"/>
              <a:chExt cx="521493" cy="428627"/>
            </a:xfrm>
          </p:grpSpPr>
          <p:cxnSp>
            <p:nvCxnSpPr>
              <p:cNvPr id="36" name="直接连接符 35"/>
              <p:cNvCxnSpPr/>
              <p:nvPr userDrawn="1">
                <p:custDataLst>
                  <p:tags r:id="rId15"/>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16"/>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userDrawn="1">
                <p:custDataLst>
                  <p:tags r:id="rId17"/>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userDrawn="1"/>
          </p:nvGrpSpPr>
          <p:grpSpPr>
            <a:xfrm rot="5400000">
              <a:off x="5744084" y="14288"/>
              <a:ext cx="457202" cy="428627"/>
              <a:chOff x="383382" y="4958557"/>
              <a:chExt cx="521493" cy="428627"/>
            </a:xfrm>
          </p:grpSpPr>
          <p:cxnSp>
            <p:nvCxnSpPr>
              <p:cNvPr id="33" name="直接连接符 32"/>
              <p:cNvCxnSpPr/>
              <p:nvPr userDrawn="1">
                <p:custDataLst>
                  <p:tags r:id="rId12"/>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13"/>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14"/>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userDrawn="1"/>
          </p:nvGrpSpPr>
          <p:grpSpPr>
            <a:xfrm>
              <a:off x="1844952" y="1028704"/>
              <a:ext cx="8494436" cy="1579353"/>
              <a:chOff x="1844952" y="1028704"/>
              <a:chExt cx="8494436" cy="1579353"/>
            </a:xfrm>
          </p:grpSpPr>
          <p:cxnSp>
            <p:nvCxnSpPr>
              <p:cNvPr id="30" name="直接连接符 29"/>
              <p:cNvCxnSpPr/>
              <p:nvPr userDrawn="1">
                <p:custDataLst>
                  <p:tags r:id="rId9"/>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10"/>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11"/>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userDrawn="1"/>
          </p:nvGrpSpPr>
          <p:grpSpPr>
            <a:xfrm flipV="1">
              <a:off x="1844952" y="4074976"/>
              <a:ext cx="8494436" cy="1975897"/>
              <a:chOff x="1844952" y="1028704"/>
              <a:chExt cx="8494436" cy="1579353"/>
            </a:xfrm>
          </p:grpSpPr>
          <p:cxnSp>
            <p:nvCxnSpPr>
              <p:cNvPr id="27" name="直接连接符 26"/>
              <p:cNvCxnSpPr/>
              <p:nvPr userDrawn="1">
                <p:custDataLst>
                  <p:tags r:id="rId6"/>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7"/>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8"/>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4260E473-AB33-4C73-BFBB-D91B4CD9A16F}" type="datetime1">
              <a:rPr lang="zh-CN" altLang="en-US" smtClean="0"/>
              <a:t>2022/7/22</a:t>
            </a:fld>
            <a:endParaRPr lang="zh-CN" altLang="en-US"/>
          </a:p>
        </p:txBody>
      </p:sp>
      <p:sp>
        <p:nvSpPr>
          <p:cNvPr id="4" name="页脚占位符 3"/>
          <p:cNvSpPr>
            <a:spLocks noGrp="1"/>
          </p:cNvSpPr>
          <p:nvPr>
            <p:ph type="ftr" sz="quarter" idx="11"/>
            <p:custDataLst>
              <p:tags r:id="rId4"/>
            </p:custDataLst>
          </p:nvPr>
        </p:nvSpPr>
        <p:spPr/>
        <p:txBody>
          <a:bodyPr/>
          <a:lstStyle/>
          <a:p>
            <a:r>
              <a:rPr lang="zh-CN" altLang="en-US"/>
              <a:t>时间序列分析</a:t>
            </a:r>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52ED626D-11AE-48BD-9767-7CCE44EF2B94}" type="datetime1">
              <a:rPr lang="zh-CN" altLang="en-US" smtClean="0"/>
              <a:t>2022/7/22</a:t>
            </a:fld>
            <a:endParaRPr lang="zh-CN" altLang="en-US"/>
          </a:p>
        </p:txBody>
      </p:sp>
      <p:sp>
        <p:nvSpPr>
          <p:cNvPr id="3" name="页脚占位符 2"/>
          <p:cNvSpPr>
            <a:spLocks noGrp="1"/>
          </p:cNvSpPr>
          <p:nvPr>
            <p:ph type="ftr" sz="quarter" idx="11"/>
            <p:custDataLst>
              <p:tags r:id="rId2"/>
            </p:custDataLst>
          </p:nvPr>
        </p:nvSpPr>
        <p:spPr/>
        <p:txBody>
          <a:bodyPr/>
          <a:lstStyle/>
          <a:p>
            <a:r>
              <a:rPr lang="zh-CN" altLang="en-US"/>
              <a:t>时间序列分析</a:t>
            </a:r>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1"/>
            </p:custDataLst>
          </p:nvPr>
        </p:nvGrpSpPr>
        <p:grpSpPr>
          <a:xfrm>
            <a:off x="157618" y="443230"/>
            <a:ext cx="11674475" cy="6414770"/>
            <a:chOff x="157618" y="443230"/>
            <a:chExt cx="11674475" cy="6414770"/>
          </a:xfrm>
        </p:grpSpPr>
        <p:grpSp>
          <p:nvGrpSpPr>
            <p:cNvPr id="22" name="组合 21"/>
            <p:cNvGrpSpPr/>
            <p:nvPr userDrawn="1"/>
          </p:nvGrpSpPr>
          <p:grpSpPr>
            <a:xfrm>
              <a:off x="11310600" y="443230"/>
              <a:ext cx="521493" cy="428627"/>
              <a:chOff x="383382" y="4958557"/>
              <a:chExt cx="521493" cy="428627"/>
            </a:xfrm>
          </p:grpSpPr>
          <p:cxnSp>
            <p:nvCxnSpPr>
              <p:cNvPr id="24" name="直接连接符 23"/>
              <p:cNvCxnSpPr/>
              <p:nvPr userDrawn="1">
                <p:custDataLst>
                  <p:tags r:id="rId9"/>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0"/>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1"/>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3" name="任意多边形: 形状 22"/>
            <p:cNvSpPr/>
            <p:nvPr userDrawn="1">
              <p:custDataLst>
                <p:tags r:id="rId8"/>
              </p:custDataLst>
            </p:nvPr>
          </p:nvSpPr>
          <p:spPr>
            <a:xfrm rot="10800000">
              <a:off x="157618" y="6154057"/>
              <a:ext cx="1444247" cy="703943"/>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p>
            <a:fld id="{7FF62AD7-50A7-4DDB-A2E2-E8007F5DA2E2}" type="datetime1">
              <a:rPr lang="zh-CN" altLang="en-US" smtClean="0"/>
              <a:t>2022/7/22</a:t>
            </a:fld>
            <a:endParaRPr lang="zh-CN" altLang="en-US" dirty="0"/>
          </a:p>
        </p:txBody>
      </p:sp>
      <p:sp>
        <p:nvSpPr>
          <p:cNvPr id="6" name="页脚占位符 5"/>
          <p:cNvSpPr>
            <a:spLocks noGrp="1"/>
          </p:cNvSpPr>
          <p:nvPr>
            <p:ph type="ftr" sz="quarter" idx="11"/>
            <p:custDataLst>
              <p:tags r:id="rId6"/>
            </p:custDataLst>
          </p:nvPr>
        </p:nvSpPr>
        <p:spPr/>
        <p:txBody>
          <a:bodyPr/>
          <a:lstStyle/>
          <a:p>
            <a:r>
              <a:rPr lang="zh-CN" altLang="en-US"/>
              <a:t>时间序列分析</a:t>
            </a:r>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33" name="组合 32"/>
          <p:cNvGrpSpPr/>
          <p:nvPr userDrawn="1">
            <p:custDataLst>
              <p:tags r:id="rId1"/>
            </p:custDataLst>
          </p:nvPr>
        </p:nvGrpSpPr>
        <p:grpSpPr>
          <a:xfrm>
            <a:off x="292800" y="304200"/>
            <a:ext cx="11606400" cy="6249600"/>
            <a:chOff x="292800" y="304200"/>
            <a:chExt cx="11606400" cy="6249600"/>
          </a:xfrm>
        </p:grpSpPr>
        <p:sp>
          <p:nvSpPr>
            <p:cNvPr id="34" name="矩形 33"/>
            <p:cNvSpPr/>
            <p:nvPr userDrawn="1">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userDrawn="1"/>
          </p:nvGrpSpPr>
          <p:grpSpPr>
            <a:xfrm>
              <a:off x="11407368" y="450850"/>
              <a:ext cx="379005" cy="311513"/>
              <a:chOff x="383382" y="4958557"/>
              <a:chExt cx="521493" cy="428627"/>
            </a:xfrm>
          </p:grpSpPr>
          <p:cxnSp>
            <p:nvCxnSpPr>
              <p:cNvPr id="37" name="直接连接符 36"/>
              <p:cNvCxnSpPr/>
              <p:nvPr userDrawn="1">
                <p:custDataLst>
                  <p:tags r:id="rId9"/>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userDrawn="1">
                <p:custDataLst>
                  <p:tags r:id="rId10"/>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userDrawn="1">
                <p:custDataLst>
                  <p:tags r:id="rId11"/>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36" name="任意多边形: 形状 35"/>
            <p:cNvSpPr/>
            <p:nvPr userDrawn="1">
              <p:custDataLst>
                <p:tags r:id="rId8"/>
              </p:custDataLst>
            </p:nvPr>
          </p:nvSpPr>
          <p:spPr>
            <a:xfrm rot="10800000">
              <a:off x="398278" y="5849857"/>
              <a:ext cx="1444247" cy="703943"/>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p>
            <a:fld id="{8FD3C24F-C363-44C0-98C5-E5F3310CB53A}" type="datetime1">
              <a:rPr lang="zh-CN" altLang="en-US" smtClean="0"/>
              <a:t>2022/7/22</a:t>
            </a:fld>
            <a:endParaRPr lang="zh-CN" altLang="en-US"/>
          </a:p>
        </p:txBody>
      </p:sp>
      <p:sp>
        <p:nvSpPr>
          <p:cNvPr id="5" name="页脚占位符 4"/>
          <p:cNvSpPr>
            <a:spLocks noGrp="1"/>
          </p:cNvSpPr>
          <p:nvPr>
            <p:ph type="ftr" sz="quarter" idx="11"/>
            <p:custDataLst>
              <p:tags r:id="rId5"/>
            </p:custDataLst>
          </p:nvPr>
        </p:nvSpPr>
        <p:spPr/>
        <p:txBody>
          <a:bodyPr/>
          <a:lstStyle/>
          <a:p>
            <a:r>
              <a:rPr lang="zh-CN" altLang="en-US"/>
              <a:t>时间序列分析</a:t>
            </a: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20" name="组合 19"/>
          <p:cNvGrpSpPr/>
          <p:nvPr userDrawn="1">
            <p:custDataLst>
              <p:tags r:id="rId1"/>
            </p:custDataLst>
          </p:nvPr>
        </p:nvGrpSpPr>
        <p:grpSpPr>
          <a:xfrm>
            <a:off x="292800" y="304200"/>
            <a:ext cx="11606400" cy="6249600"/>
            <a:chOff x="292800" y="304200"/>
            <a:chExt cx="11606400" cy="6249600"/>
          </a:xfrm>
        </p:grpSpPr>
        <p:sp>
          <p:nvSpPr>
            <p:cNvPr id="21" name="矩形 20"/>
            <p:cNvSpPr/>
            <p:nvPr userDrawn="1">
              <p:custDataLst>
                <p:tags r:id="rId6"/>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userDrawn="1"/>
          </p:nvGrpSpPr>
          <p:grpSpPr>
            <a:xfrm>
              <a:off x="11407368" y="450850"/>
              <a:ext cx="379005" cy="311513"/>
              <a:chOff x="383382" y="4958557"/>
              <a:chExt cx="521493" cy="428627"/>
            </a:xfrm>
          </p:grpSpPr>
          <p:cxnSp>
            <p:nvCxnSpPr>
              <p:cNvPr id="24" name="直接连接符 23"/>
              <p:cNvCxnSpPr/>
              <p:nvPr userDrawn="1">
                <p:custDataLst>
                  <p:tags r:id="rId8"/>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9"/>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0"/>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3" name="任意多边形: 形状 22"/>
            <p:cNvSpPr/>
            <p:nvPr userDrawn="1">
              <p:custDataLst>
                <p:tags r:id="rId7"/>
              </p:custDataLst>
            </p:nvPr>
          </p:nvSpPr>
          <p:spPr>
            <a:xfrm rot="10800000">
              <a:off x="398278" y="5849857"/>
              <a:ext cx="1444247" cy="703943"/>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
            </p:custDataLst>
          </p:nvPr>
        </p:nvSpPr>
        <p:spPr/>
        <p:txBody>
          <a:bodyPr/>
          <a:lstStyle/>
          <a:p>
            <a:fld id="{F0DEBEA9-8654-4AB7-BCC0-9565B9587CE1}" type="datetime1">
              <a:rPr lang="zh-CN" altLang="en-US" smtClean="0"/>
              <a:t>2022/7/22</a:t>
            </a:fld>
            <a:endParaRPr lang="zh-CN" altLang="en-US"/>
          </a:p>
        </p:txBody>
      </p:sp>
      <p:sp>
        <p:nvSpPr>
          <p:cNvPr id="4" name="页脚占位符 3"/>
          <p:cNvSpPr>
            <a:spLocks noGrp="1"/>
          </p:cNvSpPr>
          <p:nvPr>
            <p:ph type="ftr" sz="quarter" idx="11"/>
            <p:custDataLst>
              <p:tags r:id="rId3"/>
            </p:custDataLst>
          </p:nvPr>
        </p:nvSpPr>
        <p:spPr/>
        <p:txBody>
          <a:bodyPr/>
          <a:lstStyle/>
          <a:p>
            <a:r>
              <a:rPr lang="zh-CN" altLang="en-US"/>
              <a:t>时间序列分析</a:t>
            </a: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defRPr>
            </a:lvl1pPr>
            <a:lvl2pPr>
              <a:defRPr baseline="0">
                <a:solidFill>
                  <a:schemeClr val="tx1">
                    <a:lumMod val="85000"/>
                    <a:lumOff val="15000"/>
                  </a:schemeClr>
                </a:solidFill>
                <a:latin typeface="Arial" panose="020B0604020202020204" pitchFamily="34" charset="0"/>
              </a:defRPr>
            </a:lvl2pPr>
            <a:lvl3pPr>
              <a:defRPr baseline="0">
                <a:solidFill>
                  <a:schemeClr val="tx1">
                    <a:lumMod val="85000"/>
                    <a:lumOff val="15000"/>
                  </a:schemeClr>
                </a:solidFill>
                <a:latin typeface="Arial" panose="020B0604020202020204" pitchFamily="34" charset="0"/>
              </a:defRPr>
            </a:lvl3pPr>
            <a:lvl4pPr>
              <a:defRPr baseline="0">
                <a:solidFill>
                  <a:schemeClr val="tx1">
                    <a:lumMod val="85000"/>
                    <a:lumOff val="15000"/>
                  </a:schemeClr>
                </a:solidFill>
                <a:latin typeface="Arial" panose="020B0604020202020204" pitchFamily="34" charset="0"/>
              </a:defRPr>
            </a:lvl4pPr>
            <a:lvl5pPr>
              <a:defRPr baseline="0">
                <a:solidFill>
                  <a:schemeClr val="tx1">
                    <a:lumMod val="85000"/>
                    <a:lumOff val="15000"/>
                  </a:schemeClr>
                </a:solidFill>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cxnSp>
        <p:nvCxnSpPr>
          <p:cNvPr id="36" name="直接连接符 35"/>
          <p:cNvCxnSpPr/>
          <p:nvPr userDrawn="1">
            <p:custDataLst>
              <p:tags r:id="rId1"/>
            </p:custDataLst>
          </p:nvPr>
        </p:nvCxnSpPr>
        <p:spPr>
          <a:xfrm>
            <a:off x="5538533" y="4074977"/>
            <a:ext cx="1114934"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custDataLst>
              <p:tags r:id="rId2"/>
            </p:custDataLst>
          </p:nvPr>
        </p:nvGrpSpPr>
        <p:grpSpPr>
          <a:xfrm>
            <a:off x="383382" y="0"/>
            <a:ext cx="10860880" cy="6868160"/>
            <a:chOff x="383382" y="0"/>
            <a:chExt cx="10860880" cy="6868160"/>
          </a:xfrm>
        </p:grpSpPr>
        <p:grpSp>
          <p:nvGrpSpPr>
            <p:cNvPr id="11" name="组合 10"/>
            <p:cNvGrpSpPr/>
            <p:nvPr userDrawn="1"/>
          </p:nvGrpSpPr>
          <p:grpSpPr>
            <a:xfrm>
              <a:off x="1074934" y="0"/>
              <a:ext cx="10169328" cy="6868160"/>
              <a:chOff x="1074934" y="0"/>
              <a:chExt cx="10169328" cy="6868160"/>
            </a:xfrm>
          </p:grpSpPr>
          <p:sp>
            <p:nvSpPr>
              <p:cNvPr id="32" name="任意多边形: 形状 31"/>
              <p:cNvSpPr/>
              <p:nvPr userDrawn="1">
                <p:custDataLst>
                  <p:tags r:id="rId23"/>
                </p:custDataLst>
              </p:nvPr>
            </p:nvSpPr>
            <p:spPr>
              <a:xfrm>
                <a:off x="6471729" y="0"/>
                <a:ext cx="4498061" cy="2192408"/>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p:cNvSpPr/>
              <p:nvPr userDrawn="1">
                <p:custDataLst>
                  <p:tags r:id="rId24"/>
                </p:custDataLst>
              </p:nvPr>
            </p:nvSpPr>
            <p:spPr>
              <a:xfrm>
                <a:off x="1465625" y="5164237"/>
                <a:ext cx="3559491" cy="1693763"/>
              </a:xfrm>
              <a:custGeom>
                <a:avLst/>
                <a:gdLst>
                  <a:gd name="connsiteX0" fmla="*/ 1779745 w 3559491"/>
                  <a:gd name="connsiteY0" fmla="*/ 0 h 1693763"/>
                  <a:gd name="connsiteX1" fmla="*/ 3554851 w 3559491"/>
                  <a:gd name="connsiteY1" fmla="*/ 1601882 h 1693763"/>
                  <a:gd name="connsiteX2" fmla="*/ 3559491 w 3559491"/>
                  <a:gd name="connsiteY2" fmla="*/ 1693763 h 1693763"/>
                  <a:gd name="connsiteX3" fmla="*/ 0 w 3559491"/>
                  <a:gd name="connsiteY3" fmla="*/ 1693763 h 1693763"/>
                  <a:gd name="connsiteX4" fmla="*/ 4639 w 3559491"/>
                  <a:gd name="connsiteY4" fmla="*/ 1601882 h 1693763"/>
                  <a:gd name="connsiteX5" fmla="*/ 1779745 w 3559491"/>
                  <a:gd name="connsiteY5" fmla="*/ 0 h 16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9491" h="1693763">
                    <a:moveTo>
                      <a:pt x="1779745" y="0"/>
                    </a:moveTo>
                    <a:cubicBezTo>
                      <a:pt x="2703606" y="0"/>
                      <a:pt x="3463476" y="702129"/>
                      <a:pt x="3554851" y="1601882"/>
                    </a:cubicBezTo>
                    <a:lnTo>
                      <a:pt x="3559491" y="1693763"/>
                    </a:lnTo>
                    <a:lnTo>
                      <a:pt x="0" y="1693763"/>
                    </a:lnTo>
                    <a:lnTo>
                      <a:pt x="4639" y="1601882"/>
                    </a:lnTo>
                    <a:cubicBezTo>
                      <a:pt x="96014" y="702129"/>
                      <a:pt x="855884" y="0"/>
                      <a:pt x="1779745" y="0"/>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userDrawn="1">
                <p:custDataLst>
                  <p:tags r:id="rId25"/>
                </p:custDataLst>
              </p:nvPr>
            </p:nvSpPr>
            <p:spPr>
              <a:xfrm>
                <a:off x="1074934" y="0"/>
                <a:ext cx="2379466" cy="1660525"/>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userDrawn="1">
                <p:custDataLst>
                  <p:tags r:id="rId26"/>
                </p:custDataLst>
              </p:nvPr>
            </p:nvSpPr>
            <p:spPr>
              <a:xfrm>
                <a:off x="8075999" y="5283200"/>
                <a:ext cx="3168263" cy="1584960"/>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a:off x="383382" y="4958557"/>
              <a:ext cx="521493" cy="428627"/>
              <a:chOff x="383382" y="4958557"/>
              <a:chExt cx="521493" cy="428627"/>
            </a:xfrm>
          </p:grpSpPr>
          <p:cxnSp>
            <p:nvCxnSpPr>
              <p:cNvPr id="29" name="直接连接符 28"/>
              <p:cNvCxnSpPr/>
              <p:nvPr userDrawn="1">
                <p:custDataLst>
                  <p:tags r:id="rId20"/>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21"/>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22"/>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userDrawn="1"/>
          </p:nvGrpSpPr>
          <p:grpSpPr>
            <a:xfrm rot="5400000">
              <a:off x="7319943" y="6431755"/>
              <a:ext cx="423862" cy="428627"/>
              <a:chOff x="383382" y="4958557"/>
              <a:chExt cx="521493" cy="428627"/>
            </a:xfrm>
          </p:grpSpPr>
          <p:cxnSp>
            <p:nvCxnSpPr>
              <p:cNvPr id="26" name="直接连接符 25"/>
              <p:cNvCxnSpPr/>
              <p:nvPr userDrawn="1">
                <p:custDataLst>
                  <p:tags r:id="rId17"/>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18"/>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19"/>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userDrawn="1"/>
          </p:nvGrpSpPr>
          <p:grpSpPr>
            <a:xfrm rot="5400000">
              <a:off x="5744084" y="14288"/>
              <a:ext cx="457202" cy="428627"/>
              <a:chOff x="383382" y="4958557"/>
              <a:chExt cx="521493" cy="428627"/>
            </a:xfrm>
          </p:grpSpPr>
          <p:cxnSp>
            <p:nvCxnSpPr>
              <p:cNvPr id="23" name="直接连接符 22"/>
              <p:cNvCxnSpPr/>
              <p:nvPr userDrawn="1">
                <p:custDataLst>
                  <p:tags r:id="rId14"/>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custDataLst>
                  <p:tags r:id="rId15"/>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6"/>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userDrawn="1"/>
          </p:nvGrpSpPr>
          <p:grpSpPr>
            <a:xfrm>
              <a:off x="1844952" y="1028704"/>
              <a:ext cx="8494436" cy="1579353"/>
              <a:chOff x="1844952" y="1028704"/>
              <a:chExt cx="8494436" cy="1579353"/>
            </a:xfrm>
          </p:grpSpPr>
          <p:cxnSp>
            <p:nvCxnSpPr>
              <p:cNvPr id="20" name="直接连接符 19"/>
              <p:cNvCxnSpPr/>
              <p:nvPr userDrawn="1">
                <p:custDataLst>
                  <p:tags r:id="rId11"/>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2"/>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3"/>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userDrawn="1"/>
          </p:nvGrpSpPr>
          <p:grpSpPr>
            <a:xfrm flipV="1">
              <a:off x="1844952" y="4074976"/>
              <a:ext cx="8494436" cy="1975897"/>
              <a:chOff x="1844952" y="1028704"/>
              <a:chExt cx="8494436" cy="1579353"/>
            </a:xfrm>
          </p:grpSpPr>
          <p:cxnSp>
            <p:nvCxnSpPr>
              <p:cNvPr id="17" name="直接连接符 16"/>
              <p:cNvCxnSpPr/>
              <p:nvPr userDrawn="1">
                <p:custDataLst>
                  <p:tags r:id="rId8"/>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9"/>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10"/>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sp>
        <p:nvSpPr>
          <p:cNvPr id="3" name="日期占位符 2"/>
          <p:cNvSpPr>
            <a:spLocks noGrp="1"/>
          </p:cNvSpPr>
          <p:nvPr>
            <p:ph type="dt" sz="half" idx="10"/>
            <p:custDataLst>
              <p:tags r:id="rId3"/>
            </p:custDataLst>
          </p:nvPr>
        </p:nvSpPr>
        <p:spPr/>
        <p:txBody>
          <a:bodyPr/>
          <a:lstStyle/>
          <a:p>
            <a:fld id="{24431A6C-45C7-4FD0-B2DC-92D6E45DABFB}" type="datetime1">
              <a:rPr lang="zh-CN" altLang="en-US" smtClean="0"/>
              <a:t>2022/7/22</a:t>
            </a:fld>
            <a:endParaRPr lang="zh-CN" altLang="en-US"/>
          </a:p>
        </p:txBody>
      </p:sp>
      <p:sp>
        <p:nvSpPr>
          <p:cNvPr id="4" name="页脚占位符 3"/>
          <p:cNvSpPr>
            <a:spLocks noGrp="1"/>
          </p:cNvSpPr>
          <p:nvPr>
            <p:ph type="ftr" sz="quarter" idx="11"/>
            <p:custDataLst>
              <p:tags r:id="rId4"/>
            </p:custDataLst>
          </p:nvPr>
        </p:nvSpPr>
        <p:spPr/>
        <p:txBody>
          <a:bodyPr/>
          <a:lstStyle/>
          <a:p>
            <a:r>
              <a:rPr lang="zh-CN" altLang="en-US"/>
              <a:t>时间序列分析</a:t>
            </a:r>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6"/>
            </p:custDataLst>
          </p:nvPr>
        </p:nvSpPr>
        <p:spPr>
          <a:xfrm>
            <a:off x="2815573" y="2943093"/>
            <a:ext cx="6560820" cy="1014730"/>
          </a:xfrm>
        </p:spPr>
        <p:txBody>
          <a:bodyPr vert="horz" lIns="90170" tIns="46990" rIns="90170" bIns="46990" rtlCol="0" anchor="b" anchorCtr="0">
            <a:norm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单击此处编辑标题</a:t>
            </a:r>
          </a:p>
        </p:txBody>
      </p:sp>
      <p:sp>
        <p:nvSpPr>
          <p:cNvPr id="9" name="文本占位符 8"/>
          <p:cNvSpPr>
            <a:spLocks noGrp="1"/>
          </p:cNvSpPr>
          <p:nvPr>
            <p:ph type="body" sz="quarter" idx="13"/>
            <p:custDataLst>
              <p:tags r:id="rId7"/>
            </p:custDataLst>
          </p:nvPr>
        </p:nvSpPr>
        <p:spPr>
          <a:xfrm>
            <a:off x="2815573" y="4232960"/>
            <a:ext cx="6560820" cy="803497"/>
          </a:xfrm>
        </p:spPr>
        <p:txBody>
          <a:bodyPr lIns="90170" tIns="46990" rIns="90170" bIns="46990">
            <a:normAutofit/>
          </a:bodyPr>
          <a:lstStyle>
            <a:lvl1pPr marL="0" indent="0" algn="ctr">
              <a:buNone/>
              <a:defRPr sz="2000" baseline="0">
                <a:solidFill>
                  <a:schemeClr val="tx1">
                    <a:lumMod val="85000"/>
                    <a:lumOff val="15000"/>
                  </a:schemeClr>
                </a:solidFill>
                <a:latin typeface="Arial" panose="020B0604020202020204" pitchFamily="34" charset="0"/>
              </a:defRPr>
            </a:lvl1pPr>
          </a:lstStyle>
          <a:p>
            <a:pPr lvl="0"/>
            <a:r>
              <a:rPr lang="zh-CN" altLang="en-US" dirty="0"/>
              <a:t>单击此处编辑母版文本样式</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11310620" y="443230"/>
            <a:ext cx="521335" cy="428625"/>
            <a:chOff x="383382" y="4958557"/>
            <a:chExt cx="521493" cy="428627"/>
          </a:xfrm>
        </p:grpSpPr>
        <p:cxnSp>
          <p:nvCxnSpPr>
            <p:cNvPr id="15" name="直接连接符 14"/>
            <p:cNvCxnSpPr/>
            <p:nvPr userDrawn="1">
              <p:custDataLst>
                <p:tags r:id="rId7"/>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8"/>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9"/>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8" name="任意多边形: 形状 17"/>
          <p:cNvSpPr/>
          <p:nvPr userDrawn="1">
            <p:custDataLst>
              <p:tags r:id="rId2"/>
            </p:custDataLst>
          </p:nvPr>
        </p:nvSpPr>
        <p:spPr>
          <a:xfrm rot="10800000">
            <a:off x="157480" y="6153785"/>
            <a:ext cx="1443990" cy="70421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3"/>
            </p:custDataLst>
          </p:nvPr>
        </p:nvSpPr>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9B1C62BD-494D-4229-ACAF-BF131934887A}" type="datetime1">
              <a:rPr lang="zh-CN" altLang="en-US" smtClean="0"/>
              <a:t>2022/7/22</a:t>
            </a:fld>
            <a:endParaRPr lang="zh-CN" altLang="en-US"/>
          </a:p>
        </p:txBody>
      </p:sp>
      <p:sp>
        <p:nvSpPr>
          <p:cNvPr id="4" name="页脚占位符 3"/>
          <p:cNvSpPr>
            <a:spLocks noGrp="1"/>
          </p:cNvSpPr>
          <p:nvPr>
            <p:ph type="ftr" sz="quarter" idx="11"/>
            <p:custDataLst>
              <p:tags r:id="rId5"/>
            </p:custDataLst>
          </p:nvPr>
        </p:nvSpPr>
        <p:spPr/>
        <p:txBody>
          <a:bodyPr/>
          <a:lstStyle/>
          <a:p>
            <a:r>
              <a:rPr lang="zh-CN" altLang="en-US"/>
              <a:t>时间序列分析</a:t>
            </a:r>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735" y="304165"/>
            <a:ext cx="11606530" cy="62496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userDrawn="1">
            <p:custDataLst>
              <p:tags r:id="rId2"/>
            </p:custDataLst>
          </p:nvPr>
        </p:nvGrpSpPr>
        <p:grpSpPr>
          <a:xfrm>
            <a:off x="11407140" y="450850"/>
            <a:ext cx="379095" cy="311785"/>
            <a:chOff x="383382" y="4958557"/>
            <a:chExt cx="521493" cy="428627"/>
          </a:xfrm>
        </p:grpSpPr>
        <p:cxnSp>
          <p:nvCxnSpPr>
            <p:cNvPr id="24" name="直接连接符 23"/>
            <p:cNvCxnSpPr/>
            <p:nvPr userDrawn="1">
              <p:custDataLst>
                <p:tags r:id="rId9"/>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0"/>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1"/>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3" name="任意多边形: 形状 22"/>
          <p:cNvSpPr/>
          <p:nvPr userDrawn="1">
            <p:custDataLst>
              <p:tags r:id="rId3"/>
            </p:custDataLst>
          </p:nvPr>
        </p:nvSpPr>
        <p:spPr>
          <a:xfrm rot="10800000">
            <a:off x="398145" y="5849620"/>
            <a:ext cx="1443990" cy="70421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4"/>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userDrawn="1">
            <p:ph sz="quarter" idx="13"/>
            <p:custDataLst>
              <p:tags r:id="rId5"/>
            </p:custDataLst>
          </p:nvPr>
        </p:nvSpPr>
        <p:spPr>
          <a:xfrm>
            <a:off x="1281113" y="2163600"/>
            <a:ext cx="9626600" cy="3445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userDrawn="1">
            <p:ph type="dt" sz="half" idx="10"/>
            <p:custDataLst>
              <p:tags r:id="rId6"/>
            </p:custDataLst>
          </p:nvPr>
        </p:nvSpPr>
        <p:spPr/>
        <p:txBody>
          <a:bodyPr/>
          <a:lstStyle/>
          <a:p>
            <a:fld id="{90F798DA-9F3D-4D3A-AD02-363138C8324B}" type="datetime1">
              <a:rPr lang="zh-CN" altLang="en-US" smtClean="0"/>
              <a:t>2022/7/22</a:t>
            </a:fld>
            <a:endParaRPr lang="zh-CN" altLang="en-US"/>
          </a:p>
        </p:txBody>
      </p:sp>
      <p:sp>
        <p:nvSpPr>
          <p:cNvPr id="4" name="页脚占位符 3"/>
          <p:cNvSpPr>
            <a:spLocks noGrp="1"/>
          </p:cNvSpPr>
          <p:nvPr userDrawn="1">
            <p:ph type="ftr" sz="quarter" idx="11"/>
            <p:custDataLst>
              <p:tags r:id="rId7"/>
            </p:custDataLst>
          </p:nvPr>
        </p:nvSpPr>
        <p:spPr/>
        <p:txBody>
          <a:bodyPr/>
          <a:lstStyle/>
          <a:p>
            <a:r>
              <a:rPr lang="zh-CN" altLang="en-US"/>
              <a:t>时间序列分析</a:t>
            </a:r>
            <a:endParaRPr lang="zh-CN" altLang="en-US" dirty="0"/>
          </a:p>
        </p:txBody>
      </p:sp>
      <p:sp>
        <p:nvSpPr>
          <p:cNvPr id="5" name="灯片编号占位符 4"/>
          <p:cNvSpPr>
            <a:spLocks noGrp="1"/>
          </p:cNvSpPr>
          <p:nvPr userDrawn="1">
            <p:ph type="sldNum" sz="quarter" idx="12"/>
            <p:custDataLst>
              <p:tags r:id="rId8"/>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23" name="组合 22"/>
          <p:cNvGrpSpPr/>
          <p:nvPr userDrawn="1">
            <p:custDataLst>
              <p:tags r:id="rId1"/>
            </p:custDataLst>
          </p:nvPr>
        </p:nvGrpSpPr>
        <p:grpSpPr>
          <a:xfrm>
            <a:off x="157618" y="443230"/>
            <a:ext cx="11674475" cy="6414770"/>
            <a:chOff x="157618" y="443230"/>
            <a:chExt cx="11674475" cy="6414770"/>
          </a:xfrm>
        </p:grpSpPr>
        <p:grpSp>
          <p:nvGrpSpPr>
            <p:cNvPr id="24" name="组合 23"/>
            <p:cNvGrpSpPr/>
            <p:nvPr userDrawn="1"/>
          </p:nvGrpSpPr>
          <p:grpSpPr>
            <a:xfrm>
              <a:off x="11310600" y="443230"/>
              <a:ext cx="521493" cy="428627"/>
              <a:chOff x="383382" y="4958557"/>
              <a:chExt cx="521493" cy="428627"/>
            </a:xfrm>
          </p:grpSpPr>
          <p:cxnSp>
            <p:nvCxnSpPr>
              <p:cNvPr id="26" name="直接连接符 25"/>
              <p:cNvCxnSpPr/>
              <p:nvPr userDrawn="1">
                <p:custDataLst>
                  <p:tags r:id="rId11"/>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custDataLst>
                  <p:tags r:id="rId12"/>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custDataLst>
                  <p:tags r:id="rId13"/>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5" name="任意多边形: 形状 24"/>
            <p:cNvSpPr/>
            <p:nvPr userDrawn="1">
              <p:custDataLst>
                <p:tags r:id="rId10"/>
              </p:custDataLst>
            </p:nvPr>
          </p:nvSpPr>
          <p:spPr>
            <a:xfrm rot="10800000">
              <a:off x="157618" y="6154057"/>
              <a:ext cx="1444247" cy="703943"/>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p>
            <a:fld id="{E62DBC36-93C2-4046-B70A-9A55781141BD}" type="datetime1">
              <a:rPr lang="zh-CN" altLang="en-US" smtClean="0"/>
              <a:t>2022/7/22</a:t>
            </a:fld>
            <a:endParaRPr lang="zh-CN" altLang="en-US"/>
          </a:p>
        </p:txBody>
      </p:sp>
      <p:sp>
        <p:nvSpPr>
          <p:cNvPr id="8" name="页脚占位符 7"/>
          <p:cNvSpPr>
            <a:spLocks noGrp="1"/>
          </p:cNvSpPr>
          <p:nvPr>
            <p:ph type="ftr" sz="quarter" idx="11"/>
            <p:custDataLst>
              <p:tags r:id="rId8"/>
            </p:custDataLst>
          </p:nvPr>
        </p:nvSpPr>
        <p:spPr/>
        <p:txBody>
          <a:bodyPr/>
          <a:lstStyle/>
          <a:p>
            <a:r>
              <a:rPr lang="zh-CN" altLang="en-US"/>
              <a:t>时间序列分析</a:t>
            </a:r>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24" name="组合 23"/>
          <p:cNvGrpSpPr/>
          <p:nvPr userDrawn="1">
            <p:custDataLst>
              <p:tags r:id="rId2"/>
            </p:custDataLst>
          </p:nvPr>
        </p:nvGrpSpPr>
        <p:grpSpPr>
          <a:xfrm>
            <a:off x="11310620" y="443230"/>
            <a:ext cx="521335" cy="428625"/>
            <a:chOff x="383382" y="4958557"/>
            <a:chExt cx="521493" cy="428627"/>
          </a:xfrm>
        </p:grpSpPr>
        <p:cxnSp>
          <p:nvCxnSpPr>
            <p:cNvPr id="26" name="直接连接符 25"/>
            <p:cNvCxnSpPr/>
            <p:nvPr userDrawn="1">
              <p:custDataLst>
                <p:tags r:id="rId10"/>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11"/>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12"/>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5" name="任意多边形: 形状 24"/>
          <p:cNvSpPr/>
          <p:nvPr userDrawn="1">
            <p:custDataLst>
              <p:tags r:id="rId3"/>
            </p:custDataLst>
          </p:nvPr>
        </p:nvSpPr>
        <p:spPr>
          <a:xfrm rot="10800000">
            <a:off x="157480" y="6153785"/>
            <a:ext cx="1443990" cy="70421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4"/>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userDrawn="1">
            <p:ph type="dt" sz="half" idx="10"/>
            <p:custDataLst>
              <p:tags r:id="rId5"/>
            </p:custDataLst>
          </p:nvPr>
        </p:nvSpPr>
        <p:spPr/>
        <p:txBody>
          <a:bodyPr/>
          <a:lstStyle/>
          <a:p>
            <a:fld id="{A3660260-72C5-40DA-BA44-D1DAD8678F7E}" type="datetime1">
              <a:rPr lang="zh-CN" altLang="en-US" smtClean="0"/>
              <a:t>2022/7/22</a:t>
            </a:fld>
            <a:endParaRPr lang="zh-CN" altLang="en-US"/>
          </a:p>
        </p:txBody>
      </p:sp>
      <p:sp>
        <p:nvSpPr>
          <p:cNvPr id="4" name="页脚占位符 3"/>
          <p:cNvSpPr>
            <a:spLocks noGrp="1"/>
          </p:cNvSpPr>
          <p:nvPr userDrawn="1">
            <p:ph type="ftr" sz="quarter" idx="11"/>
            <p:custDataLst>
              <p:tags r:id="rId6"/>
            </p:custDataLst>
          </p:nvPr>
        </p:nvSpPr>
        <p:spPr/>
        <p:txBody>
          <a:bodyPr/>
          <a:lstStyle/>
          <a:p>
            <a:r>
              <a:rPr lang="zh-CN" altLang="en-US"/>
              <a:t>时间序列分析</a:t>
            </a:r>
            <a:endParaRPr lang="zh-CN" altLang="en-US" dirty="0"/>
          </a:p>
        </p:txBody>
      </p:sp>
      <p:sp>
        <p:nvSpPr>
          <p:cNvPr id="5" name="灯片编号占位符 4"/>
          <p:cNvSpPr>
            <a:spLocks noGrp="1"/>
          </p:cNvSpPr>
          <p:nvPr userDrawn="1">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586800" y="1764000"/>
            <a:ext cx="3956400" cy="4093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userDrawn="1">
            <p:ph sz="quarter" idx="14"/>
            <p:custDataLst>
              <p:tags r:id="rId9"/>
            </p:custDataLst>
          </p:nvPr>
        </p:nvSpPr>
        <p:spPr>
          <a:xfrm>
            <a:off x="5101200" y="769938"/>
            <a:ext cx="6480000" cy="5087937"/>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2" name="组合 11"/>
          <p:cNvGrpSpPr/>
          <p:nvPr userDrawn="1">
            <p:custDataLst>
              <p:tags r:id="rId2"/>
            </p:custDataLst>
          </p:nvPr>
        </p:nvGrpSpPr>
        <p:grpSpPr>
          <a:xfrm>
            <a:off x="11310620" y="443230"/>
            <a:ext cx="521335" cy="428625"/>
            <a:chOff x="383382" y="4958557"/>
            <a:chExt cx="521493" cy="428627"/>
          </a:xfrm>
        </p:grpSpPr>
        <p:cxnSp>
          <p:nvCxnSpPr>
            <p:cNvPr id="14" name="直接连接符 13"/>
            <p:cNvCxnSpPr/>
            <p:nvPr userDrawn="1">
              <p:custDataLst>
                <p:tags r:id="rId10"/>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11"/>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12"/>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3" name="任意多边形: 形状 12"/>
          <p:cNvSpPr/>
          <p:nvPr userDrawn="1">
            <p:custDataLst>
              <p:tags r:id="rId3"/>
            </p:custDataLst>
          </p:nvPr>
        </p:nvSpPr>
        <p:spPr>
          <a:xfrm rot="10800000">
            <a:off x="157480" y="6153785"/>
            <a:ext cx="1443990" cy="70421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 name="标题 1"/>
          <p:cNvSpPr>
            <a:spLocks noGrp="1"/>
          </p:cNvSpPr>
          <p:nvPr>
            <p:ph type="title"/>
            <p:custDataLst>
              <p:tags r:id="rId4"/>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p:txBody>
          <a:bodyPr/>
          <a:lstStyle/>
          <a:p>
            <a:fld id="{EB4943AA-E699-4694-B3A4-D06D6401096F}" type="datetime1">
              <a:rPr lang="zh-CN" altLang="en-US" smtClean="0"/>
              <a:t>2022/7/22</a:t>
            </a:fld>
            <a:endParaRPr lang="zh-CN" altLang="en-US"/>
          </a:p>
        </p:txBody>
      </p:sp>
      <p:sp>
        <p:nvSpPr>
          <p:cNvPr id="4" name="页脚占位符 3"/>
          <p:cNvSpPr>
            <a:spLocks noGrp="1"/>
          </p:cNvSpPr>
          <p:nvPr>
            <p:ph type="ftr" sz="quarter" idx="11"/>
            <p:custDataLst>
              <p:tags r:id="rId6"/>
            </p:custDataLst>
          </p:nvPr>
        </p:nvSpPr>
        <p:spPr/>
        <p:txBody>
          <a:bodyPr/>
          <a:lstStyle/>
          <a:p>
            <a:r>
              <a:rPr lang="zh-CN" altLang="en-US"/>
              <a:t>时间序列分析</a:t>
            </a:r>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normAutofit/>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30" name="组合 29"/>
          <p:cNvGrpSpPr/>
          <p:nvPr userDrawn="1">
            <p:custDataLst>
              <p:tags r:id="rId2"/>
            </p:custDataLst>
          </p:nvPr>
        </p:nvGrpSpPr>
        <p:grpSpPr>
          <a:xfrm>
            <a:off x="11310620" y="443230"/>
            <a:ext cx="521335" cy="428625"/>
            <a:chOff x="383382" y="4958557"/>
            <a:chExt cx="521493" cy="428627"/>
          </a:xfrm>
        </p:grpSpPr>
        <p:cxnSp>
          <p:nvCxnSpPr>
            <p:cNvPr id="32" name="直接连接符 31"/>
            <p:cNvCxnSpPr/>
            <p:nvPr userDrawn="1">
              <p:custDataLst>
                <p:tags r:id="rId10"/>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11"/>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12"/>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31" name="任意多边形: 形状 30"/>
          <p:cNvSpPr/>
          <p:nvPr userDrawn="1">
            <p:custDataLst>
              <p:tags r:id="rId3"/>
            </p:custDataLst>
          </p:nvPr>
        </p:nvSpPr>
        <p:spPr>
          <a:xfrm rot="10800000">
            <a:off x="157480" y="6153785"/>
            <a:ext cx="1443990" cy="70421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p:custDataLst>
              <p:tags r:id="rId4"/>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5"/>
            </p:custDataLst>
          </p:nvPr>
        </p:nvSpPr>
        <p:spPr/>
        <p:txBody>
          <a:bodyPr/>
          <a:lstStyle/>
          <a:p>
            <a:fld id="{49DFD77C-7373-4202-855D-62ED112180B2}" type="datetime1">
              <a:rPr lang="zh-CN" altLang="en-US" smtClean="0"/>
              <a:t>2022/7/22</a:t>
            </a:fld>
            <a:endParaRPr lang="zh-CN" altLang="en-US"/>
          </a:p>
        </p:txBody>
      </p:sp>
      <p:sp>
        <p:nvSpPr>
          <p:cNvPr id="4" name="页脚占位符 3"/>
          <p:cNvSpPr>
            <a:spLocks noGrp="1"/>
          </p:cNvSpPr>
          <p:nvPr userDrawn="1">
            <p:ph type="ftr" sz="quarter" idx="11"/>
            <p:custDataLst>
              <p:tags r:id="rId6"/>
            </p:custDataLst>
          </p:nvPr>
        </p:nvSpPr>
        <p:spPr/>
        <p:txBody>
          <a:bodyPr/>
          <a:lstStyle/>
          <a:p>
            <a:r>
              <a:rPr lang="zh-CN" altLang="en-US"/>
              <a:t>时间序列分析</a:t>
            </a:r>
            <a:endParaRPr lang="zh-CN" altLang="en-US" dirty="0"/>
          </a:p>
        </p:txBody>
      </p:sp>
      <p:sp>
        <p:nvSpPr>
          <p:cNvPr id="5" name="灯片编号占位符 4"/>
          <p:cNvSpPr>
            <a:spLocks noGrp="1"/>
          </p:cNvSpPr>
          <p:nvPr userDrawn="1">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userDrawn="1">
            <p:ph sz="quarter" idx="13"/>
            <p:custDataLst>
              <p:tags r:id="rId8"/>
            </p:custDataLst>
          </p:nvPr>
        </p:nvSpPr>
        <p:spPr>
          <a:xfrm>
            <a:off x="604837" y="1681200"/>
            <a:ext cx="10990800" cy="3211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userDrawn="1">
            <p:ph type="body" sz="quarter" idx="14"/>
            <p:custDataLst>
              <p:tags r:id="rId9"/>
            </p:custDataLst>
          </p:nvPr>
        </p:nvSpPr>
        <p:spPr>
          <a:xfrm>
            <a:off x="594000" y="5180400"/>
            <a:ext cx="11001600" cy="10116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userDrawn="1">
            <p:ph type="title"/>
            <p:custDataLst>
              <p:tags r:id="rId2"/>
            </p:custDataLst>
          </p:nvPr>
        </p:nvSpPr>
        <p:spPr>
          <a:xfrm>
            <a:off x="579600" y="237600"/>
            <a:ext cx="11037600" cy="441964"/>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3"/>
            </p:custDataLst>
          </p:nvPr>
        </p:nvSpPr>
        <p:spPr/>
        <p:txBody>
          <a:bodyPr/>
          <a:lstStyle/>
          <a:p>
            <a:fld id="{DA7CB724-5CDA-4C2C-8F7C-DE455A68A8A9}" type="datetime1">
              <a:rPr lang="zh-CN" altLang="en-US" smtClean="0"/>
              <a:t>2022/7/22</a:t>
            </a:fld>
            <a:endParaRPr lang="zh-CN" altLang="en-US"/>
          </a:p>
        </p:txBody>
      </p:sp>
      <p:sp>
        <p:nvSpPr>
          <p:cNvPr id="4" name="页脚占位符 3"/>
          <p:cNvSpPr>
            <a:spLocks noGrp="1"/>
          </p:cNvSpPr>
          <p:nvPr userDrawn="1">
            <p:ph type="ftr" sz="quarter" idx="11"/>
            <p:custDataLst>
              <p:tags r:id="rId4"/>
            </p:custDataLst>
          </p:nvPr>
        </p:nvSpPr>
        <p:spPr/>
        <p:txBody>
          <a:bodyPr/>
          <a:lstStyle/>
          <a:p>
            <a:r>
              <a:rPr lang="zh-CN" altLang="en-US"/>
              <a:t>时间序列分析</a:t>
            </a:r>
            <a:endParaRPr lang="zh-CN" altLang="en-US" dirty="0"/>
          </a:p>
        </p:txBody>
      </p:sp>
      <p:sp>
        <p:nvSpPr>
          <p:cNvPr id="5" name="灯片编号占位符 4"/>
          <p:cNvSpPr>
            <a:spLocks noGrp="1"/>
          </p:cNvSpPr>
          <p:nvPr userDrawn="1">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userDrawn="1">
            <p:ph sz="quarter" idx="13"/>
            <p:custDataLst>
              <p:tags r:id="rId6"/>
            </p:custDataLst>
          </p:nvPr>
        </p:nvSpPr>
        <p:spPr>
          <a:xfrm>
            <a:off x="579600" y="1663200"/>
            <a:ext cx="5342400" cy="28944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userDrawn="1">
            <p:ph sz="quarter" idx="14"/>
            <p:custDataLst>
              <p:tags r:id="rId7"/>
            </p:custDataLst>
          </p:nvPr>
        </p:nvSpPr>
        <p:spPr>
          <a:xfrm>
            <a:off x="6242400" y="1663200"/>
            <a:ext cx="5367600" cy="28944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userDrawn="1">
            <p:ph type="body" sz="quarter" idx="15"/>
            <p:custDataLst>
              <p:tags r:id="rId8"/>
            </p:custDataLst>
          </p:nvPr>
        </p:nvSpPr>
        <p:spPr>
          <a:xfrm>
            <a:off x="572400" y="4816800"/>
            <a:ext cx="5342400" cy="781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userDrawn="1">
            <p:ph type="body" sz="quarter" idx="16"/>
            <p:custDataLst>
              <p:tags r:id="rId9"/>
            </p:custDataLst>
          </p:nvPr>
        </p:nvSpPr>
        <p:spPr>
          <a:xfrm>
            <a:off x="6253200" y="4813200"/>
            <a:ext cx="5367600" cy="781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grpSp>
        <p:nvGrpSpPr>
          <p:cNvPr id="23" name="组合 22"/>
          <p:cNvGrpSpPr/>
          <p:nvPr userDrawn="1">
            <p:custDataLst>
              <p:tags r:id="rId10"/>
            </p:custDataLst>
          </p:nvPr>
        </p:nvGrpSpPr>
        <p:grpSpPr>
          <a:xfrm>
            <a:off x="11310620" y="443230"/>
            <a:ext cx="521335" cy="428625"/>
            <a:chOff x="383382" y="4958557"/>
            <a:chExt cx="521493" cy="428627"/>
          </a:xfrm>
        </p:grpSpPr>
        <p:cxnSp>
          <p:nvCxnSpPr>
            <p:cNvPr id="25" name="直接连接符 24"/>
            <p:cNvCxnSpPr/>
            <p:nvPr userDrawn="1">
              <p:custDataLst>
                <p:tags r:id="rId12"/>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3"/>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14"/>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4" name="任意多边形: 形状 23"/>
          <p:cNvSpPr/>
          <p:nvPr userDrawn="1">
            <p:custDataLst>
              <p:tags r:id="rId11"/>
            </p:custDataLst>
          </p:nvPr>
        </p:nvSpPr>
        <p:spPr>
          <a:xfrm rot="10800000">
            <a:off x="157480" y="6153785"/>
            <a:ext cx="1443990" cy="70421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63" name="任意多边形: 形状 62"/>
          <p:cNvSpPr/>
          <p:nvPr userDrawn="1">
            <p:custDataLst>
              <p:tags r:id="rId1"/>
            </p:custDataLst>
          </p:nvPr>
        </p:nvSpPr>
        <p:spPr>
          <a:xfrm>
            <a:off x="6471920" y="0"/>
            <a:ext cx="4498340" cy="219265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形状 63"/>
          <p:cNvSpPr/>
          <p:nvPr userDrawn="1">
            <p:custDataLst>
              <p:tags r:id="rId2"/>
            </p:custDataLst>
          </p:nvPr>
        </p:nvSpPr>
        <p:spPr>
          <a:xfrm>
            <a:off x="1465580" y="5164455"/>
            <a:ext cx="3559175" cy="1693545"/>
          </a:xfrm>
          <a:custGeom>
            <a:avLst/>
            <a:gdLst>
              <a:gd name="connsiteX0" fmla="*/ 1779745 w 3559491"/>
              <a:gd name="connsiteY0" fmla="*/ 0 h 1693763"/>
              <a:gd name="connsiteX1" fmla="*/ 3554851 w 3559491"/>
              <a:gd name="connsiteY1" fmla="*/ 1601882 h 1693763"/>
              <a:gd name="connsiteX2" fmla="*/ 3559491 w 3559491"/>
              <a:gd name="connsiteY2" fmla="*/ 1693763 h 1693763"/>
              <a:gd name="connsiteX3" fmla="*/ 0 w 3559491"/>
              <a:gd name="connsiteY3" fmla="*/ 1693763 h 1693763"/>
              <a:gd name="connsiteX4" fmla="*/ 4639 w 3559491"/>
              <a:gd name="connsiteY4" fmla="*/ 1601882 h 1693763"/>
              <a:gd name="connsiteX5" fmla="*/ 1779745 w 3559491"/>
              <a:gd name="connsiteY5" fmla="*/ 0 h 16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9491" h="1693763">
                <a:moveTo>
                  <a:pt x="1779745" y="0"/>
                </a:moveTo>
                <a:cubicBezTo>
                  <a:pt x="2703606" y="0"/>
                  <a:pt x="3463476" y="702129"/>
                  <a:pt x="3554851" y="1601882"/>
                </a:cubicBezTo>
                <a:lnTo>
                  <a:pt x="3559491" y="1693763"/>
                </a:lnTo>
                <a:lnTo>
                  <a:pt x="0" y="1693763"/>
                </a:lnTo>
                <a:lnTo>
                  <a:pt x="4639" y="1601882"/>
                </a:lnTo>
                <a:cubicBezTo>
                  <a:pt x="96014" y="702129"/>
                  <a:pt x="855884" y="0"/>
                  <a:pt x="1779745" y="0"/>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userDrawn="1">
            <p:custDataLst>
              <p:tags r:id="rId3"/>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userDrawn="1">
            <p:ph type="title" hasCustomPrompt="1"/>
            <p:custDataLst>
              <p:tags r:id="rId4"/>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userDrawn="1">
            <p:ph type="dt" sz="half" idx="10"/>
            <p:custDataLst>
              <p:tags r:id="rId5"/>
            </p:custDataLst>
          </p:nvPr>
        </p:nvSpPr>
        <p:spPr/>
        <p:txBody>
          <a:bodyPr/>
          <a:lstStyle/>
          <a:p>
            <a:fld id="{8E3618D3-4A74-429B-A5BD-975F87C310BE}" type="datetime1">
              <a:rPr lang="zh-CN" altLang="en-US" smtClean="0"/>
              <a:t>2022/7/22</a:t>
            </a:fld>
            <a:endParaRPr lang="zh-CN" altLang="en-US"/>
          </a:p>
        </p:txBody>
      </p:sp>
      <p:sp>
        <p:nvSpPr>
          <p:cNvPr id="4" name="页脚占位符 3"/>
          <p:cNvSpPr>
            <a:spLocks noGrp="1"/>
          </p:cNvSpPr>
          <p:nvPr userDrawn="1">
            <p:ph type="ftr" sz="quarter" idx="11"/>
            <p:custDataLst>
              <p:tags r:id="rId6"/>
            </p:custDataLst>
          </p:nvPr>
        </p:nvSpPr>
        <p:spPr/>
        <p:txBody>
          <a:bodyPr/>
          <a:lstStyle/>
          <a:p>
            <a:r>
              <a:rPr lang="zh-CN" altLang="en-US"/>
              <a:t>时间序列分析</a:t>
            </a:r>
            <a:endParaRPr lang="zh-CN" altLang="en-US" dirty="0"/>
          </a:p>
        </p:txBody>
      </p:sp>
      <p:sp>
        <p:nvSpPr>
          <p:cNvPr id="5" name="灯片编号占位符 4"/>
          <p:cNvSpPr>
            <a:spLocks noGrp="1"/>
          </p:cNvSpPr>
          <p:nvPr userDrawn="1">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1522413" y="3862800"/>
            <a:ext cx="9144000" cy="1656000"/>
          </a:xfrm>
        </p:spPr>
        <p:txBody>
          <a:bodyPr>
            <a:normAutofit/>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20" name="组合 19"/>
          <p:cNvGrpSpPr/>
          <p:nvPr userDrawn="1">
            <p:custDataLst>
              <p:tags r:id="rId1"/>
            </p:custDataLst>
          </p:nvPr>
        </p:nvGrpSpPr>
        <p:grpSpPr>
          <a:xfrm>
            <a:off x="383382" y="0"/>
            <a:ext cx="10860880" cy="6868160"/>
            <a:chOff x="383382" y="0"/>
            <a:chExt cx="10860880" cy="6868160"/>
          </a:xfrm>
        </p:grpSpPr>
        <p:grpSp>
          <p:nvGrpSpPr>
            <p:cNvPr id="21" name="组合 20"/>
            <p:cNvGrpSpPr/>
            <p:nvPr userDrawn="1"/>
          </p:nvGrpSpPr>
          <p:grpSpPr>
            <a:xfrm>
              <a:off x="1074934" y="0"/>
              <a:ext cx="10169328" cy="6868160"/>
              <a:chOff x="1074934" y="0"/>
              <a:chExt cx="10169328" cy="6868160"/>
            </a:xfrm>
          </p:grpSpPr>
          <p:sp>
            <p:nvSpPr>
              <p:cNvPr id="42" name="任意多边形: 形状 41"/>
              <p:cNvSpPr/>
              <p:nvPr userDrawn="1">
                <p:custDataLst>
                  <p:tags r:id="rId21"/>
                </p:custDataLst>
              </p:nvPr>
            </p:nvSpPr>
            <p:spPr>
              <a:xfrm>
                <a:off x="6471729" y="0"/>
                <a:ext cx="4498061" cy="2192408"/>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p:cNvSpPr/>
              <p:nvPr userDrawn="1">
                <p:custDataLst>
                  <p:tags r:id="rId22"/>
                </p:custDataLst>
              </p:nvPr>
            </p:nvSpPr>
            <p:spPr>
              <a:xfrm>
                <a:off x="1465625" y="5164237"/>
                <a:ext cx="3559491" cy="1693763"/>
              </a:xfrm>
              <a:custGeom>
                <a:avLst/>
                <a:gdLst>
                  <a:gd name="connsiteX0" fmla="*/ 1779745 w 3559491"/>
                  <a:gd name="connsiteY0" fmla="*/ 0 h 1693763"/>
                  <a:gd name="connsiteX1" fmla="*/ 3554851 w 3559491"/>
                  <a:gd name="connsiteY1" fmla="*/ 1601882 h 1693763"/>
                  <a:gd name="connsiteX2" fmla="*/ 3559491 w 3559491"/>
                  <a:gd name="connsiteY2" fmla="*/ 1693763 h 1693763"/>
                  <a:gd name="connsiteX3" fmla="*/ 0 w 3559491"/>
                  <a:gd name="connsiteY3" fmla="*/ 1693763 h 1693763"/>
                  <a:gd name="connsiteX4" fmla="*/ 4639 w 3559491"/>
                  <a:gd name="connsiteY4" fmla="*/ 1601882 h 1693763"/>
                  <a:gd name="connsiteX5" fmla="*/ 1779745 w 3559491"/>
                  <a:gd name="connsiteY5" fmla="*/ 0 h 16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9491" h="1693763">
                    <a:moveTo>
                      <a:pt x="1779745" y="0"/>
                    </a:moveTo>
                    <a:cubicBezTo>
                      <a:pt x="2703606" y="0"/>
                      <a:pt x="3463476" y="702129"/>
                      <a:pt x="3554851" y="1601882"/>
                    </a:cubicBezTo>
                    <a:lnTo>
                      <a:pt x="3559491" y="1693763"/>
                    </a:lnTo>
                    <a:lnTo>
                      <a:pt x="0" y="1693763"/>
                    </a:lnTo>
                    <a:lnTo>
                      <a:pt x="4639" y="1601882"/>
                    </a:lnTo>
                    <a:cubicBezTo>
                      <a:pt x="96014" y="702129"/>
                      <a:pt x="855884" y="0"/>
                      <a:pt x="1779745" y="0"/>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矩形 43"/>
              <p:cNvSpPr/>
              <p:nvPr userDrawn="1">
                <p:custDataLst>
                  <p:tags r:id="rId23"/>
                </p:custDataLst>
              </p:nvPr>
            </p:nvSpPr>
            <p:spPr>
              <a:xfrm>
                <a:off x="1074934" y="0"/>
                <a:ext cx="2379466" cy="1660525"/>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userDrawn="1">
                <p:custDataLst>
                  <p:tags r:id="rId24"/>
                </p:custDataLst>
              </p:nvPr>
            </p:nvSpPr>
            <p:spPr>
              <a:xfrm>
                <a:off x="8075999" y="5283200"/>
                <a:ext cx="3168263" cy="1584960"/>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a:off x="383382" y="4958557"/>
              <a:ext cx="521493" cy="428627"/>
              <a:chOff x="383382" y="4958557"/>
              <a:chExt cx="521493" cy="428627"/>
            </a:xfrm>
          </p:grpSpPr>
          <p:cxnSp>
            <p:nvCxnSpPr>
              <p:cNvPr id="39" name="直接连接符 38"/>
              <p:cNvCxnSpPr/>
              <p:nvPr userDrawn="1">
                <p:custDataLst>
                  <p:tags r:id="rId18"/>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custDataLst>
                  <p:tags r:id="rId19"/>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custDataLst>
                  <p:tags r:id="rId20"/>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userDrawn="1"/>
          </p:nvGrpSpPr>
          <p:grpSpPr>
            <a:xfrm rot="5400000">
              <a:off x="7319943" y="6431755"/>
              <a:ext cx="423862" cy="428627"/>
              <a:chOff x="383382" y="4958557"/>
              <a:chExt cx="521493" cy="428627"/>
            </a:xfrm>
          </p:grpSpPr>
          <p:cxnSp>
            <p:nvCxnSpPr>
              <p:cNvPr id="36" name="直接连接符 35"/>
              <p:cNvCxnSpPr/>
              <p:nvPr userDrawn="1">
                <p:custDataLst>
                  <p:tags r:id="rId15"/>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16"/>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userDrawn="1">
                <p:custDataLst>
                  <p:tags r:id="rId17"/>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userDrawn="1"/>
          </p:nvGrpSpPr>
          <p:grpSpPr>
            <a:xfrm rot="5400000">
              <a:off x="5744084" y="14288"/>
              <a:ext cx="457202" cy="428627"/>
              <a:chOff x="383382" y="4958557"/>
              <a:chExt cx="521493" cy="428627"/>
            </a:xfrm>
          </p:grpSpPr>
          <p:cxnSp>
            <p:nvCxnSpPr>
              <p:cNvPr id="33" name="直接连接符 32"/>
              <p:cNvCxnSpPr/>
              <p:nvPr userDrawn="1">
                <p:custDataLst>
                  <p:tags r:id="rId12"/>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13"/>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14"/>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userDrawn="1"/>
          </p:nvGrpSpPr>
          <p:grpSpPr>
            <a:xfrm>
              <a:off x="1844952" y="1028704"/>
              <a:ext cx="8494436" cy="1579353"/>
              <a:chOff x="1844952" y="1028704"/>
              <a:chExt cx="8494436" cy="1579353"/>
            </a:xfrm>
          </p:grpSpPr>
          <p:cxnSp>
            <p:nvCxnSpPr>
              <p:cNvPr id="30" name="直接连接符 29"/>
              <p:cNvCxnSpPr/>
              <p:nvPr userDrawn="1">
                <p:custDataLst>
                  <p:tags r:id="rId9"/>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10"/>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11"/>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userDrawn="1"/>
          </p:nvGrpSpPr>
          <p:grpSpPr>
            <a:xfrm flipV="1">
              <a:off x="1844952" y="4074976"/>
              <a:ext cx="8494436" cy="1975897"/>
              <a:chOff x="1844952" y="1028704"/>
              <a:chExt cx="8494436" cy="1579353"/>
            </a:xfrm>
          </p:grpSpPr>
          <p:cxnSp>
            <p:nvCxnSpPr>
              <p:cNvPr id="27" name="直接连接符 26"/>
              <p:cNvCxnSpPr/>
              <p:nvPr userDrawn="1">
                <p:custDataLst>
                  <p:tags r:id="rId6"/>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7"/>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8"/>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2F0D31BD-EA8E-4E3B-8924-4967781613F4}" type="datetime1">
              <a:rPr lang="zh-CN" altLang="en-US" smtClean="0"/>
              <a:t>2022/7/22</a:t>
            </a:fld>
            <a:endParaRPr lang="zh-CN" altLang="en-US"/>
          </a:p>
        </p:txBody>
      </p:sp>
      <p:sp>
        <p:nvSpPr>
          <p:cNvPr id="4" name="页脚占位符 3"/>
          <p:cNvSpPr>
            <a:spLocks noGrp="1"/>
          </p:cNvSpPr>
          <p:nvPr>
            <p:ph type="ftr" sz="quarter" idx="11"/>
            <p:custDataLst>
              <p:tags r:id="rId4"/>
            </p:custDataLst>
          </p:nvPr>
        </p:nvSpPr>
        <p:spPr/>
        <p:txBody>
          <a:bodyPr/>
          <a:lstStyle/>
          <a:p>
            <a:r>
              <a:rPr lang="zh-CN" altLang="en-US"/>
              <a:t>时间序列分析</a:t>
            </a:r>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511F29C1-B76E-4610-ACD3-3BC1E0A57211}" type="datetime1">
              <a:rPr lang="zh-CN" altLang="en-US" smtClean="0"/>
              <a:t>2022/7/22</a:t>
            </a:fld>
            <a:endParaRPr lang="zh-CN" altLang="en-US"/>
          </a:p>
        </p:txBody>
      </p:sp>
      <p:sp>
        <p:nvSpPr>
          <p:cNvPr id="3" name="页脚占位符 2"/>
          <p:cNvSpPr>
            <a:spLocks noGrp="1"/>
          </p:cNvSpPr>
          <p:nvPr>
            <p:ph type="ftr" sz="quarter" idx="11"/>
            <p:custDataLst>
              <p:tags r:id="rId2"/>
            </p:custDataLst>
          </p:nvPr>
        </p:nvSpPr>
        <p:spPr/>
        <p:txBody>
          <a:bodyPr/>
          <a:lstStyle/>
          <a:p>
            <a:r>
              <a:rPr lang="zh-CN" altLang="en-US"/>
              <a:t>时间序列分析</a:t>
            </a:r>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1"/>
            </p:custDataLst>
          </p:nvPr>
        </p:nvGrpSpPr>
        <p:grpSpPr>
          <a:xfrm>
            <a:off x="157618" y="443230"/>
            <a:ext cx="11674475" cy="6414770"/>
            <a:chOff x="157618" y="443230"/>
            <a:chExt cx="11674475" cy="6414770"/>
          </a:xfrm>
        </p:grpSpPr>
        <p:grpSp>
          <p:nvGrpSpPr>
            <p:cNvPr id="22" name="组合 21"/>
            <p:cNvGrpSpPr/>
            <p:nvPr userDrawn="1"/>
          </p:nvGrpSpPr>
          <p:grpSpPr>
            <a:xfrm>
              <a:off x="11310600" y="443230"/>
              <a:ext cx="521493" cy="428627"/>
              <a:chOff x="383382" y="4958557"/>
              <a:chExt cx="521493" cy="428627"/>
            </a:xfrm>
          </p:grpSpPr>
          <p:cxnSp>
            <p:nvCxnSpPr>
              <p:cNvPr id="24" name="直接连接符 23"/>
              <p:cNvCxnSpPr/>
              <p:nvPr userDrawn="1">
                <p:custDataLst>
                  <p:tags r:id="rId9"/>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0"/>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1"/>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3" name="任意多边形: 形状 22"/>
            <p:cNvSpPr/>
            <p:nvPr userDrawn="1">
              <p:custDataLst>
                <p:tags r:id="rId8"/>
              </p:custDataLst>
            </p:nvPr>
          </p:nvSpPr>
          <p:spPr>
            <a:xfrm rot="10800000">
              <a:off x="157618" y="6154057"/>
              <a:ext cx="1444247" cy="703943"/>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p>
            <a:fld id="{9819EECD-A28A-46C2-826D-9E6DB04E7172}" type="datetime1">
              <a:rPr lang="zh-CN" altLang="en-US" smtClean="0"/>
              <a:t>2022/7/22</a:t>
            </a:fld>
            <a:endParaRPr lang="zh-CN" altLang="en-US" dirty="0"/>
          </a:p>
        </p:txBody>
      </p:sp>
      <p:sp>
        <p:nvSpPr>
          <p:cNvPr id="6" name="页脚占位符 5"/>
          <p:cNvSpPr>
            <a:spLocks noGrp="1"/>
          </p:cNvSpPr>
          <p:nvPr>
            <p:ph type="ftr" sz="quarter" idx="11"/>
            <p:custDataLst>
              <p:tags r:id="rId6"/>
            </p:custDataLst>
          </p:nvPr>
        </p:nvSpPr>
        <p:spPr/>
        <p:txBody>
          <a:bodyPr/>
          <a:lstStyle/>
          <a:p>
            <a:r>
              <a:rPr lang="zh-CN" altLang="en-US"/>
              <a:t>时间序列分析</a:t>
            </a:r>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33" name="组合 32"/>
          <p:cNvGrpSpPr/>
          <p:nvPr userDrawn="1">
            <p:custDataLst>
              <p:tags r:id="rId1"/>
            </p:custDataLst>
          </p:nvPr>
        </p:nvGrpSpPr>
        <p:grpSpPr>
          <a:xfrm>
            <a:off x="292800" y="304200"/>
            <a:ext cx="11606400" cy="6249600"/>
            <a:chOff x="292800" y="304200"/>
            <a:chExt cx="11606400" cy="6249600"/>
          </a:xfrm>
        </p:grpSpPr>
        <p:sp>
          <p:nvSpPr>
            <p:cNvPr id="34" name="矩形 33"/>
            <p:cNvSpPr/>
            <p:nvPr userDrawn="1">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userDrawn="1"/>
          </p:nvGrpSpPr>
          <p:grpSpPr>
            <a:xfrm>
              <a:off x="11407368" y="450850"/>
              <a:ext cx="379005" cy="311513"/>
              <a:chOff x="383382" y="4958557"/>
              <a:chExt cx="521493" cy="428627"/>
            </a:xfrm>
          </p:grpSpPr>
          <p:cxnSp>
            <p:nvCxnSpPr>
              <p:cNvPr id="37" name="直接连接符 36"/>
              <p:cNvCxnSpPr/>
              <p:nvPr userDrawn="1">
                <p:custDataLst>
                  <p:tags r:id="rId9"/>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userDrawn="1">
                <p:custDataLst>
                  <p:tags r:id="rId10"/>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userDrawn="1">
                <p:custDataLst>
                  <p:tags r:id="rId11"/>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36" name="任意多边形: 形状 35"/>
            <p:cNvSpPr/>
            <p:nvPr userDrawn="1">
              <p:custDataLst>
                <p:tags r:id="rId8"/>
              </p:custDataLst>
            </p:nvPr>
          </p:nvSpPr>
          <p:spPr>
            <a:xfrm rot="10800000">
              <a:off x="398278" y="5849857"/>
              <a:ext cx="1444247" cy="703943"/>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p>
            <a:fld id="{1944F4DF-FCAD-4798-BE30-24CD94FC88AD}" type="datetime1">
              <a:rPr lang="zh-CN" altLang="en-US" smtClean="0"/>
              <a:t>2022/7/22</a:t>
            </a:fld>
            <a:endParaRPr lang="zh-CN" altLang="en-US"/>
          </a:p>
        </p:txBody>
      </p:sp>
      <p:sp>
        <p:nvSpPr>
          <p:cNvPr id="5" name="页脚占位符 4"/>
          <p:cNvSpPr>
            <a:spLocks noGrp="1"/>
          </p:cNvSpPr>
          <p:nvPr>
            <p:ph type="ftr" sz="quarter" idx="11"/>
            <p:custDataLst>
              <p:tags r:id="rId5"/>
            </p:custDataLst>
          </p:nvPr>
        </p:nvSpPr>
        <p:spPr/>
        <p:txBody>
          <a:bodyPr/>
          <a:lstStyle/>
          <a:p>
            <a:r>
              <a:rPr lang="zh-CN" altLang="en-US"/>
              <a:t>时间序列分析</a:t>
            </a: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tags" Target="../tags/tag25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tags" Target="../tags/tag26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ags" Target="../tags/tag258.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tags" Target="../tags/tag262.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tags" Target="../tags/tag261.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tags" Target="../tags/tag26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tags" Target="../tags/tag516.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tags" Target="../tags/tag520.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tags" Target="../tags/tag515.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tags" Target="../tags/tag519.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tags" Target="../tags/tag518.xml"/><Relationship Id="rId10" Type="http://schemas.openxmlformats.org/officeDocument/2006/relationships/slideLayout" Target="../slideLayouts/slideLayout46.xml"/><Relationship Id="rId19" Type="http://schemas.openxmlformats.org/officeDocument/2006/relationships/theme" Target="../theme/theme3.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tags" Target="../tags/tag5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CECACAA7-F500-4D4D-B84E-3360CEE51724}" type="datetime1">
              <a:rPr lang="zh-CN" altLang="en-US" smtClean="0"/>
              <a:t>2022/7/22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r>
              <a:rPr lang="zh-CN" altLang="en-US" dirty="0"/>
              <a:t>时间序列分析</a:t>
            </a:r>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600">
                <a:solidFill>
                  <a:schemeClr val="tx1">
                    <a:tint val="75000"/>
                  </a:schemeClr>
                </a:solidFill>
              </a:defRPr>
            </a:lvl1pPr>
          </a:lstStyle>
          <a:p>
            <a:fld id="{49AE70B2-8BF9-45C0-BB95-33D1B9D3A854}" type="slidenum">
              <a:rPr lang="zh-CN" altLang="en-US" smtClean="0"/>
              <a:pPr/>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dt="0"/>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6ABFA1B7-A5FF-480A-8F0F-D155B3135D9A}" type="datetime1">
              <a:rPr lang="zh-CN" altLang="en-US" smtClean="0"/>
              <a:t>2022/7/22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r>
              <a:rPr lang="zh-CN" altLang="en-US" dirty="0"/>
              <a:t>时间序列分析</a:t>
            </a:r>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hf sldNum="0" hdr="0" dt="0"/>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E9322000-FD6C-4C41-8F73-179CE1228875}" type="datetime1">
              <a:rPr lang="zh-CN" altLang="en-US" smtClean="0"/>
              <a:t>2022/7/22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r>
              <a:rPr lang="zh-CN" altLang="en-US" dirty="0"/>
              <a:t>时间序列分析</a:t>
            </a:r>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hf sldNum="0" hdr="0" dt="0"/>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74.xml"/><Relationship Id="rId2" Type="http://schemas.openxmlformats.org/officeDocument/2006/relationships/tags" Target="../tags/tag773.xml"/><Relationship Id="rId1" Type="http://schemas.openxmlformats.org/officeDocument/2006/relationships/tags" Target="../tags/tag772.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793.xml"/></Relationships>
</file>

<file path=ppt/slides/_rels/slide11.xml.rels><?xml version="1.0" encoding="UTF-8" standalone="yes"?>
<Relationships xmlns="http://schemas.openxmlformats.org/package/2006/relationships"><Relationship Id="rId3" Type="http://schemas.openxmlformats.org/officeDocument/2006/relationships/tags" Target="../tags/tag795.xml"/><Relationship Id="rId7" Type="http://schemas.openxmlformats.org/officeDocument/2006/relationships/notesSlide" Target="../notesSlides/notesSlide5.xml"/><Relationship Id="rId2" Type="http://schemas.openxmlformats.org/officeDocument/2006/relationships/tags" Target="../tags/tag794.xml"/><Relationship Id="rId1" Type="http://schemas.openxmlformats.org/officeDocument/2006/relationships/themeOverride" Target="../theme/themeOverride4.xml"/><Relationship Id="rId6" Type="http://schemas.openxmlformats.org/officeDocument/2006/relationships/slideLayout" Target="../slideLayouts/slideLayout46.xml"/><Relationship Id="rId5" Type="http://schemas.openxmlformats.org/officeDocument/2006/relationships/tags" Target="../tags/tag797.xml"/><Relationship Id="rId4" Type="http://schemas.openxmlformats.org/officeDocument/2006/relationships/tags" Target="../tags/tag796.xml"/></Relationships>
</file>

<file path=ppt/slides/_rels/slide1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tags" Target="../tags/tag799.xml"/><Relationship Id="rId7" Type="http://schemas.openxmlformats.org/officeDocument/2006/relationships/image" Target="../media/image8.jpeg"/><Relationship Id="rId2" Type="http://schemas.openxmlformats.org/officeDocument/2006/relationships/tags" Target="../tags/tag798.xml"/><Relationship Id="rId1" Type="http://schemas.openxmlformats.org/officeDocument/2006/relationships/themeOverride" Target="../theme/themeOverride5.xml"/><Relationship Id="rId6" Type="http://schemas.openxmlformats.org/officeDocument/2006/relationships/image" Target="../media/image7.jpeg"/><Relationship Id="rId5" Type="http://schemas.openxmlformats.org/officeDocument/2006/relationships/notesSlide" Target="../notesSlides/notesSlide6.xml"/><Relationship Id="rId4" Type="http://schemas.openxmlformats.org/officeDocument/2006/relationships/slideLayout" Target="../slideLayouts/slideLayout53.xml"/><Relationship Id="rId9" Type="http://schemas.openxmlformats.org/officeDocument/2006/relationships/image" Target="../media/image10.jpeg"/></Relationships>
</file>

<file path=ppt/slides/_rels/slide1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tags" Target="../tags/tag801.xml"/><Relationship Id="rId7" Type="http://schemas.openxmlformats.org/officeDocument/2006/relationships/image" Target="../media/image12.jpeg"/><Relationship Id="rId2" Type="http://schemas.openxmlformats.org/officeDocument/2006/relationships/tags" Target="../tags/tag800.xml"/><Relationship Id="rId1" Type="http://schemas.openxmlformats.org/officeDocument/2006/relationships/themeOverride" Target="../theme/themeOverride6.xml"/><Relationship Id="rId6" Type="http://schemas.openxmlformats.org/officeDocument/2006/relationships/image" Target="../media/image11.jpeg"/><Relationship Id="rId5" Type="http://schemas.openxmlformats.org/officeDocument/2006/relationships/notesSlide" Target="../notesSlides/notesSlide7.xml"/><Relationship Id="rId4" Type="http://schemas.openxmlformats.org/officeDocument/2006/relationships/slideLayout" Target="../slideLayouts/slideLayout53.xml"/><Relationship Id="rId9"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tags" Target="../tags/tag804.xml"/><Relationship Id="rId2" Type="http://schemas.openxmlformats.org/officeDocument/2006/relationships/tags" Target="../tags/tag803.xml"/><Relationship Id="rId1" Type="http://schemas.openxmlformats.org/officeDocument/2006/relationships/tags" Target="../tags/tag802.xml"/><Relationship Id="rId6" Type="http://schemas.openxmlformats.org/officeDocument/2006/relationships/notesSlide" Target="../notesSlides/notesSlide8.xml"/><Relationship Id="rId5" Type="http://schemas.openxmlformats.org/officeDocument/2006/relationships/slideLayout" Target="../slideLayouts/slideLayout53.xml"/><Relationship Id="rId4" Type="http://schemas.openxmlformats.org/officeDocument/2006/relationships/tags" Target="../tags/tag805.xml"/></Relationships>
</file>

<file path=ppt/slides/_rels/slide15.xml.rels><?xml version="1.0" encoding="UTF-8" standalone="yes"?>
<Relationships xmlns="http://schemas.openxmlformats.org/package/2006/relationships"><Relationship Id="rId3" Type="http://schemas.openxmlformats.org/officeDocument/2006/relationships/tags" Target="../tags/tag807.xml"/><Relationship Id="rId2" Type="http://schemas.openxmlformats.org/officeDocument/2006/relationships/tags" Target="../tags/tag806.xml"/><Relationship Id="rId1" Type="http://schemas.openxmlformats.org/officeDocument/2006/relationships/themeOverride" Target="../theme/themeOverride7.xml"/><Relationship Id="rId5" Type="http://schemas.openxmlformats.org/officeDocument/2006/relationships/notesSlide" Target="../notesSlides/notesSlide9.xml"/><Relationship Id="rId4" Type="http://schemas.openxmlformats.org/officeDocument/2006/relationships/slideLayout" Target="../slideLayouts/slideLayout53.xml"/></Relationships>
</file>

<file path=ppt/slides/_rels/slide16.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tags" Target="../tags/tag809.xml"/><Relationship Id="rId7" Type="http://schemas.openxmlformats.org/officeDocument/2006/relationships/image" Target="../media/image16.jpeg"/><Relationship Id="rId2" Type="http://schemas.openxmlformats.org/officeDocument/2006/relationships/tags" Target="../tags/tag808.xml"/><Relationship Id="rId1" Type="http://schemas.openxmlformats.org/officeDocument/2006/relationships/themeOverride" Target="../theme/themeOverride8.xml"/><Relationship Id="rId6" Type="http://schemas.openxmlformats.org/officeDocument/2006/relationships/image" Target="../media/image15.jpeg"/><Relationship Id="rId5" Type="http://schemas.openxmlformats.org/officeDocument/2006/relationships/notesSlide" Target="../notesSlides/notesSlide10.xml"/><Relationship Id="rId4" Type="http://schemas.openxmlformats.org/officeDocument/2006/relationships/slideLayout" Target="../slideLayouts/slideLayout53.xml"/><Relationship Id="rId9" Type="http://schemas.openxmlformats.org/officeDocument/2006/relationships/image" Target="../media/image18.jpeg"/></Relationships>
</file>

<file path=ppt/slides/_rels/slide17.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slideLayout" Target="../slideLayouts/slideLayout53.xml"/><Relationship Id="rId7" Type="http://schemas.openxmlformats.org/officeDocument/2006/relationships/image" Target="../media/image17.jpeg"/><Relationship Id="rId2" Type="http://schemas.openxmlformats.org/officeDocument/2006/relationships/tags" Target="../tags/tag811.xml"/><Relationship Id="rId1" Type="http://schemas.openxmlformats.org/officeDocument/2006/relationships/tags" Target="../tags/tag810.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3" Type="http://schemas.openxmlformats.org/officeDocument/2006/relationships/tags" Target="../tags/tag813.xml"/><Relationship Id="rId7" Type="http://schemas.openxmlformats.org/officeDocument/2006/relationships/image" Target="../media/image24.png"/><Relationship Id="rId2" Type="http://schemas.openxmlformats.org/officeDocument/2006/relationships/tags" Target="../tags/tag812.xml"/><Relationship Id="rId1" Type="http://schemas.openxmlformats.org/officeDocument/2006/relationships/themeOverride" Target="../theme/themeOverride9.xml"/><Relationship Id="rId6" Type="http://schemas.openxmlformats.org/officeDocument/2006/relationships/image" Target="../media/image19.png"/><Relationship Id="rId5" Type="http://schemas.openxmlformats.org/officeDocument/2006/relationships/notesSlide" Target="../notesSlides/notesSlide12.xml"/><Relationship Id="rId4" Type="http://schemas.openxmlformats.org/officeDocument/2006/relationships/slideLayout" Target="../slideLayouts/slideLayout53.xml"/></Relationships>
</file>

<file path=ppt/slides/_rels/slide19.xml.rels><?xml version="1.0" encoding="UTF-8" standalone="yes"?>
<Relationships xmlns="http://schemas.openxmlformats.org/package/2006/relationships"><Relationship Id="rId3" Type="http://schemas.openxmlformats.org/officeDocument/2006/relationships/tags" Target="../tags/tag816.xml"/><Relationship Id="rId2" Type="http://schemas.openxmlformats.org/officeDocument/2006/relationships/tags" Target="../tags/tag815.xml"/><Relationship Id="rId1" Type="http://schemas.openxmlformats.org/officeDocument/2006/relationships/tags" Target="../tags/tag814.xml"/><Relationship Id="rId6" Type="http://schemas.openxmlformats.org/officeDocument/2006/relationships/notesSlide" Target="../notesSlides/notesSlide13.xml"/><Relationship Id="rId5" Type="http://schemas.openxmlformats.org/officeDocument/2006/relationships/slideLayout" Target="../slideLayouts/slideLayout46.xml"/><Relationship Id="rId4" Type="http://schemas.openxmlformats.org/officeDocument/2006/relationships/tags" Target="../tags/tag817.xml"/></Relationships>
</file>

<file path=ppt/slides/_rels/slide2.xml.rels><?xml version="1.0" encoding="UTF-8" standalone="yes"?>
<Relationships xmlns="http://schemas.openxmlformats.org/package/2006/relationships"><Relationship Id="rId8" Type="http://schemas.openxmlformats.org/officeDocument/2006/relationships/tags" Target="../tags/tag781.xml"/><Relationship Id="rId13" Type="http://schemas.openxmlformats.org/officeDocument/2006/relationships/notesSlide" Target="../notesSlides/notesSlide1.xml"/><Relationship Id="rId3" Type="http://schemas.openxmlformats.org/officeDocument/2006/relationships/tags" Target="../tags/tag776.xml"/><Relationship Id="rId7" Type="http://schemas.openxmlformats.org/officeDocument/2006/relationships/tags" Target="../tags/tag780.xml"/><Relationship Id="rId12" Type="http://schemas.openxmlformats.org/officeDocument/2006/relationships/slideLayout" Target="../slideLayouts/slideLayout42.xml"/><Relationship Id="rId2" Type="http://schemas.openxmlformats.org/officeDocument/2006/relationships/tags" Target="../tags/tag775.xml"/><Relationship Id="rId1" Type="http://schemas.openxmlformats.org/officeDocument/2006/relationships/themeOverride" Target="../theme/themeOverride1.xml"/><Relationship Id="rId6" Type="http://schemas.openxmlformats.org/officeDocument/2006/relationships/tags" Target="../tags/tag779.xml"/><Relationship Id="rId11" Type="http://schemas.openxmlformats.org/officeDocument/2006/relationships/tags" Target="../tags/tag784.xml"/><Relationship Id="rId5" Type="http://schemas.openxmlformats.org/officeDocument/2006/relationships/tags" Target="../tags/tag778.xml"/><Relationship Id="rId10" Type="http://schemas.openxmlformats.org/officeDocument/2006/relationships/tags" Target="../tags/tag783.xml"/><Relationship Id="rId4" Type="http://schemas.openxmlformats.org/officeDocument/2006/relationships/tags" Target="../tags/tag777.xml"/><Relationship Id="rId9" Type="http://schemas.openxmlformats.org/officeDocument/2006/relationships/tags" Target="../tags/tag782.xml"/></Relationships>
</file>

<file path=ppt/slides/_rels/slide20.xml.rels><?xml version="1.0" encoding="UTF-8" standalone="yes"?>
<Relationships xmlns="http://schemas.openxmlformats.org/package/2006/relationships"><Relationship Id="rId3" Type="http://schemas.openxmlformats.org/officeDocument/2006/relationships/tags" Target="../tags/tag819.xml"/><Relationship Id="rId2" Type="http://schemas.openxmlformats.org/officeDocument/2006/relationships/tags" Target="../tags/tag818.xml"/><Relationship Id="rId1" Type="http://schemas.openxmlformats.org/officeDocument/2006/relationships/themeOverride" Target="../theme/themeOverride10.xml"/><Relationship Id="rId6" Type="http://schemas.openxmlformats.org/officeDocument/2006/relationships/notesSlide" Target="../notesSlides/notesSlide14.xml"/><Relationship Id="rId5" Type="http://schemas.openxmlformats.org/officeDocument/2006/relationships/slideLayout" Target="../slideLayouts/slideLayout53.xml"/><Relationship Id="rId4" Type="http://schemas.openxmlformats.org/officeDocument/2006/relationships/tags" Target="../tags/tag820.xml"/></Relationships>
</file>

<file path=ppt/slides/_rels/slide21.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tags" Target="../tags/tag823.xml"/><Relationship Id="rId7" Type="http://schemas.openxmlformats.org/officeDocument/2006/relationships/image" Target="../media/image20.jpeg"/><Relationship Id="rId2" Type="http://schemas.openxmlformats.org/officeDocument/2006/relationships/tags" Target="../tags/tag822.xml"/><Relationship Id="rId1" Type="http://schemas.openxmlformats.org/officeDocument/2006/relationships/tags" Target="../tags/tag821.xml"/><Relationship Id="rId6" Type="http://schemas.openxmlformats.org/officeDocument/2006/relationships/image" Target="../media/image19.jpeg"/><Relationship Id="rId5" Type="http://schemas.openxmlformats.org/officeDocument/2006/relationships/notesSlide" Target="../notesSlides/notesSlide15.xml"/><Relationship Id="rId4" Type="http://schemas.openxmlformats.org/officeDocument/2006/relationships/slideLayout" Target="../slideLayouts/slideLayout53.xml"/><Relationship Id="rId9" Type="http://schemas.openxmlformats.org/officeDocument/2006/relationships/image" Target="../media/image22.jpeg"/></Relationships>
</file>

<file path=ppt/slides/_rels/slide22.xml.rels><?xml version="1.0" encoding="UTF-8" standalone="yes"?>
<Relationships xmlns="http://schemas.openxmlformats.org/package/2006/relationships"><Relationship Id="rId3" Type="http://schemas.openxmlformats.org/officeDocument/2006/relationships/tags" Target="../tags/tag826.xml"/><Relationship Id="rId2" Type="http://schemas.openxmlformats.org/officeDocument/2006/relationships/tags" Target="../tags/tag825.xml"/><Relationship Id="rId1" Type="http://schemas.openxmlformats.org/officeDocument/2006/relationships/tags" Target="../tags/tag824.xml"/><Relationship Id="rId6" Type="http://schemas.openxmlformats.org/officeDocument/2006/relationships/notesSlide" Target="../notesSlides/notesSlide16.xml"/><Relationship Id="rId5" Type="http://schemas.openxmlformats.org/officeDocument/2006/relationships/slideLayout" Target="../slideLayouts/slideLayout53.xml"/><Relationship Id="rId4" Type="http://schemas.openxmlformats.org/officeDocument/2006/relationships/tags" Target="../tags/tag827.xml"/></Relationships>
</file>

<file path=ppt/slides/_rels/slide23.xml.rels><?xml version="1.0" encoding="UTF-8" standalone="yes"?>
<Relationships xmlns="http://schemas.openxmlformats.org/package/2006/relationships"><Relationship Id="rId3" Type="http://schemas.openxmlformats.org/officeDocument/2006/relationships/tags" Target="../tags/tag829.xml"/><Relationship Id="rId7" Type="http://schemas.openxmlformats.org/officeDocument/2006/relationships/image" Target="../media/image29.png"/><Relationship Id="rId2" Type="http://schemas.openxmlformats.org/officeDocument/2006/relationships/tags" Target="../tags/tag828.xml"/><Relationship Id="rId1" Type="http://schemas.openxmlformats.org/officeDocument/2006/relationships/themeOverride" Target="../theme/themeOverride11.xml"/><Relationship Id="rId6" Type="http://schemas.openxmlformats.org/officeDocument/2006/relationships/notesSlide" Target="../notesSlides/notesSlide17.xml"/><Relationship Id="rId5" Type="http://schemas.openxmlformats.org/officeDocument/2006/relationships/slideLayout" Target="../slideLayouts/slideLayout53.xml"/><Relationship Id="rId4" Type="http://schemas.openxmlformats.org/officeDocument/2006/relationships/tags" Target="../tags/tag830.xml"/></Relationships>
</file>

<file path=ppt/slides/_rels/slide24.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tags" Target="../tags/tag832.xml"/><Relationship Id="rId7" Type="http://schemas.openxmlformats.org/officeDocument/2006/relationships/image" Target="../media/image23.jpeg"/><Relationship Id="rId2" Type="http://schemas.openxmlformats.org/officeDocument/2006/relationships/tags" Target="../tags/tag831.xml"/><Relationship Id="rId1" Type="http://schemas.openxmlformats.org/officeDocument/2006/relationships/themeOverride" Target="../theme/themeOverride12.xml"/><Relationship Id="rId6" Type="http://schemas.openxmlformats.org/officeDocument/2006/relationships/notesSlide" Target="../notesSlides/notesSlide18.xml"/><Relationship Id="rId5" Type="http://schemas.openxmlformats.org/officeDocument/2006/relationships/slideLayout" Target="../slideLayouts/slideLayout46.xml"/><Relationship Id="rId10" Type="http://schemas.openxmlformats.org/officeDocument/2006/relationships/image" Target="../media/image26.jpeg"/><Relationship Id="rId4" Type="http://schemas.openxmlformats.org/officeDocument/2006/relationships/tags" Target="../tags/tag833.xml"/><Relationship Id="rId9" Type="http://schemas.openxmlformats.org/officeDocument/2006/relationships/image" Target="../media/image25.jpeg"/></Relationships>
</file>

<file path=ppt/slides/_rels/slide25.xml.rels><?xml version="1.0" encoding="UTF-8" standalone="yes"?>
<Relationships xmlns="http://schemas.openxmlformats.org/package/2006/relationships"><Relationship Id="rId3" Type="http://schemas.openxmlformats.org/officeDocument/2006/relationships/tags" Target="../tags/tag835.xml"/><Relationship Id="rId2" Type="http://schemas.openxmlformats.org/officeDocument/2006/relationships/tags" Target="../tags/tag834.xml"/><Relationship Id="rId1" Type="http://schemas.openxmlformats.org/officeDocument/2006/relationships/themeOverride" Target="../theme/themeOverride13.xml"/><Relationship Id="rId6" Type="http://schemas.openxmlformats.org/officeDocument/2006/relationships/image" Target="../media/image27.png"/><Relationship Id="rId5" Type="http://schemas.openxmlformats.org/officeDocument/2006/relationships/notesSlide" Target="../notesSlides/notesSlide19.xml"/><Relationship Id="rId4" Type="http://schemas.openxmlformats.org/officeDocument/2006/relationships/slideLayout" Target="../slideLayouts/slideLayout5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836.xml"/></Relationships>
</file>

<file path=ppt/slides/_rels/slide27.xml.rels><?xml version="1.0" encoding="UTF-8" standalone="yes"?>
<Relationships xmlns="http://schemas.openxmlformats.org/package/2006/relationships"><Relationship Id="rId3" Type="http://schemas.openxmlformats.org/officeDocument/2006/relationships/tags" Target="../tags/tag838.xml"/><Relationship Id="rId2" Type="http://schemas.openxmlformats.org/officeDocument/2006/relationships/tags" Target="../tags/tag837.xml"/><Relationship Id="rId1" Type="http://schemas.openxmlformats.org/officeDocument/2006/relationships/themeOverride" Target="../theme/themeOverride14.xml"/><Relationship Id="rId5" Type="http://schemas.openxmlformats.org/officeDocument/2006/relationships/notesSlide" Target="../notesSlides/notesSlide20.xml"/><Relationship Id="rId4"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tags" Target="../tags/tag840.xml"/><Relationship Id="rId1" Type="http://schemas.openxmlformats.org/officeDocument/2006/relationships/tags" Target="../tags/tag839.xml"/><Relationship Id="rId4"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3" Type="http://schemas.openxmlformats.org/officeDocument/2006/relationships/tags" Target="../tags/tag842.xml"/><Relationship Id="rId2" Type="http://schemas.openxmlformats.org/officeDocument/2006/relationships/tags" Target="../tags/tag841.xml"/><Relationship Id="rId1" Type="http://schemas.openxmlformats.org/officeDocument/2006/relationships/themeOverride" Target="../theme/themeOverride15.xml"/><Relationship Id="rId5" Type="http://schemas.openxmlformats.org/officeDocument/2006/relationships/notesSlide" Target="../notesSlides/notesSlide22.xml"/><Relationship Id="rId4"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785.xml"/></Relationships>
</file>

<file path=ppt/slides/_rels/slide30.xml.rels><?xml version="1.0" encoding="UTF-8" standalone="yes"?>
<Relationships xmlns="http://schemas.openxmlformats.org/package/2006/relationships"><Relationship Id="rId3" Type="http://schemas.openxmlformats.org/officeDocument/2006/relationships/tags" Target="../tags/tag844.xml"/><Relationship Id="rId2" Type="http://schemas.openxmlformats.org/officeDocument/2006/relationships/tags" Target="../tags/tag843.xml"/><Relationship Id="rId1" Type="http://schemas.openxmlformats.org/officeDocument/2006/relationships/themeOverride" Target="../theme/themeOverride16.xml"/><Relationship Id="rId5" Type="http://schemas.openxmlformats.org/officeDocument/2006/relationships/notesSlide" Target="../notesSlides/notesSlide23.xml"/><Relationship Id="rId4" Type="http://schemas.openxmlformats.org/officeDocument/2006/relationships/slideLayout" Target="../slideLayouts/slideLayout53.xml"/></Relationships>
</file>

<file path=ppt/slides/_rels/slide31.xml.rels><?xml version="1.0" encoding="UTF-8" standalone="yes"?>
<Relationships xmlns="http://schemas.openxmlformats.org/package/2006/relationships"><Relationship Id="rId3" Type="http://schemas.openxmlformats.org/officeDocument/2006/relationships/tags" Target="../tags/tag846.xml"/><Relationship Id="rId7" Type="http://schemas.openxmlformats.org/officeDocument/2006/relationships/notesSlide" Target="../notesSlides/notesSlide24.xml"/><Relationship Id="rId2" Type="http://schemas.openxmlformats.org/officeDocument/2006/relationships/tags" Target="../tags/tag845.xml"/><Relationship Id="rId1" Type="http://schemas.openxmlformats.org/officeDocument/2006/relationships/themeOverride" Target="../theme/themeOverride17.xml"/><Relationship Id="rId6" Type="http://schemas.openxmlformats.org/officeDocument/2006/relationships/slideLayout" Target="../slideLayouts/slideLayout47.xml"/><Relationship Id="rId5" Type="http://schemas.openxmlformats.org/officeDocument/2006/relationships/tags" Target="../tags/tag848.xml"/><Relationship Id="rId4" Type="http://schemas.openxmlformats.org/officeDocument/2006/relationships/tags" Target="../tags/tag84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78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78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789.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tags" Target="../tags/tag791.xml"/><Relationship Id="rId7" Type="http://schemas.openxmlformats.org/officeDocument/2006/relationships/image" Target="../media/image6.jpeg"/><Relationship Id="rId2" Type="http://schemas.openxmlformats.org/officeDocument/2006/relationships/tags" Target="../tags/tag790.xml"/><Relationship Id="rId1" Type="http://schemas.openxmlformats.org/officeDocument/2006/relationships/themeOverride" Target="../theme/themeOverride2.xml"/><Relationship Id="rId6" Type="http://schemas.openxmlformats.org/officeDocument/2006/relationships/image" Target="../media/image5.jpeg"/><Relationship Id="rId5" Type="http://schemas.openxmlformats.org/officeDocument/2006/relationships/notesSlide" Target="../notesSlides/notesSlide3.xml"/><Relationship Id="rId4"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45.xml"/><Relationship Id="rId7" Type="http://schemas.openxmlformats.org/officeDocument/2006/relationships/image" Target="../media/image9.png"/><Relationship Id="rId2" Type="http://schemas.openxmlformats.org/officeDocument/2006/relationships/tags" Target="../tags/tag79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4.xm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custDataLst>
              <p:tags r:id="rId2"/>
            </p:custDataLst>
          </p:nvPr>
        </p:nvSpPr>
        <p:spPr>
          <a:xfrm>
            <a:off x="2325370" y="2894965"/>
            <a:ext cx="7651115" cy="1068070"/>
          </a:xfrm>
        </p:spPr>
        <p:txBody>
          <a:bodyPr>
            <a:normAutofit fontScale="90000"/>
          </a:bodyPr>
          <a:lstStyle/>
          <a:p>
            <a:r>
              <a:rPr lang="zh-CN" altLang="en-US" sz="3200" dirty="0">
                <a:solidFill>
                  <a:prstClr val="black">
                    <a:lumMod val="75000"/>
                    <a:lumOff val="25000"/>
                  </a:prstClr>
                </a:solidFill>
                <a:latin typeface="+mj-ea"/>
                <a:ea typeface="+mj-ea"/>
                <a:sym typeface="+mn-ea"/>
              </a:rPr>
              <a:t>基于</a:t>
            </a:r>
            <a:r>
              <a:rPr lang="en-US" altLang="zh-CN" sz="3200" dirty="0">
                <a:solidFill>
                  <a:prstClr val="black">
                    <a:lumMod val="75000"/>
                    <a:lumOff val="25000"/>
                  </a:prstClr>
                </a:solidFill>
                <a:latin typeface="+mj-ea"/>
                <a:ea typeface="+mj-ea"/>
                <a:sym typeface="+mn-ea"/>
              </a:rPr>
              <a:t>SARIMA</a:t>
            </a:r>
            <a:r>
              <a:rPr lang="zh-CN" altLang="en-US" sz="3200" dirty="0">
                <a:solidFill>
                  <a:prstClr val="black">
                    <a:lumMod val="75000"/>
                    <a:lumOff val="25000"/>
                  </a:prstClr>
                </a:solidFill>
                <a:latin typeface="+mj-ea"/>
                <a:ea typeface="+mj-ea"/>
                <a:sym typeface="+mn-ea"/>
              </a:rPr>
              <a:t>模型对新型冠状病毒疫情下来澳旅客情况的分析与研究</a:t>
            </a:r>
            <a:endParaRPr lang="zh-CN" altLang="en-US" sz="3200" dirty="0">
              <a:solidFill>
                <a:schemeClr val="accent1">
                  <a:lumMod val="50000"/>
                </a:schemeClr>
              </a:solidFill>
              <a:ea typeface="微软雅黑" panose="020B0503020204020204" pitchFamily="34" charset="-122"/>
            </a:endParaRPr>
          </a:p>
        </p:txBody>
      </p:sp>
      <p:sp>
        <p:nvSpPr>
          <p:cNvPr id="5" name="文本框 4"/>
          <p:cNvSpPr txBox="1"/>
          <p:nvPr>
            <p:custDataLst>
              <p:tags r:id="rId3"/>
            </p:custDataLst>
          </p:nvPr>
        </p:nvSpPr>
        <p:spPr>
          <a:xfrm>
            <a:off x="2325370" y="1186061"/>
            <a:ext cx="7541260" cy="1793113"/>
          </a:xfrm>
          <a:prstGeom prst="rect">
            <a:avLst/>
          </a:prstGeom>
          <a:noFill/>
        </p:spPr>
        <p:txBody>
          <a:bodyPr wrap="square" rtlCol="0" anchor="ctr" anchorCtr="0">
            <a:noAutofit/>
          </a:bodyPr>
          <a:lstStyle>
            <a:defPPr>
              <a:defRPr lang="zh-CN"/>
            </a:defPPr>
            <a:lvl1pPr algn="ctr">
              <a:defRPr sz="7200" b="1">
                <a:solidFill>
                  <a:schemeClr val="accent1"/>
                </a:solidFill>
                <a:latin typeface="Arial" panose="020B0604020202020204" pitchFamily="34" charset="0"/>
                <a:ea typeface="微软雅黑" panose="020B0503020204020204" pitchFamily="34" charset="-122"/>
              </a:defRPr>
            </a:lvl1pPr>
          </a:lstStyle>
          <a:p>
            <a:r>
              <a:rPr lang="en-US" altLang="zh-CN" sz="2800" dirty="0">
                <a:gradFill>
                  <a:gsLst>
                    <a:gs pos="0">
                      <a:srgbClr val="EABD6C"/>
                    </a:gs>
                    <a:gs pos="100000">
                      <a:srgbClr val="CB954D"/>
                    </a:gs>
                  </a:gsLst>
                  <a:lin scaled="1"/>
                </a:gradFill>
              </a:rPr>
              <a:t>Analysis and study on the situation of Macau travellers under the novel coronavirus outbreak based </a:t>
            </a:r>
          </a:p>
          <a:p>
            <a:r>
              <a:rPr lang="en-US" altLang="zh-CN" sz="2800" dirty="0">
                <a:gradFill>
                  <a:gsLst>
                    <a:gs pos="0">
                      <a:srgbClr val="EABD6C"/>
                    </a:gs>
                    <a:gs pos="100000">
                      <a:srgbClr val="CB954D"/>
                    </a:gs>
                  </a:gsLst>
                  <a:lin scaled="1"/>
                </a:gradFill>
              </a:rPr>
              <a:t>on SARIMA model</a:t>
            </a:r>
          </a:p>
        </p:txBody>
      </p:sp>
      <p:sp>
        <p:nvSpPr>
          <p:cNvPr id="2" name="文本框 1"/>
          <p:cNvSpPr txBox="1"/>
          <p:nvPr/>
        </p:nvSpPr>
        <p:spPr>
          <a:xfrm>
            <a:off x="1958183" y="4396766"/>
            <a:ext cx="8018302" cy="461665"/>
          </a:xfrm>
          <a:prstGeom prst="rect">
            <a:avLst/>
          </a:prstGeom>
          <a:noFill/>
        </p:spPr>
        <p:txBody>
          <a:bodyPr wrap="square" rtlCol="0">
            <a:spAutoFit/>
          </a:bodyPr>
          <a:lstStyle/>
          <a:p>
            <a:pPr defTabSz="914400" eaLnBrk="1" fontAlgn="auto" hangingPunct="1">
              <a:spcBef>
                <a:spcPts val="0"/>
              </a:spcBef>
              <a:spcAft>
                <a:spcPts val="0"/>
              </a:spcAft>
            </a:pP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小组成员：  </a:t>
            </a:r>
            <a:r>
              <a:rPr lang="en-US" altLang="zh-CN" sz="2400" b="1" dirty="0" err="1">
                <a:solidFill>
                  <a:schemeClr val="accent1">
                    <a:lumMod val="75000"/>
                  </a:schemeClr>
                </a:solidFill>
                <a:latin typeface="微软雅黑" panose="020B0503020204020204" pitchFamily="34" charset="-122"/>
                <a:ea typeface="微软雅黑" panose="020B0503020204020204" pitchFamily="34" charset="-122"/>
              </a:rPr>
              <a:t>zoxiii</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en-US" altLang="zh-CN" sz="2400" b="1" dirty="0" err="1">
                <a:solidFill>
                  <a:schemeClr val="accent1">
                    <a:lumMod val="75000"/>
                  </a:schemeClr>
                </a:solidFill>
                <a:latin typeface="微软雅黑" panose="020B0503020204020204" pitchFamily="34" charset="-122"/>
                <a:ea typeface="微软雅黑" panose="020B0503020204020204" pitchFamily="34" charset="-122"/>
              </a:rPr>
              <a:t>hje</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en-US" altLang="zh-CN" sz="2400" b="1" dirty="0" err="1">
                <a:solidFill>
                  <a:schemeClr val="accent1">
                    <a:lumMod val="75000"/>
                  </a:schemeClr>
                </a:solidFill>
                <a:latin typeface="微软雅黑" panose="020B0503020204020204" pitchFamily="34" charset="-122"/>
                <a:ea typeface="微软雅黑" panose="020B0503020204020204" pitchFamily="34" charset="-122"/>
              </a:rPr>
              <a:t>zgy</a:t>
            </a:r>
            <a:endParaRPr lang="en-US" altLang="zh-CN" sz="2400" b="1" dirty="0">
              <a:solidFill>
                <a:schemeClr val="accent1">
                  <a:lumMod val="75000"/>
                </a:schemeClr>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206631" y="2728438"/>
            <a:ext cx="3828365" cy="645160"/>
          </a:xfrm>
          <a:prstGeom prst="rect">
            <a:avLst/>
          </a:prstGeom>
          <a:noFill/>
        </p:spPr>
        <p:txBody>
          <a:bodyPr wrap="square" rtlCol="0">
            <a:spAutoFit/>
          </a:bodyPr>
          <a:lstStyle/>
          <a:p>
            <a:pPr algn="dist" defTabSz="457200"/>
            <a:r>
              <a:rPr lang="en-US" altLang="zh-CN" sz="3600" b="1" dirty="0">
                <a:solidFill>
                  <a:prstClr val="black">
                    <a:lumMod val="75000"/>
                    <a:lumOff val="25000"/>
                  </a:prstClr>
                </a:solidFill>
                <a:latin typeface="微软雅黑" panose="020B0503020204020204" pitchFamily="34" charset="-122"/>
                <a:ea typeface="微软雅黑" panose="020B0503020204020204" pitchFamily="34" charset="-122"/>
              </a:rPr>
              <a:t>PART THREE</a:t>
            </a:r>
          </a:p>
        </p:txBody>
      </p:sp>
      <p:sp>
        <p:nvSpPr>
          <p:cNvPr id="32" name="文本框 31"/>
          <p:cNvSpPr txBox="1"/>
          <p:nvPr/>
        </p:nvSpPr>
        <p:spPr>
          <a:xfrm>
            <a:off x="795020" y="3623310"/>
            <a:ext cx="4371975" cy="583565"/>
          </a:xfrm>
          <a:prstGeom prst="rect">
            <a:avLst/>
          </a:prstGeom>
          <a:noFill/>
        </p:spPr>
        <p:txBody>
          <a:bodyPr wrap="square" rtlCol="0">
            <a:spAutoFit/>
          </a:bodyPr>
          <a:lstStyle/>
          <a:p>
            <a:pPr algn="dist" defTabSz="457200"/>
            <a:r>
              <a:rPr lang="zh-CN" altLang="en-US" sz="3200" b="1" dirty="0">
                <a:solidFill>
                  <a:prstClr val="black">
                    <a:lumMod val="75000"/>
                    <a:lumOff val="25000"/>
                  </a:prstClr>
                </a:solidFill>
                <a:latin typeface="+mj-ea"/>
                <a:ea typeface="+mj-ea"/>
              </a:rPr>
              <a:t>建模过程与结果分析</a:t>
            </a:r>
          </a:p>
        </p:txBody>
      </p:sp>
      <p:grpSp>
        <p:nvGrpSpPr>
          <p:cNvPr id="18" name="组合 17"/>
          <p:cNvGrpSpPr/>
          <p:nvPr/>
        </p:nvGrpSpPr>
        <p:grpSpPr>
          <a:xfrm>
            <a:off x="5477577" y="495913"/>
            <a:ext cx="6192688" cy="5364596"/>
            <a:chOff x="774701" y="2601913"/>
            <a:chExt cx="3313113" cy="2997199"/>
          </a:xfrm>
          <a:solidFill>
            <a:srgbClr val="262626"/>
          </a:solidFill>
        </p:grpSpPr>
        <p:sp>
          <p:nvSpPr>
            <p:cNvPr id="19" name="Freeform 165"/>
            <p:cNvSpPr>
              <a:spLocks noEditPoints="1"/>
            </p:cNvSpPr>
            <p:nvPr/>
          </p:nvSpPr>
          <p:spPr bwMode="auto">
            <a:xfrm>
              <a:off x="1503363" y="3411538"/>
              <a:ext cx="1535113" cy="1620837"/>
            </a:xfrm>
            <a:custGeom>
              <a:avLst/>
              <a:gdLst>
                <a:gd name="T0" fmla="*/ 10 w 38"/>
                <a:gd name="T1" fmla="*/ 39 h 40"/>
                <a:gd name="T2" fmla="*/ 8 w 38"/>
                <a:gd name="T3" fmla="*/ 37 h 40"/>
                <a:gd name="T4" fmla="*/ 5 w 38"/>
                <a:gd name="T5" fmla="*/ 34 h 40"/>
                <a:gd name="T6" fmla="*/ 2 w 38"/>
                <a:gd name="T7" fmla="*/ 29 h 40"/>
                <a:gd name="T8" fmla="*/ 0 w 38"/>
                <a:gd name="T9" fmla="*/ 22 h 40"/>
                <a:gd name="T10" fmla="*/ 1 w 38"/>
                <a:gd name="T11" fmla="*/ 15 h 40"/>
                <a:gd name="T12" fmla="*/ 2 w 38"/>
                <a:gd name="T13" fmla="*/ 12 h 40"/>
                <a:gd name="T14" fmla="*/ 3 w 38"/>
                <a:gd name="T15" fmla="*/ 9 h 40"/>
                <a:gd name="T16" fmla="*/ 5 w 38"/>
                <a:gd name="T17" fmla="*/ 6 h 40"/>
                <a:gd name="T18" fmla="*/ 7 w 38"/>
                <a:gd name="T19" fmla="*/ 4 h 40"/>
                <a:gd name="T20" fmla="*/ 10 w 38"/>
                <a:gd name="T21" fmla="*/ 2 h 40"/>
                <a:gd name="T22" fmla="*/ 13 w 38"/>
                <a:gd name="T23" fmla="*/ 1 h 40"/>
                <a:gd name="T24" fmla="*/ 16 w 38"/>
                <a:gd name="T25" fmla="*/ 0 h 40"/>
                <a:gd name="T26" fmla="*/ 20 w 38"/>
                <a:gd name="T27" fmla="*/ 0 h 40"/>
                <a:gd name="T28" fmla="*/ 23 w 38"/>
                <a:gd name="T29" fmla="*/ 0 h 40"/>
                <a:gd name="T30" fmla="*/ 26 w 38"/>
                <a:gd name="T31" fmla="*/ 1 h 40"/>
                <a:gd name="T32" fmla="*/ 32 w 38"/>
                <a:gd name="T33" fmla="*/ 5 h 40"/>
                <a:gd name="T34" fmla="*/ 34 w 38"/>
                <a:gd name="T35" fmla="*/ 7 h 40"/>
                <a:gd name="T36" fmla="*/ 36 w 38"/>
                <a:gd name="T37" fmla="*/ 10 h 40"/>
                <a:gd name="T38" fmla="*/ 38 w 38"/>
                <a:gd name="T39" fmla="*/ 17 h 40"/>
                <a:gd name="T40" fmla="*/ 38 w 38"/>
                <a:gd name="T41" fmla="*/ 20 h 40"/>
                <a:gd name="T42" fmla="*/ 38 w 38"/>
                <a:gd name="T43" fmla="*/ 23 h 40"/>
                <a:gd name="T44" fmla="*/ 36 w 38"/>
                <a:gd name="T45" fmla="*/ 30 h 40"/>
                <a:gd name="T46" fmla="*/ 32 w 38"/>
                <a:gd name="T47" fmla="*/ 36 h 40"/>
                <a:gd name="T48" fmla="*/ 27 w 38"/>
                <a:gd name="T49" fmla="*/ 40 h 40"/>
                <a:gd name="T50" fmla="*/ 27 w 38"/>
                <a:gd name="T51" fmla="*/ 40 h 40"/>
                <a:gd name="T52" fmla="*/ 27 w 38"/>
                <a:gd name="T53" fmla="*/ 40 h 40"/>
                <a:gd name="T54" fmla="*/ 23 w 38"/>
                <a:gd name="T55" fmla="*/ 39 h 40"/>
                <a:gd name="T56" fmla="*/ 19 w 38"/>
                <a:gd name="T57" fmla="*/ 39 h 40"/>
                <a:gd name="T58" fmla="*/ 10 w 38"/>
                <a:gd name="T59" fmla="*/ 39 h 40"/>
                <a:gd name="T60" fmla="*/ 10 w 38"/>
                <a:gd name="T61" fmla="*/ 39 h 40"/>
                <a:gd name="T62" fmla="*/ 10 w 38"/>
                <a:gd name="T63" fmla="*/ 39 h 40"/>
                <a:gd name="T64" fmla="*/ 19 w 38"/>
                <a:gd name="T65" fmla="*/ 38 h 40"/>
                <a:gd name="T66" fmla="*/ 23 w 38"/>
                <a:gd name="T67" fmla="*/ 38 h 40"/>
                <a:gd name="T68" fmla="*/ 27 w 38"/>
                <a:gd name="T69" fmla="*/ 39 h 40"/>
                <a:gd name="T70" fmla="*/ 27 w 38"/>
                <a:gd name="T71" fmla="*/ 39 h 40"/>
                <a:gd name="T72" fmla="*/ 31 w 38"/>
                <a:gd name="T73" fmla="*/ 35 h 40"/>
                <a:gd name="T74" fmla="*/ 34 w 38"/>
                <a:gd name="T75" fmla="*/ 29 h 40"/>
                <a:gd name="T76" fmla="*/ 36 w 38"/>
                <a:gd name="T77" fmla="*/ 23 h 40"/>
                <a:gd name="T78" fmla="*/ 37 w 38"/>
                <a:gd name="T79" fmla="*/ 20 h 40"/>
                <a:gd name="T80" fmla="*/ 36 w 38"/>
                <a:gd name="T81" fmla="*/ 17 h 40"/>
                <a:gd name="T82" fmla="*/ 35 w 38"/>
                <a:gd name="T83" fmla="*/ 11 h 40"/>
                <a:gd name="T84" fmla="*/ 33 w 38"/>
                <a:gd name="T85" fmla="*/ 8 h 40"/>
                <a:gd name="T86" fmla="*/ 31 w 38"/>
                <a:gd name="T87" fmla="*/ 5 h 40"/>
                <a:gd name="T88" fmla="*/ 26 w 38"/>
                <a:gd name="T89" fmla="*/ 2 h 40"/>
                <a:gd name="T90" fmla="*/ 23 w 38"/>
                <a:gd name="T91" fmla="*/ 1 h 40"/>
                <a:gd name="T92" fmla="*/ 20 w 38"/>
                <a:gd name="T93" fmla="*/ 1 h 40"/>
                <a:gd name="T94" fmla="*/ 17 w 38"/>
                <a:gd name="T95" fmla="*/ 1 h 40"/>
                <a:gd name="T96" fmla="*/ 13 w 38"/>
                <a:gd name="T97" fmla="*/ 1 h 40"/>
                <a:gd name="T98" fmla="*/ 10 w 38"/>
                <a:gd name="T99" fmla="*/ 3 h 40"/>
                <a:gd name="T100" fmla="*/ 8 w 38"/>
                <a:gd name="T101" fmla="*/ 5 h 40"/>
                <a:gd name="T102" fmla="*/ 6 w 38"/>
                <a:gd name="T103" fmla="*/ 7 h 40"/>
                <a:gd name="T104" fmla="*/ 4 w 38"/>
                <a:gd name="T105" fmla="*/ 10 h 40"/>
                <a:gd name="T106" fmla="*/ 3 w 38"/>
                <a:gd name="T107" fmla="*/ 13 h 40"/>
                <a:gd name="T108" fmla="*/ 2 w 38"/>
                <a:gd name="T109" fmla="*/ 16 h 40"/>
                <a:gd name="T110" fmla="*/ 2 w 38"/>
                <a:gd name="T111" fmla="*/ 22 h 40"/>
                <a:gd name="T112" fmla="*/ 3 w 38"/>
                <a:gd name="T113" fmla="*/ 28 h 40"/>
                <a:gd name="T114" fmla="*/ 6 w 38"/>
                <a:gd name="T115" fmla="*/ 34 h 40"/>
                <a:gd name="T116" fmla="*/ 8 w 38"/>
                <a:gd name="T117" fmla="*/ 36 h 40"/>
                <a:gd name="T118" fmla="*/ 10 w 38"/>
                <a:gd name="T11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 h="40">
                  <a:moveTo>
                    <a:pt x="10" y="39"/>
                  </a:moveTo>
                  <a:cubicBezTo>
                    <a:pt x="8" y="37"/>
                    <a:pt x="8" y="37"/>
                    <a:pt x="8" y="37"/>
                  </a:cubicBezTo>
                  <a:cubicBezTo>
                    <a:pt x="7" y="36"/>
                    <a:pt x="6" y="35"/>
                    <a:pt x="5" y="34"/>
                  </a:cubicBezTo>
                  <a:cubicBezTo>
                    <a:pt x="4" y="33"/>
                    <a:pt x="3" y="31"/>
                    <a:pt x="2" y="29"/>
                  </a:cubicBezTo>
                  <a:cubicBezTo>
                    <a:pt x="1" y="26"/>
                    <a:pt x="1" y="24"/>
                    <a:pt x="0" y="22"/>
                  </a:cubicBezTo>
                  <a:cubicBezTo>
                    <a:pt x="0" y="20"/>
                    <a:pt x="0" y="18"/>
                    <a:pt x="1" y="15"/>
                  </a:cubicBezTo>
                  <a:cubicBezTo>
                    <a:pt x="1" y="14"/>
                    <a:pt x="1" y="13"/>
                    <a:pt x="2" y="12"/>
                  </a:cubicBezTo>
                  <a:cubicBezTo>
                    <a:pt x="2" y="11"/>
                    <a:pt x="2" y="10"/>
                    <a:pt x="3" y="9"/>
                  </a:cubicBezTo>
                  <a:cubicBezTo>
                    <a:pt x="4" y="8"/>
                    <a:pt x="4" y="7"/>
                    <a:pt x="5" y="6"/>
                  </a:cubicBezTo>
                  <a:cubicBezTo>
                    <a:pt x="7" y="4"/>
                    <a:pt x="7" y="4"/>
                    <a:pt x="7" y="4"/>
                  </a:cubicBezTo>
                  <a:cubicBezTo>
                    <a:pt x="10" y="2"/>
                    <a:pt x="10" y="2"/>
                    <a:pt x="10" y="2"/>
                  </a:cubicBezTo>
                  <a:cubicBezTo>
                    <a:pt x="11" y="2"/>
                    <a:pt x="12" y="1"/>
                    <a:pt x="13" y="1"/>
                  </a:cubicBezTo>
                  <a:cubicBezTo>
                    <a:pt x="14" y="0"/>
                    <a:pt x="15" y="0"/>
                    <a:pt x="16" y="0"/>
                  </a:cubicBezTo>
                  <a:cubicBezTo>
                    <a:pt x="18" y="0"/>
                    <a:pt x="19" y="0"/>
                    <a:pt x="20" y="0"/>
                  </a:cubicBezTo>
                  <a:cubicBezTo>
                    <a:pt x="21" y="0"/>
                    <a:pt x="22" y="0"/>
                    <a:pt x="23" y="0"/>
                  </a:cubicBezTo>
                  <a:cubicBezTo>
                    <a:pt x="24" y="1"/>
                    <a:pt x="25" y="1"/>
                    <a:pt x="26" y="1"/>
                  </a:cubicBezTo>
                  <a:cubicBezTo>
                    <a:pt x="28" y="2"/>
                    <a:pt x="30" y="3"/>
                    <a:pt x="32" y="5"/>
                  </a:cubicBezTo>
                  <a:cubicBezTo>
                    <a:pt x="33" y="6"/>
                    <a:pt x="34" y="6"/>
                    <a:pt x="34" y="7"/>
                  </a:cubicBezTo>
                  <a:cubicBezTo>
                    <a:pt x="35" y="8"/>
                    <a:pt x="35" y="9"/>
                    <a:pt x="36" y="10"/>
                  </a:cubicBezTo>
                  <a:cubicBezTo>
                    <a:pt x="37" y="12"/>
                    <a:pt x="37" y="14"/>
                    <a:pt x="38" y="17"/>
                  </a:cubicBezTo>
                  <a:cubicBezTo>
                    <a:pt x="38" y="18"/>
                    <a:pt x="38" y="19"/>
                    <a:pt x="38" y="20"/>
                  </a:cubicBezTo>
                  <a:cubicBezTo>
                    <a:pt x="38" y="21"/>
                    <a:pt x="38" y="22"/>
                    <a:pt x="38" y="23"/>
                  </a:cubicBezTo>
                  <a:cubicBezTo>
                    <a:pt x="37" y="26"/>
                    <a:pt x="36" y="28"/>
                    <a:pt x="36" y="30"/>
                  </a:cubicBezTo>
                  <a:cubicBezTo>
                    <a:pt x="35" y="32"/>
                    <a:pt x="34" y="34"/>
                    <a:pt x="32" y="36"/>
                  </a:cubicBezTo>
                  <a:cubicBezTo>
                    <a:pt x="31" y="37"/>
                    <a:pt x="29" y="39"/>
                    <a:pt x="27" y="40"/>
                  </a:cubicBezTo>
                  <a:cubicBezTo>
                    <a:pt x="27" y="40"/>
                    <a:pt x="27" y="40"/>
                    <a:pt x="27" y="40"/>
                  </a:cubicBezTo>
                  <a:cubicBezTo>
                    <a:pt x="27" y="40"/>
                    <a:pt x="27" y="40"/>
                    <a:pt x="27" y="40"/>
                  </a:cubicBezTo>
                  <a:cubicBezTo>
                    <a:pt x="25" y="40"/>
                    <a:pt x="24" y="39"/>
                    <a:pt x="23" y="39"/>
                  </a:cubicBezTo>
                  <a:cubicBezTo>
                    <a:pt x="21" y="39"/>
                    <a:pt x="20" y="39"/>
                    <a:pt x="19" y="39"/>
                  </a:cubicBezTo>
                  <a:cubicBezTo>
                    <a:pt x="16" y="39"/>
                    <a:pt x="13" y="39"/>
                    <a:pt x="10" y="39"/>
                  </a:cubicBezTo>
                  <a:cubicBezTo>
                    <a:pt x="10" y="39"/>
                    <a:pt x="10" y="39"/>
                    <a:pt x="10" y="39"/>
                  </a:cubicBezTo>
                  <a:close/>
                  <a:moveTo>
                    <a:pt x="10" y="39"/>
                  </a:moveTo>
                  <a:cubicBezTo>
                    <a:pt x="13" y="38"/>
                    <a:pt x="16" y="38"/>
                    <a:pt x="19" y="38"/>
                  </a:cubicBezTo>
                  <a:cubicBezTo>
                    <a:pt x="20" y="38"/>
                    <a:pt x="21" y="38"/>
                    <a:pt x="23" y="38"/>
                  </a:cubicBezTo>
                  <a:cubicBezTo>
                    <a:pt x="24" y="38"/>
                    <a:pt x="26" y="39"/>
                    <a:pt x="27" y="39"/>
                  </a:cubicBezTo>
                  <a:cubicBezTo>
                    <a:pt x="27" y="39"/>
                    <a:pt x="27" y="39"/>
                    <a:pt x="27" y="39"/>
                  </a:cubicBezTo>
                  <a:cubicBezTo>
                    <a:pt x="28" y="38"/>
                    <a:pt x="30" y="37"/>
                    <a:pt x="31" y="35"/>
                  </a:cubicBezTo>
                  <a:cubicBezTo>
                    <a:pt x="32" y="33"/>
                    <a:pt x="33" y="31"/>
                    <a:pt x="34" y="29"/>
                  </a:cubicBezTo>
                  <a:cubicBezTo>
                    <a:pt x="35" y="27"/>
                    <a:pt x="36" y="25"/>
                    <a:pt x="36" y="23"/>
                  </a:cubicBezTo>
                  <a:cubicBezTo>
                    <a:pt x="36" y="22"/>
                    <a:pt x="36" y="21"/>
                    <a:pt x="37" y="20"/>
                  </a:cubicBezTo>
                  <a:cubicBezTo>
                    <a:pt x="37" y="19"/>
                    <a:pt x="37" y="18"/>
                    <a:pt x="36" y="17"/>
                  </a:cubicBezTo>
                  <a:cubicBezTo>
                    <a:pt x="36" y="15"/>
                    <a:pt x="36" y="13"/>
                    <a:pt x="35" y="11"/>
                  </a:cubicBezTo>
                  <a:cubicBezTo>
                    <a:pt x="34" y="10"/>
                    <a:pt x="34" y="9"/>
                    <a:pt x="33" y="8"/>
                  </a:cubicBezTo>
                  <a:cubicBezTo>
                    <a:pt x="33" y="7"/>
                    <a:pt x="32" y="6"/>
                    <a:pt x="31" y="5"/>
                  </a:cubicBezTo>
                  <a:cubicBezTo>
                    <a:pt x="30" y="4"/>
                    <a:pt x="28" y="3"/>
                    <a:pt x="26" y="2"/>
                  </a:cubicBezTo>
                  <a:cubicBezTo>
                    <a:pt x="25" y="1"/>
                    <a:pt x="24" y="1"/>
                    <a:pt x="23" y="1"/>
                  </a:cubicBezTo>
                  <a:cubicBezTo>
                    <a:pt x="22" y="1"/>
                    <a:pt x="21" y="1"/>
                    <a:pt x="20" y="1"/>
                  </a:cubicBezTo>
                  <a:cubicBezTo>
                    <a:pt x="19" y="0"/>
                    <a:pt x="18" y="0"/>
                    <a:pt x="17" y="1"/>
                  </a:cubicBezTo>
                  <a:cubicBezTo>
                    <a:pt x="15" y="1"/>
                    <a:pt x="14" y="1"/>
                    <a:pt x="13" y="1"/>
                  </a:cubicBezTo>
                  <a:cubicBezTo>
                    <a:pt x="12" y="2"/>
                    <a:pt x="11" y="2"/>
                    <a:pt x="10" y="3"/>
                  </a:cubicBezTo>
                  <a:cubicBezTo>
                    <a:pt x="8" y="5"/>
                    <a:pt x="8" y="5"/>
                    <a:pt x="8" y="5"/>
                  </a:cubicBezTo>
                  <a:cubicBezTo>
                    <a:pt x="6" y="7"/>
                    <a:pt x="6" y="7"/>
                    <a:pt x="6" y="7"/>
                  </a:cubicBezTo>
                  <a:cubicBezTo>
                    <a:pt x="5" y="8"/>
                    <a:pt x="5" y="9"/>
                    <a:pt x="4" y="10"/>
                  </a:cubicBezTo>
                  <a:cubicBezTo>
                    <a:pt x="3" y="11"/>
                    <a:pt x="3" y="12"/>
                    <a:pt x="3" y="13"/>
                  </a:cubicBezTo>
                  <a:cubicBezTo>
                    <a:pt x="2" y="14"/>
                    <a:pt x="2" y="15"/>
                    <a:pt x="2" y="16"/>
                  </a:cubicBezTo>
                  <a:cubicBezTo>
                    <a:pt x="1" y="18"/>
                    <a:pt x="1" y="20"/>
                    <a:pt x="2" y="22"/>
                  </a:cubicBezTo>
                  <a:cubicBezTo>
                    <a:pt x="2" y="24"/>
                    <a:pt x="2" y="26"/>
                    <a:pt x="3" y="28"/>
                  </a:cubicBezTo>
                  <a:cubicBezTo>
                    <a:pt x="4" y="30"/>
                    <a:pt x="5" y="32"/>
                    <a:pt x="6" y="34"/>
                  </a:cubicBezTo>
                  <a:cubicBezTo>
                    <a:pt x="7" y="35"/>
                    <a:pt x="7" y="36"/>
                    <a:pt x="8" y="36"/>
                  </a:cubicBezTo>
                  <a:lnTo>
                    <a:pt x="10" y="39"/>
                  </a:ln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22" name="Freeform 166"/>
            <p:cNvSpPr/>
            <p:nvPr/>
          </p:nvSpPr>
          <p:spPr bwMode="auto">
            <a:xfrm>
              <a:off x="1866901" y="3978275"/>
              <a:ext cx="766763" cy="1012825"/>
            </a:xfrm>
            <a:custGeom>
              <a:avLst/>
              <a:gdLst>
                <a:gd name="T0" fmla="*/ 5 w 19"/>
                <a:gd name="T1" fmla="*/ 24 h 25"/>
                <a:gd name="T2" fmla="*/ 3 w 19"/>
                <a:gd name="T3" fmla="*/ 21 h 25"/>
                <a:gd name="T4" fmla="*/ 1 w 19"/>
                <a:gd name="T5" fmla="*/ 11 h 25"/>
                <a:gd name="T6" fmla="*/ 1 w 19"/>
                <a:gd name="T7" fmla="*/ 4 h 25"/>
                <a:gd name="T8" fmla="*/ 2 w 19"/>
                <a:gd name="T9" fmla="*/ 2 h 25"/>
                <a:gd name="T10" fmla="*/ 3 w 19"/>
                <a:gd name="T11" fmla="*/ 2 h 25"/>
                <a:gd name="T12" fmla="*/ 4 w 19"/>
                <a:gd name="T13" fmla="*/ 1 h 25"/>
                <a:gd name="T14" fmla="*/ 6 w 19"/>
                <a:gd name="T15" fmla="*/ 2 h 25"/>
                <a:gd name="T16" fmla="*/ 6 w 19"/>
                <a:gd name="T17" fmla="*/ 4 h 25"/>
                <a:gd name="T18" fmla="*/ 5 w 19"/>
                <a:gd name="T19" fmla="*/ 5 h 25"/>
                <a:gd name="T20" fmla="*/ 4 w 19"/>
                <a:gd name="T21" fmla="*/ 5 h 25"/>
                <a:gd name="T22" fmla="*/ 3 w 19"/>
                <a:gd name="T23" fmla="*/ 3 h 25"/>
                <a:gd name="T24" fmla="*/ 7 w 19"/>
                <a:gd name="T25" fmla="*/ 1 h 25"/>
                <a:gd name="T26" fmla="*/ 11 w 19"/>
                <a:gd name="T27" fmla="*/ 3 h 25"/>
                <a:gd name="T28" fmla="*/ 10 w 19"/>
                <a:gd name="T29" fmla="*/ 5 h 25"/>
                <a:gd name="T30" fmla="*/ 9 w 19"/>
                <a:gd name="T31" fmla="*/ 5 h 25"/>
                <a:gd name="T32" fmla="*/ 8 w 19"/>
                <a:gd name="T33" fmla="*/ 4 h 25"/>
                <a:gd name="T34" fmla="*/ 8 w 19"/>
                <a:gd name="T35" fmla="*/ 2 h 25"/>
                <a:gd name="T36" fmla="*/ 10 w 19"/>
                <a:gd name="T37" fmla="*/ 1 h 25"/>
                <a:gd name="T38" fmla="*/ 12 w 19"/>
                <a:gd name="T39" fmla="*/ 0 h 25"/>
                <a:gd name="T40" fmla="*/ 13 w 19"/>
                <a:gd name="T41" fmla="*/ 0 h 25"/>
                <a:gd name="T42" fmla="*/ 14 w 19"/>
                <a:gd name="T43" fmla="*/ 1 h 25"/>
                <a:gd name="T44" fmla="*/ 16 w 19"/>
                <a:gd name="T45" fmla="*/ 3 h 25"/>
                <a:gd name="T46" fmla="*/ 14 w 19"/>
                <a:gd name="T47" fmla="*/ 5 h 25"/>
                <a:gd name="T48" fmla="*/ 13 w 19"/>
                <a:gd name="T49" fmla="*/ 5 h 25"/>
                <a:gd name="T50" fmla="*/ 12 w 19"/>
                <a:gd name="T51" fmla="*/ 3 h 25"/>
                <a:gd name="T52" fmla="*/ 13 w 19"/>
                <a:gd name="T53" fmla="*/ 1 h 25"/>
                <a:gd name="T54" fmla="*/ 17 w 19"/>
                <a:gd name="T55" fmla="*/ 1 h 25"/>
                <a:gd name="T56" fmla="*/ 19 w 19"/>
                <a:gd name="T57" fmla="*/ 5 h 25"/>
                <a:gd name="T58" fmla="*/ 17 w 19"/>
                <a:gd name="T59" fmla="*/ 12 h 25"/>
                <a:gd name="T60" fmla="*/ 12 w 19"/>
                <a:gd name="T61" fmla="*/ 24 h 25"/>
                <a:gd name="T62" fmla="*/ 12 w 19"/>
                <a:gd name="T63" fmla="*/ 25 h 25"/>
                <a:gd name="T64" fmla="*/ 12 w 19"/>
                <a:gd name="T65" fmla="*/ 24 h 25"/>
                <a:gd name="T66" fmla="*/ 15 w 19"/>
                <a:gd name="T67" fmla="*/ 11 h 25"/>
                <a:gd name="T68" fmla="*/ 17 w 19"/>
                <a:gd name="T69" fmla="*/ 5 h 25"/>
                <a:gd name="T70" fmla="*/ 16 w 19"/>
                <a:gd name="T71" fmla="*/ 2 h 25"/>
                <a:gd name="T72" fmla="*/ 14 w 19"/>
                <a:gd name="T73" fmla="*/ 2 h 25"/>
                <a:gd name="T74" fmla="*/ 13 w 19"/>
                <a:gd name="T75" fmla="*/ 3 h 25"/>
                <a:gd name="T76" fmla="*/ 13 w 19"/>
                <a:gd name="T77" fmla="*/ 3 h 25"/>
                <a:gd name="T78" fmla="*/ 14 w 19"/>
                <a:gd name="T79" fmla="*/ 4 h 25"/>
                <a:gd name="T80" fmla="*/ 14 w 19"/>
                <a:gd name="T81" fmla="*/ 4 h 25"/>
                <a:gd name="T82" fmla="*/ 14 w 19"/>
                <a:gd name="T83" fmla="*/ 3 h 25"/>
                <a:gd name="T84" fmla="*/ 14 w 19"/>
                <a:gd name="T85" fmla="*/ 2 h 25"/>
                <a:gd name="T86" fmla="*/ 10 w 19"/>
                <a:gd name="T87" fmla="*/ 2 h 25"/>
                <a:gd name="T88" fmla="*/ 9 w 19"/>
                <a:gd name="T89" fmla="*/ 4 h 25"/>
                <a:gd name="T90" fmla="*/ 10 w 19"/>
                <a:gd name="T91" fmla="*/ 4 h 25"/>
                <a:gd name="T92" fmla="*/ 10 w 19"/>
                <a:gd name="T93" fmla="*/ 3 h 25"/>
                <a:gd name="T94" fmla="*/ 7 w 19"/>
                <a:gd name="T95" fmla="*/ 1 h 25"/>
                <a:gd name="T96" fmla="*/ 4 w 19"/>
                <a:gd name="T97" fmla="*/ 3 h 25"/>
                <a:gd name="T98" fmla="*/ 5 w 19"/>
                <a:gd name="T99" fmla="*/ 4 h 25"/>
                <a:gd name="T100" fmla="*/ 4 w 19"/>
                <a:gd name="T101" fmla="*/ 2 h 25"/>
                <a:gd name="T102" fmla="*/ 2 w 19"/>
                <a:gd name="T103" fmla="*/ 4 h 25"/>
                <a:gd name="T104" fmla="*/ 2 w 19"/>
                <a:gd name="T105" fmla="*/ 11 h 25"/>
                <a:gd name="T106" fmla="*/ 3 w 19"/>
                <a:gd name="T107" fmla="*/ 16 h 25"/>
                <a:gd name="T108" fmla="*/ 4 w 19"/>
                <a:gd name="T109" fmla="*/ 21 h 25"/>
                <a:gd name="T110" fmla="*/ 5 w 19"/>
                <a:gd name="T111" fmla="*/ 24 h 25"/>
                <a:gd name="T112" fmla="*/ 5 w 19"/>
                <a:gd name="T113" fmla="*/ 24 h 25"/>
                <a:gd name="T114" fmla="*/ 5 w 19"/>
                <a:gd name="T115"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 h="25">
                  <a:moveTo>
                    <a:pt x="5" y="24"/>
                  </a:moveTo>
                  <a:cubicBezTo>
                    <a:pt x="5" y="24"/>
                    <a:pt x="4" y="23"/>
                    <a:pt x="3" y="21"/>
                  </a:cubicBezTo>
                  <a:cubicBezTo>
                    <a:pt x="2" y="18"/>
                    <a:pt x="1" y="15"/>
                    <a:pt x="1" y="11"/>
                  </a:cubicBezTo>
                  <a:cubicBezTo>
                    <a:pt x="1" y="9"/>
                    <a:pt x="0" y="7"/>
                    <a:pt x="1" y="4"/>
                  </a:cubicBezTo>
                  <a:cubicBezTo>
                    <a:pt x="1" y="4"/>
                    <a:pt x="1" y="3"/>
                    <a:pt x="2" y="2"/>
                  </a:cubicBezTo>
                  <a:cubicBezTo>
                    <a:pt x="2" y="2"/>
                    <a:pt x="2" y="2"/>
                    <a:pt x="3" y="2"/>
                  </a:cubicBezTo>
                  <a:cubicBezTo>
                    <a:pt x="3" y="2"/>
                    <a:pt x="3" y="1"/>
                    <a:pt x="4" y="1"/>
                  </a:cubicBezTo>
                  <a:cubicBezTo>
                    <a:pt x="4" y="1"/>
                    <a:pt x="5" y="1"/>
                    <a:pt x="6" y="2"/>
                  </a:cubicBezTo>
                  <a:cubicBezTo>
                    <a:pt x="6" y="3"/>
                    <a:pt x="6" y="3"/>
                    <a:pt x="6" y="4"/>
                  </a:cubicBezTo>
                  <a:cubicBezTo>
                    <a:pt x="6" y="4"/>
                    <a:pt x="6" y="5"/>
                    <a:pt x="5" y="5"/>
                  </a:cubicBezTo>
                  <a:cubicBezTo>
                    <a:pt x="5" y="5"/>
                    <a:pt x="4" y="5"/>
                    <a:pt x="4" y="5"/>
                  </a:cubicBezTo>
                  <a:cubicBezTo>
                    <a:pt x="4" y="4"/>
                    <a:pt x="3" y="4"/>
                    <a:pt x="3" y="3"/>
                  </a:cubicBezTo>
                  <a:cubicBezTo>
                    <a:pt x="4" y="1"/>
                    <a:pt x="6" y="1"/>
                    <a:pt x="7" y="1"/>
                  </a:cubicBezTo>
                  <a:cubicBezTo>
                    <a:pt x="8" y="1"/>
                    <a:pt x="10" y="1"/>
                    <a:pt x="11" y="3"/>
                  </a:cubicBezTo>
                  <a:cubicBezTo>
                    <a:pt x="11" y="3"/>
                    <a:pt x="11" y="4"/>
                    <a:pt x="10" y="5"/>
                  </a:cubicBezTo>
                  <a:cubicBezTo>
                    <a:pt x="10" y="5"/>
                    <a:pt x="10" y="5"/>
                    <a:pt x="9" y="5"/>
                  </a:cubicBezTo>
                  <a:cubicBezTo>
                    <a:pt x="9" y="5"/>
                    <a:pt x="8" y="5"/>
                    <a:pt x="8" y="4"/>
                  </a:cubicBezTo>
                  <a:cubicBezTo>
                    <a:pt x="8" y="4"/>
                    <a:pt x="8" y="3"/>
                    <a:pt x="8" y="2"/>
                  </a:cubicBezTo>
                  <a:cubicBezTo>
                    <a:pt x="9" y="1"/>
                    <a:pt x="9" y="1"/>
                    <a:pt x="10" y="1"/>
                  </a:cubicBezTo>
                  <a:cubicBezTo>
                    <a:pt x="11" y="0"/>
                    <a:pt x="11" y="0"/>
                    <a:pt x="12" y="0"/>
                  </a:cubicBezTo>
                  <a:cubicBezTo>
                    <a:pt x="13" y="0"/>
                    <a:pt x="13" y="0"/>
                    <a:pt x="13" y="0"/>
                  </a:cubicBezTo>
                  <a:cubicBezTo>
                    <a:pt x="14" y="1"/>
                    <a:pt x="14" y="1"/>
                    <a:pt x="14" y="1"/>
                  </a:cubicBezTo>
                  <a:cubicBezTo>
                    <a:pt x="15" y="1"/>
                    <a:pt x="16" y="2"/>
                    <a:pt x="16" y="3"/>
                  </a:cubicBezTo>
                  <a:cubicBezTo>
                    <a:pt x="16" y="4"/>
                    <a:pt x="15" y="5"/>
                    <a:pt x="14" y="5"/>
                  </a:cubicBezTo>
                  <a:cubicBezTo>
                    <a:pt x="13" y="5"/>
                    <a:pt x="13" y="5"/>
                    <a:pt x="13" y="5"/>
                  </a:cubicBezTo>
                  <a:cubicBezTo>
                    <a:pt x="12" y="4"/>
                    <a:pt x="12" y="4"/>
                    <a:pt x="12" y="3"/>
                  </a:cubicBezTo>
                  <a:cubicBezTo>
                    <a:pt x="12" y="2"/>
                    <a:pt x="12" y="1"/>
                    <a:pt x="13" y="1"/>
                  </a:cubicBezTo>
                  <a:cubicBezTo>
                    <a:pt x="14" y="0"/>
                    <a:pt x="16" y="0"/>
                    <a:pt x="17" y="1"/>
                  </a:cubicBezTo>
                  <a:cubicBezTo>
                    <a:pt x="19" y="2"/>
                    <a:pt x="19" y="4"/>
                    <a:pt x="19" y="5"/>
                  </a:cubicBezTo>
                  <a:cubicBezTo>
                    <a:pt x="18" y="8"/>
                    <a:pt x="17" y="10"/>
                    <a:pt x="17" y="12"/>
                  </a:cubicBezTo>
                  <a:cubicBezTo>
                    <a:pt x="14" y="19"/>
                    <a:pt x="12" y="24"/>
                    <a:pt x="12" y="24"/>
                  </a:cubicBezTo>
                  <a:cubicBezTo>
                    <a:pt x="12" y="25"/>
                    <a:pt x="12" y="25"/>
                    <a:pt x="12" y="25"/>
                  </a:cubicBezTo>
                  <a:cubicBezTo>
                    <a:pt x="12" y="24"/>
                    <a:pt x="12" y="24"/>
                    <a:pt x="12" y="24"/>
                  </a:cubicBezTo>
                  <a:cubicBezTo>
                    <a:pt x="12" y="24"/>
                    <a:pt x="13" y="19"/>
                    <a:pt x="15" y="11"/>
                  </a:cubicBezTo>
                  <a:cubicBezTo>
                    <a:pt x="16" y="9"/>
                    <a:pt x="17" y="7"/>
                    <a:pt x="17" y="5"/>
                  </a:cubicBezTo>
                  <a:cubicBezTo>
                    <a:pt x="17" y="4"/>
                    <a:pt x="17" y="3"/>
                    <a:pt x="16" y="2"/>
                  </a:cubicBezTo>
                  <a:cubicBezTo>
                    <a:pt x="16" y="2"/>
                    <a:pt x="14" y="2"/>
                    <a:pt x="14" y="2"/>
                  </a:cubicBezTo>
                  <a:cubicBezTo>
                    <a:pt x="13" y="2"/>
                    <a:pt x="13" y="3"/>
                    <a:pt x="13" y="3"/>
                  </a:cubicBezTo>
                  <a:cubicBezTo>
                    <a:pt x="13" y="3"/>
                    <a:pt x="13" y="3"/>
                    <a:pt x="13" y="3"/>
                  </a:cubicBezTo>
                  <a:cubicBezTo>
                    <a:pt x="14" y="4"/>
                    <a:pt x="14" y="4"/>
                    <a:pt x="14" y="4"/>
                  </a:cubicBezTo>
                  <a:cubicBezTo>
                    <a:pt x="14" y="4"/>
                    <a:pt x="14" y="4"/>
                    <a:pt x="14" y="4"/>
                  </a:cubicBezTo>
                  <a:cubicBezTo>
                    <a:pt x="14" y="4"/>
                    <a:pt x="14" y="4"/>
                    <a:pt x="14" y="3"/>
                  </a:cubicBezTo>
                  <a:cubicBezTo>
                    <a:pt x="14" y="3"/>
                    <a:pt x="14" y="2"/>
                    <a:pt x="14" y="2"/>
                  </a:cubicBezTo>
                  <a:cubicBezTo>
                    <a:pt x="13" y="1"/>
                    <a:pt x="12" y="1"/>
                    <a:pt x="10" y="2"/>
                  </a:cubicBezTo>
                  <a:cubicBezTo>
                    <a:pt x="9" y="2"/>
                    <a:pt x="8" y="3"/>
                    <a:pt x="9" y="4"/>
                  </a:cubicBezTo>
                  <a:cubicBezTo>
                    <a:pt x="9" y="4"/>
                    <a:pt x="10" y="5"/>
                    <a:pt x="10" y="4"/>
                  </a:cubicBezTo>
                  <a:cubicBezTo>
                    <a:pt x="10" y="4"/>
                    <a:pt x="10" y="3"/>
                    <a:pt x="10" y="3"/>
                  </a:cubicBezTo>
                  <a:cubicBezTo>
                    <a:pt x="10" y="2"/>
                    <a:pt x="8" y="1"/>
                    <a:pt x="7" y="1"/>
                  </a:cubicBezTo>
                  <a:cubicBezTo>
                    <a:pt x="6" y="1"/>
                    <a:pt x="4" y="2"/>
                    <a:pt x="4" y="3"/>
                  </a:cubicBezTo>
                  <a:cubicBezTo>
                    <a:pt x="4" y="4"/>
                    <a:pt x="6" y="5"/>
                    <a:pt x="5" y="4"/>
                  </a:cubicBezTo>
                  <a:cubicBezTo>
                    <a:pt x="6" y="3"/>
                    <a:pt x="5" y="2"/>
                    <a:pt x="4" y="2"/>
                  </a:cubicBezTo>
                  <a:cubicBezTo>
                    <a:pt x="3" y="3"/>
                    <a:pt x="2" y="3"/>
                    <a:pt x="2" y="4"/>
                  </a:cubicBezTo>
                  <a:cubicBezTo>
                    <a:pt x="2" y="7"/>
                    <a:pt x="2" y="9"/>
                    <a:pt x="2" y="11"/>
                  </a:cubicBezTo>
                  <a:cubicBezTo>
                    <a:pt x="2" y="13"/>
                    <a:pt x="3" y="15"/>
                    <a:pt x="3" y="16"/>
                  </a:cubicBezTo>
                  <a:cubicBezTo>
                    <a:pt x="3" y="18"/>
                    <a:pt x="4" y="19"/>
                    <a:pt x="4" y="21"/>
                  </a:cubicBezTo>
                  <a:cubicBezTo>
                    <a:pt x="5" y="23"/>
                    <a:pt x="5" y="24"/>
                    <a:pt x="5" y="24"/>
                  </a:cubicBezTo>
                  <a:cubicBezTo>
                    <a:pt x="5" y="24"/>
                    <a:pt x="5" y="24"/>
                    <a:pt x="5" y="24"/>
                  </a:cubicBezTo>
                  <a:cubicBezTo>
                    <a:pt x="5" y="24"/>
                    <a:pt x="5" y="24"/>
                    <a:pt x="5" y="24"/>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dirty="0">
                <a:latin typeface="印品黑体" panose="00000500000000000000" pitchFamily="2" charset="-122"/>
              </a:endParaRPr>
            </a:p>
          </p:txBody>
        </p:sp>
        <p:sp>
          <p:nvSpPr>
            <p:cNvPr id="24" name="Freeform 167"/>
            <p:cNvSpPr/>
            <p:nvPr/>
          </p:nvSpPr>
          <p:spPr bwMode="auto">
            <a:xfrm>
              <a:off x="1866901" y="4991100"/>
              <a:ext cx="766763" cy="161925"/>
            </a:xfrm>
            <a:custGeom>
              <a:avLst/>
              <a:gdLst>
                <a:gd name="T0" fmla="*/ 1 w 19"/>
                <a:gd name="T1" fmla="*/ 0 h 4"/>
                <a:gd name="T2" fmla="*/ 1 w 19"/>
                <a:gd name="T3" fmla="*/ 1 h 4"/>
                <a:gd name="T4" fmla="*/ 1 w 19"/>
                <a:gd name="T5" fmla="*/ 2 h 4"/>
                <a:gd name="T6" fmla="*/ 2 w 19"/>
                <a:gd name="T7" fmla="*/ 3 h 4"/>
                <a:gd name="T8" fmla="*/ 3 w 19"/>
                <a:gd name="T9" fmla="*/ 3 h 4"/>
                <a:gd name="T10" fmla="*/ 5 w 19"/>
                <a:gd name="T11" fmla="*/ 3 h 4"/>
                <a:gd name="T12" fmla="*/ 9 w 19"/>
                <a:gd name="T13" fmla="*/ 3 h 4"/>
                <a:gd name="T14" fmla="*/ 17 w 19"/>
                <a:gd name="T15" fmla="*/ 2 h 4"/>
                <a:gd name="T16" fmla="*/ 18 w 19"/>
                <a:gd name="T17" fmla="*/ 2 h 4"/>
                <a:gd name="T18" fmla="*/ 18 w 19"/>
                <a:gd name="T19" fmla="*/ 1 h 4"/>
                <a:gd name="T20" fmla="*/ 17 w 19"/>
                <a:gd name="T21" fmla="*/ 0 h 4"/>
                <a:gd name="T22" fmla="*/ 17 w 19"/>
                <a:gd name="T23" fmla="*/ 0 h 4"/>
                <a:gd name="T24" fmla="*/ 17 w 19"/>
                <a:gd name="T25" fmla="*/ 0 h 4"/>
                <a:gd name="T26" fmla="*/ 18 w 19"/>
                <a:gd name="T27" fmla="*/ 1 h 4"/>
                <a:gd name="T28" fmla="*/ 19 w 19"/>
                <a:gd name="T29" fmla="*/ 1 h 4"/>
                <a:gd name="T30" fmla="*/ 19 w 19"/>
                <a:gd name="T31" fmla="*/ 2 h 4"/>
                <a:gd name="T32" fmla="*/ 17 w 19"/>
                <a:gd name="T33" fmla="*/ 3 h 4"/>
                <a:gd name="T34" fmla="*/ 9 w 19"/>
                <a:gd name="T35" fmla="*/ 4 h 4"/>
                <a:gd name="T36" fmla="*/ 5 w 19"/>
                <a:gd name="T37" fmla="*/ 4 h 4"/>
                <a:gd name="T38" fmla="*/ 3 w 19"/>
                <a:gd name="T39" fmla="*/ 4 h 4"/>
                <a:gd name="T40" fmla="*/ 1 w 19"/>
                <a:gd name="T41" fmla="*/ 4 h 4"/>
                <a:gd name="T42" fmla="*/ 0 w 19"/>
                <a:gd name="T43" fmla="*/ 2 h 4"/>
                <a:gd name="T44" fmla="*/ 1 w 19"/>
                <a:gd name="T45" fmla="*/ 1 h 4"/>
                <a:gd name="T46" fmla="*/ 1 w 19"/>
                <a:gd name="T47" fmla="*/ 0 h 4"/>
                <a:gd name="T48" fmla="*/ 1 w 19"/>
                <a:gd name="T49" fmla="*/ 0 h 4"/>
                <a:gd name="T50" fmla="*/ 1 w 19"/>
                <a:gd name="T5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
                  <a:moveTo>
                    <a:pt x="1" y="0"/>
                  </a:moveTo>
                  <a:cubicBezTo>
                    <a:pt x="1" y="0"/>
                    <a:pt x="1" y="0"/>
                    <a:pt x="1" y="1"/>
                  </a:cubicBezTo>
                  <a:cubicBezTo>
                    <a:pt x="1" y="1"/>
                    <a:pt x="1" y="1"/>
                    <a:pt x="1" y="2"/>
                  </a:cubicBezTo>
                  <a:cubicBezTo>
                    <a:pt x="1" y="2"/>
                    <a:pt x="1" y="2"/>
                    <a:pt x="2" y="3"/>
                  </a:cubicBezTo>
                  <a:cubicBezTo>
                    <a:pt x="2" y="3"/>
                    <a:pt x="3" y="3"/>
                    <a:pt x="3" y="3"/>
                  </a:cubicBezTo>
                  <a:cubicBezTo>
                    <a:pt x="4" y="3"/>
                    <a:pt x="5" y="3"/>
                    <a:pt x="5" y="3"/>
                  </a:cubicBezTo>
                  <a:cubicBezTo>
                    <a:pt x="7" y="4"/>
                    <a:pt x="8" y="4"/>
                    <a:pt x="9" y="3"/>
                  </a:cubicBezTo>
                  <a:cubicBezTo>
                    <a:pt x="12" y="3"/>
                    <a:pt x="15" y="3"/>
                    <a:pt x="17" y="2"/>
                  </a:cubicBezTo>
                  <a:cubicBezTo>
                    <a:pt x="17" y="2"/>
                    <a:pt x="18" y="2"/>
                    <a:pt x="18" y="2"/>
                  </a:cubicBezTo>
                  <a:cubicBezTo>
                    <a:pt x="18" y="2"/>
                    <a:pt x="18" y="1"/>
                    <a:pt x="18" y="1"/>
                  </a:cubicBezTo>
                  <a:cubicBezTo>
                    <a:pt x="18" y="1"/>
                    <a:pt x="17" y="0"/>
                    <a:pt x="17" y="0"/>
                  </a:cubicBezTo>
                  <a:cubicBezTo>
                    <a:pt x="17" y="0"/>
                    <a:pt x="17" y="0"/>
                    <a:pt x="17" y="0"/>
                  </a:cubicBezTo>
                  <a:cubicBezTo>
                    <a:pt x="17" y="0"/>
                    <a:pt x="17" y="0"/>
                    <a:pt x="17" y="0"/>
                  </a:cubicBezTo>
                  <a:cubicBezTo>
                    <a:pt x="17" y="0"/>
                    <a:pt x="18" y="0"/>
                    <a:pt x="18" y="1"/>
                  </a:cubicBezTo>
                  <a:cubicBezTo>
                    <a:pt x="19" y="1"/>
                    <a:pt x="19" y="1"/>
                    <a:pt x="19" y="1"/>
                  </a:cubicBezTo>
                  <a:cubicBezTo>
                    <a:pt x="19" y="2"/>
                    <a:pt x="19" y="2"/>
                    <a:pt x="19" y="2"/>
                  </a:cubicBezTo>
                  <a:cubicBezTo>
                    <a:pt x="19" y="3"/>
                    <a:pt x="18" y="3"/>
                    <a:pt x="17" y="3"/>
                  </a:cubicBezTo>
                  <a:cubicBezTo>
                    <a:pt x="15" y="4"/>
                    <a:pt x="12" y="4"/>
                    <a:pt x="9" y="4"/>
                  </a:cubicBezTo>
                  <a:cubicBezTo>
                    <a:pt x="8" y="4"/>
                    <a:pt x="7" y="4"/>
                    <a:pt x="5" y="4"/>
                  </a:cubicBezTo>
                  <a:cubicBezTo>
                    <a:pt x="4" y="4"/>
                    <a:pt x="4" y="4"/>
                    <a:pt x="3" y="4"/>
                  </a:cubicBezTo>
                  <a:cubicBezTo>
                    <a:pt x="3" y="4"/>
                    <a:pt x="2" y="4"/>
                    <a:pt x="1" y="4"/>
                  </a:cubicBezTo>
                  <a:cubicBezTo>
                    <a:pt x="1" y="3"/>
                    <a:pt x="0" y="2"/>
                    <a:pt x="0" y="2"/>
                  </a:cubicBezTo>
                  <a:cubicBezTo>
                    <a:pt x="0" y="1"/>
                    <a:pt x="1" y="1"/>
                    <a:pt x="1" y="1"/>
                  </a:cubicBezTo>
                  <a:cubicBezTo>
                    <a:pt x="1" y="0"/>
                    <a:pt x="1" y="0"/>
                    <a:pt x="1" y="0"/>
                  </a:cubicBezTo>
                  <a:cubicBezTo>
                    <a:pt x="1" y="0"/>
                    <a:pt x="1" y="0"/>
                    <a:pt x="1" y="0"/>
                  </a:cubicBezTo>
                  <a:cubicBezTo>
                    <a:pt x="1" y="0"/>
                    <a:pt x="1" y="0"/>
                    <a:pt x="1" y="0"/>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25" name="Freeform 168"/>
            <p:cNvSpPr/>
            <p:nvPr/>
          </p:nvSpPr>
          <p:spPr bwMode="auto">
            <a:xfrm>
              <a:off x="1866901" y="5113338"/>
              <a:ext cx="766763" cy="161925"/>
            </a:xfrm>
            <a:custGeom>
              <a:avLst/>
              <a:gdLst>
                <a:gd name="T0" fmla="*/ 2 w 19"/>
                <a:gd name="T1" fmla="*/ 0 h 4"/>
                <a:gd name="T2" fmla="*/ 1 w 19"/>
                <a:gd name="T3" fmla="*/ 1 h 4"/>
                <a:gd name="T4" fmla="*/ 1 w 19"/>
                <a:gd name="T5" fmla="*/ 2 h 4"/>
                <a:gd name="T6" fmla="*/ 1 w 19"/>
                <a:gd name="T7" fmla="*/ 2 h 4"/>
                <a:gd name="T8" fmla="*/ 2 w 19"/>
                <a:gd name="T9" fmla="*/ 2 h 4"/>
                <a:gd name="T10" fmla="*/ 3 w 19"/>
                <a:gd name="T11" fmla="*/ 3 h 4"/>
                <a:gd name="T12" fmla="*/ 5 w 19"/>
                <a:gd name="T13" fmla="*/ 4 h 4"/>
                <a:gd name="T14" fmla="*/ 11 w 19"/>
                <a:gd name="T15" fmla="*/ 3 h 4"/>
                <a:gd name="T16" fmla="*/ 16 w 19"/>
                <a:gd name="T17" fmla="*/ 2 h 4"/>
                <a:gd name="T18" fmla="*/ 18 w 19"/>
                <a:gd name="T19" fmla="*/ 1 h 4"/>
                <a:gd name="T20" fmla="*/ 18 w 19"/>
                <a:gd name="T21" fmla="*/ 1 h 4"/>
                <a:gd name="T22" fmla="*/ 18 w 19"/>
                <a:gd name="T23" fmla="*/ 0 h 4"/>
                <a:gd name="T24" fmla="*/ 18 w 19"/>
                <a:gd name="T25" fmla="*/ 0 h 4"/>
                <a:gd name="T26" fmla="*/ 18 w 19"/>
                <a:gd name="T27" fmla="*/ 0 h 4"/>
                <a:gd name="T28" fmla="*/ 19 w 19"/>
                <a:gd name="T29" fmla="*/ 0 h 4"/>
                <a:gd name="T30" fmla="*/ 19 w 19"/>
                <a:gd name="T31" fmla="*/ 2 h 4"/>
                <a:gd name="T32" fmla="*/ 16 w 19"/>
                <a:gd name="T33" fmla="*/ 3 h 4"/>
                <a:gd name="T34" fmla="*/ 11 w 19"/>
                <a:gd name="T35" fmla="*/ 4 h 4"/>
                <a:gd name="T36" fmla="*/ 5 w 19"/>
                <a:gd name="T37" fmla="*/ 4 h 4"/>
                <a:gd name="T38" fmla="*/ 3 w 19"/>
                <a:gd name="T39" fmla="*/ 4 h 4"/>
                <a:gd name="T40" fmla="*/ 1 w 19"/>
                <a:gd name="T41" fmla="*/ 3 h 4"/>
                <a:gd name="T42" fmla="*/ 0 w 19"/>
                <a:gd name="T43" fmla="*/ 2 h 4"/>
                <a:gd name="T44" fmla="*/ 0 w 19"/>
                <a:gd name="T45" fmla="*/ 2 h 4"/>
                <a:gd name="T46" fmla="*/ 0 w 19"/>
                <a:gd name="T47" fmla="*/ 2 h 4"/>
                <a:gd name="T48" fmla="*/ 1 w 19"/>
                <a:gd name="T49" fmla="*/ 0 h 4"/>
                <a:gd name="T50" fmla="*/ 2 w 19"/>
                <a:gd name="T51" fmla="*/ 0 h 4"/>
                <a:gd name="T52" fmla="*/ 2 w 19"/>
                <a:gd name="T5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 h="4">
                  <a:moveTo>
                    <a:pt x="2" y="0"/>
                  </a:moveTo>
                  <a:cubicBezTo>
                    <a:pt x="2" y="0"/>
                    <a:pt x="1" y="1"/>
                    <a:pt x="1" y="1"/>
                  </a:cubicBezTo>
                  <a:cubicBezTo>
                    <a:pt x="1" y="2"/>
                    <a:pt x="1" y="2"/>
                    <a:pt x="1" y="2"/>
                  </a:cubicBezTo>
                  <a:cubicBezTo>
                    <a:pt x="1" y="2"/>
                    <a:pt x="1" y="2"/>
                    <a:pt x="1" y="2"/>
                  </a:cubicBezTo>
                  <a:cubicBezTo>
                    <a:pt x="1" y="2"/>
                    <a:pt x="1" y="2"/>
                    <a:pt x="2" y="2"/>
                  </a:cubicBezTo>
                  <a:cubicBezTo>
                    <a:pt x="2" y="3"/>
                    <a:pt x="3" y="3"/>
                    <a:pt x="3" y="3"/>
                  </a:cubicBezTo>
                  <a:cubicBezTo>
                    <a:pt x="4" y="3"/>
                    <a:pt x="5" y="3"/>
                    <a:pt x="5" y="4"/>
                  </a:cubicBezTo>
                  <a:cubicBezTo>
                    <a:pt x="7" y="4"/>
                    <a:pt x="9" y="3"/>
                    <a:pt x="11" y="3"/>
                  </a:cubicBezTo>
                  <a:cubicBezTo>
                    <a:pt x="12" y="3"/>
                    <a:pt x="14" y="2"/>
                    <a:pt x="16" y="2"/>
                  </a:cubicBezTo>
                  <a:cubicBezTo>
                    <a:pt x="17" y="2"/>
                    <a:pt x="17" y="2"/>
                    <a:pt x="18" y="1"/>
                  </a:cubicBezTo>
                  <a:cubicBezTo>
                    <a:pt x="18" y="1"/>
                    <a:pt x="19" y="1"/>
                    <a:pt x="18" y="1"/>
                  </a:cubicBezTo>
                  <a:cubicBezTo>
                    <a:pt x="18" y="0"/>
                    <a:pt x="18" y="0"/>
                    <a:pt x="18" y="0"/>
                  </a:cubicBezTo>
                  <a:cubicBezTo>
                    <a:pt x="18" y="0"/>
                    <a:pt x="18" y="0"/>
                    <a:pt x="18" y="0"/>
                  </a:cubicBezTo>
                  <a:cubicBezTo>
                    <a:pt x="18" y="0"/>
                    <a:pt x="18" y="0"/>
                    <a:pt x="18" y="0"/>
                  </a:cubicBezTo>
                  <a:cubicBezTo>
                    <a:pt x="18" y="0"/>
                    <a:pt x="19" y="0"/>
                    <a:pt x="19" y="0"/>
                  </a:cubicBezTo>
                  <a:cubicBezTo>
                    <a:pt x="19" y="1"/>
                    <a:pt x="19" y="2"/>
                    <a:pt x="19" y="2"/>
                  </a:cubicBezTo>
                  <a:cubicBezTo>
                    <a:pt x="18" y="3"/>
                    <a:pt x="17" y="3"/>
                    <a:pt x="16" y="3"/>
                  </a:cubicBezTo>
                  <a:cubicBezTo>
                    <a:pt x="14" y="4"/>
                    <a:pt x="13" y="4"/>
                    <a:pt x="11" y="4"/>
                  </a:cubicBezTo>
                  <a:cubicBezTo>
                    <a:pt x="9" y="4"/>
                    <a:pt x="7" y="4"/>
                    <a:pt x="5" y="4"/>
                  </a:cubicBezTo>
                  <a:cubicBezTo>
                    <a:pt x="4" y="4"/>
                    <a:pt x="3" y="4"/>
                    <a:pt x="3" y="4"/>
                  </a:cubicBezTo>
                  <a:cubicBezTo>
                    <a:pt x="2" y="4"/>
                    <a:pt x="2" y="4"/>
                    <a:pt x="1" y="3"/>
                  </a:cubicBezTo>
                  <a:cubicBezTo>
                    <a:pt x="1" y="3"/>
                    <a:pt x="0" y="3"/>
                    <a:pt x="0" y="2"/>
                  </a:cubicBezTo>
                  <a:cubicBezTo>
                    <a:pt x="0" y="2"/>
                    <a:pt x="0" y="2"/>
                    <a:pt x="0" y="2"/>
                  </a:cubicBezTo>
                  <a:cubicBezTo>
                    <a:pt x="0" y="2"/>
                    <a:pt x="0" y="2"/>
                    <a:pt x="0" y="2"/>
                  </a:cubicBezTo>
                  <a:cubicBezTo>
                    <a:pt x="1" y="1"/>
                    <a:pt x="1" y="1"/>
                    <a:pt x="1" y="0"/>
                  </a:cubicBezTo>
                  <a:cubicBezTo>
                    <a:pt x="1" y="0"/>
                    <a:pt x="1" y="0"/>
                    <a:pt x="2" y="0"/>
                  </a:cubicBezTo>
                  <a:cubicBezTo>
                    <a:pt x="2" y="0"/>
                    <a:pt x="2" y="0"/>
                    <a:pt x="2" y="0"/>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26" name="Freeform 169"/>
            <p:cNvSpPr/>
            <p:nvPr/>
          </p:nvSpPr>
          <p:spPr bwMode="auto">
            <a:xfrm>
              <a:off x="1906588" y="5194300"/>
              <a:ext cx="727075" cy="201612"/>
            </a:xfrm>
            <a:custGeom>
              <a:avLst/>
              <a:gdLst>
                <a:gd name="T0" fmla="*/ 1 w 18"/>
                <a:gd name="T1" fmla="*/ 2 h 5"/>
                <a:gd name="T2" fmla="*/ 1 w 18"/>
                <a:gd name="T3" fmla="*/ 3 h 5"/>
                <a:gd name="T4" fmla="*/ 2 w 18"/>
                <a:gd name="T5" fmla="*/ 4 h 5"/>
                <a:gd name="T6" fmla="*/ 5 w 18"/>
                <a:gd name="T7" fmla="*/ 4 h 5"/>
                <a:gd name="T8" fmla="*/ 9 w 18"/>
                <a:gd name="T9" fmla="*/ 4 h 5"/>
                <a:gd name="T10" fmla="*/ 16 w 18"/>
                <a:gd name="T11" fmla="*/ 2 h 5"/>
                <a:gd name="T12" fmla="*/ 17 w 18"/>
                <a:gd name="T13" fmla="*/ 1 h 5"/>
                <a:gd name="T14" fmla="*/ 17 w 18"/>
                <a:gd name="T15" fmla="*/ 0 h 5"/>
                <a:gd name="T16" fmla="*/ 17 w 18"/>
                <a:gd name="T17" fmla="*/ 0 h 5"/>
                <a:gd name="T18" fmla="*/ 17 w 18"/>
                <a:gd name="T19" fmla="*/ 0 h 5"/>
                <a:gd name="T20" fmla="*/ 18 w 18"/>
                <a:gd name="T21" fmla="*/ 1 h 5"/>
                <a:gd name="T22" fmla="*/ 18 w 18"/>
                <a:gd name="T23" fmla="*/ 2 h 5"/>
                <a:gd name="T24" fmla="*/ 17 w 18"/>
                <a:gd name="T25" fmla="*/ 3 h 5"/>
                <a:gd name="T26" fmla="*/ 9 w 18"/>
                <a:gd name="T27" fmla="*/ 5 h 5"/>
                <a:gd name="T28" fmla="*/ 5 w 18"/>
                <a:gd name="T29" fmla="*/ 5 h 5"/>
                <a:gd name="T30" fmla="*/ 2 w 18"/>
                <a:gd name="T31" fmla="*/ 5 h 5"/>
                <a:gd name="T32" fmla="*/ 0 w 18"/>
                <a:gd name="T33" fmla="*/ 4 h 5"/>
                <a:gd name="T34" fmla="*/ 1 w 18"/>
                <a:gd name="T35" fmla="*/ 2 h 5"/>
                <a:gd name="T36" fmla="*/ 1 w 18"/>
                <a:gd name="T37" fmla="*/ 2 h 5"/>
                <a:gd name="T38" fmla="*/ 1 w 18"/>
                <a:gd name="T39" fmla="*/ 2 h 5"/>
                <a:gd name="T40" fmla="*/ 1 w 18"/>
                <a:gd name="T4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5">
                  <a:moveTo>
                    <a:pt x="1" y="2"/>
                  </a:moveTo>
                  <a:cubicBezTo>
                    <a:pt x="2" y="2"/>
                    <a:pt x="1" y="2"/>
                    <a:pt x="1" y="3"/>
                  </a:cubicBezTo>
                  <a:cubicBezTo>
                    <a:pt x="1" y="3"/>
                    <a:pt x="1" y="3"/>
                    <a:pt x="2" y="4"/>
                  </a:cubicBezTo>
                  <a:cubicBezTo>
                    <a:pt x="3" y="4"/>
                    <a:pt x="4" y="4"/>
                    <a:pt x="5" y="4"/>
                  </a:cubicBezTo>
                  <a:cubicBezTo>
                    <a:pt x="7" y="5"/>
                    <a:pt x="8" y="5"/>
                    <a:pt x="9" y="4"/>
                  </a:cubicBezTo>
                  <a:cubicBezTo>
                    <a:pt x="12" y="4"/>
                    <a:pt x="15" y="3"/>
                    <a:pt x="16" y="2"/>
                  </a:cubicBezTo>
                  <a:cubicBezTo>
                    <a:pt x="17" y="2"/>
                    <a:pt x="17" y="1"/>
                    <a:pt x="17" y="1"/>
                  </a:cubicBezTo>
                  <a:cubicBezTo>
                    <a:pt x="17" y="0"/>
                    <a:pt x="17" y="0"/>
                    <a:pt x="17" y="0"/>
                  </a:cubicBezTo>
                  <a:cubicBezTo>
                    <a:pt x="17" y="0"/>
                    <a:pt x="17" y="0"/>
                    <a:pt x="17" y="0"/>
                  </a:cubicBezTo>
                  <a:cubicBezTo>
                    <a:pt x="17" y="0"/>
                    <a:pt x="17" y="0"/>
                    <a:pt x="17" y="0"/>
                  </a:cubicBezTo>
                  <a:cubicBezTo>
                    <a:pt x="17" y="0"/>
                    <a:pt x="17" y="0"/>
                    <a:pt x="18" y="1"/>
                  </a:cubicBezTo>
                  <a:cubicBezTo>
                    <a:pt x="18" y="1"/>
                    <a:pt x="18" y="1"/>
                    <a:pt x="18" y="2"/>
                  </a:cubicBezTo>
                  <a:cubicBezTo>
                    <a:pt x="18" y="3"/>
                    <a:pt x="18" y="3"/>
                    <a:pt x="17" y="3"/>
                  </a:cubicBezTo>
                  <a:cubicBezTo>
                    <a:pt x="15" y="5"/>
                    <a:pt x="12" y="5"/>
                    <a:pt x="9" y="5"/>
                  </a:cubicBezTo>
                  <a:cubicBezTo>
                    <a:pt x="8" y="5"/>
                    <a:pt x="7" y="5"/>
                    <a:pt x="5" y="5"/>
                  </a:cubicBezTo>
                  <a:cubicBezTo>
                    <a:pt x="4" y="5"/>
                    <a:pt x="3" y="5"/>
                    <a:pt x="2" y="5"/>
                  </a:cubicBezTo>
                  <a:cubicBezTo>
                    <a:pt x="1" y="4"/>
                    <a:pt x="1" y="4"/>
                    <a:pt x="0" y="4"/>
                  </a:cubicBezTo>
                  <a:cubicBezTo>
                    <a:pt x="0" y="3"/>
                    <a:pt x="0" y="2"/>
                    <a:pt x="1" y="2"/>
                  </a:cubicBezTo>
                  <a:cubicBezTo>
                    <a:pt x="1" y="2"/>
                    <a:pt x="1" y="2"/>
                    <a:pt x="1" y="2"/>
                  </a:cubicBezTo>
                  <a:cubicBezTo>
                    <a:pt x="1" y="2"/>
                    <a:pt x="1" y="2"/>
                    <a:pt x="1" y="2"/>
                  </a:cubicBezTo>
                  <a:cubicBezTo>
                    <a:pt x="2" y="2"/>
                    <a:pt x="2" y="2"/>
                    <a:pt x="1" y="2"/>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27" name="Freeform 170"/>
            <p:cNvSpPr/>
            <p:nvPr/>
          </p:nvSpPr>
          <p:spPr bwMode="auto">
            <a:xfrm>
              <a:off x="1946276" y="5356225"/>
              <a:ext cx="647700" cy="161925"/>
            </a:xfrm>
            <a:custGeom>
              <a:avLst/>
              <a:gdLst>
                <a:gd name="T0" fmla="*/ 1 w 16"/>
                <a:gd name="T1" fmla="*/ 0 h 4"/>
                <a:gd name="T2" fmla="*/ 1 w 16"/>
                <a:gd name="T3" fmla="*/ 1 h 4"/>
                <a:gd name="T4" fmla="*/ 2 w 16"/>
                <a:gd name="T5" fmla="*/ 2 h 4"/>
                <a:gd name="T6" fmla="*/ 5 w 16"/>
                <a:gd name="T7" fmla="*/ 3 h 4"/>
                <a:gd name="T8" fmla="*/ 8 w 16"/>
                <a:gd name="T9" fmla="*/ 3 h 4"/>
                <a:gd name="T10" fmla="*/ 14 w 16"/>
                <a:gd name="T11" fmla="*/ 1 h 4"/>
                <a:gd name="T12" fmla="*/ 15 w 16"/>
                <a:gd name="T13" fmla="*/ 0 h 4"/>
                <a:gd name="T14" fmla="*/ 15 w 16"/>
                <a:gd name="T15" fmla="*/ 0 h 4"/>
                <a:gd name="T16" fmla="*/ 15 w 16"/>
                <a:gd name="T17" fmla="*/ 0 h 4"/>
                <a:gd name="T18" fmla="*/ 15 w 16"/>
                <a:gd name="T19" fmla="*/ 0 h 4"/>
                <a:gd name="T20" fmla="*/ 15 w 16"/>
                <a:gd name="T21" fmla="*/ 0 h 4"/>
                <a:gd name="T22" fmla="*/ 15 w 16"/>
                <a:gd name="T23" fmla="*/ 1 h 4"/>
                <a:gd name="T24" fmla="*/ 14 w 16"/>
                <a:gd name="T25" fmla="*/ 2 h 4"/>
                <a:gd name="T26" fmla="*/ 8 w 16"/>
                <a:gd name="T27" fmla="*/ 3 h 4"/>
                <a:gd name="T28" fmla="*/ 5 w 16"/>
                <a:gd name="T29" fmla="*/ 3 h 4"/>
                <a:gd name="T30" fmla="*/ 2 w 16"/>
                <a:gd name="T31" fmla="*/ 3 h 4"/>
                <a:gd name="T32" fmla="*/ 1 w 16"/>
                <a:gd name="T33" fmla="*/ 2 h 4"/>
                <a:gd name="T34" fmla="*/ 1 w 16"/>
                <a:gd name="T35" fmla="*/ 1 h 4"/>
                <a:gd name="T36" fmla="*/ 1 w 16"/>
                <a:gd name="T37" fmla="*/ 0 h 4"/>
                <a:gd name="T38" fmla="*/ 1 w 16"/>
                <a:gd name="T39" fmla="*/ 0 h 4"/>
                <a:gd name="T40" fmla="*/ 1 w 16"/>
                <a:gd name="T41" fmla="*/ 0 h 4"/>
                <a:gd name="T42" fmla="*/ 1 w 16"/>
                <a:gd name="T4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4">
                  <a:moveTo>
                    <a:pt x="1" y="0"/>
                  </a:moveTo>
                  <a:cubicBezTo>
                    <a:pt x="1" y="0"/>
                    <a:pt x="1" y="1"/>
                    <a:pt x="1" y="1"/>
                  </a:cubicBezTo>
                  <a:cubicBezTo>
                    <a:pt x="1" y="2"/>
                    <a:pt x="1" y="2"/>
                    <a:pt x="2" y="2"/>
                  </a:cubicBezTo>
                  <a:cubicBezTo>
                    <a:pt x="3" y="2"/>
                    <a:pt x="4" y="2"/>
                    <a:pt x="5" y="3"/>
                  </a:cubicBezTo>
                  <a:cubicBezTo>
                    <a:pt x="6" y="3"/>
                    <a:pt x="7" y="3"/>
                    <a:pt x="8" y="3"/>
                  </a:cubicBezTo>
                  <a:cubicBezTo>
                    <a:pt x="10" y="2"/>
                    <a:pt x="12" y="1"/>
                    <a:pt x="14" y="1"/>
                  </a:cubicBezTo>
                  <a:cubicBezTo>
                    <a:pt x="14" y="1"/>
                    <a:pt x="15" y="1"/>
                    <a:pt x="15" y="0"/>
                  </a:cubicBezTo>
                  <a:cubicBezTo>
                    <a:pt x="15" y="0"/>
                    <a:pt x="15" y="0"/>
                    <a:pt x="15" y="0"/>
                  </a:cubicBezTo>
                  <a:cubicBezTo>
                    <a:pt x="15" y="0"/>
                    <a:pt x="15" y="0"/>
                    <a:pt x="15" y="0"/>
                  </a:cubicBezTo>
                  <a:cubicBezTo>
                    <a:pt x="15" y="0"/>
                    <a:pt x="15" y="0"/>
                    <a:pt x="15" y="0"/>
                  </a:cubicBezTo>
                  <a:cubicBezTo>
                    <a:pt x="15" y="0"/>
                    <a:pt x="15" y="0"/>
                    <a:pt x="15" y="0"/>
                  </a:cubicBezTo>
                  <a:cubicBezTo>
                    <a:pt x="16" y="1"/>
                    <a:pt x="15" y="1"/>
                    <a:pt x="15" y="1"/>
                  </a:cubicBezTo>
                  <a:cubicBezTo>
                    <a:pt x="15" y="2"/>
                    <a:pt x="15" y="2"/>
                    <a:pt x="14" y="2"/>
                  </a:cubicBezTo>
                  <a:cubicBezTo>
                    <a:pt x="13" y="3"/>
                    <a:pt x="10" y="4"/>
                    <a:pt x="8" y="3"/>
                  </a:cubicBezTo>
                  <a:cubicBezTo>
                    <a:pt x="7" y="3"/>
                    <a:pt x="6" y="3"/>
                    <a:pt x="5" y="3"/>
                  </a:cubicBezTo>
                  <a:cubicBezTo>
                    <a:pt x="4" y="4"/>
                    <a:pt x="2" y="4"/>
                    <a:pt x="2" y="3"/>
                  </a:cubicBezTo>
                  <a:cubicBezTo>
                    <a:pt x="1" y="3"/>
                    <a:pt x="1" y="3"/>
                    <a:pt x="1" y="2"/>
                  </a:cubicBezTo>
                  <a:cubicBezTo>
                    <a:pt x="0" y="2"/>
                    <a:pt x="1" y="1"/>
                    <a:pt x="1" y="1"/>
                  </a:cubicBezTo>
                  <a:cubicBezTo>
                    <a:pt x="1" y="0"/>
                    <a:pt x="1" y="0"/>
                    <a:pt x="1" y="0"/>
                  </a:cubicBezTo>
                  <a:cubicBezTo>
                    <a:pt x="1" y="0"/>
                    <a:pt x="1" y="0"/>
                    <a:pt x="1" y="0"/>
                  </a:cubicBezTo>
                  <a:cubicBezTo>
                    <a:pt x="1" y="0"/>
                    <a:pt x="1" y="0"/>
                    <a:pt x="1" y="0"/>
                  </a:cubicBezTo>
                  <a:cubicBezTo>
                    <a:pt x="1" y="0"/>
                    <a:pt x="1" y="0"/>
                    <a:pt x="1" y="0"/>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28" name="Freeform 171"/>
            <p:cNvSpPr/>
            <p:nvPr/>
          </p:nvSpPr>
          <p:spPr bwMode="auto">
            <a:xfrm>
              <a:off x="2149476" y="5476875"/>
              <a:ext cx="282575" cy="122237"/>
            </a:xfrm>
            <a:custGeom>
              <a:avLst/>
              <a:gdLst>
                <a:gd name="T0" fmla="*/ 0 w 7"/>
                <a:gd name="T1" fmla="*/ 0 h 3"/>
                <a:gd name="T2" fmla="*/ 1 w 7"/>
                <a:gd name="T3" fmla="*/ 1 h 3"/>
                <a:gd name="T4" fmla="*/ 1 w 7"/>
                <a:gd name="T5" fmla="*/ 1 h 3"/>
                <a:gd name="T6" fmla="*/ 1 w 7"/>
                <a:gd name="T7" fmla="*/ 1 h 3"/>
                <a:gd name="T8" fmla="*/ 2 w 7"/>
                <a:gd name="T9" fmla="*/ 2 h 3"/>
                <a:gd name="T10" fmla="*/ 3 w 7"/>
                <a:gd name="T11" fmla="*/ 2 h 3"/>
                <a:gd name="T12" fmla="*/ 5 w 7"/>
                <a:gd name="T13" fmla="*/ 1 h 3"/>
                <a:gd name="T14" fmla="*/ 6 w 7"/>
                <a:gd name="T15" fmla="*/ 0 h 3"/>
                <a:gd name="T16" fmla="*/ 6 w 7"/>
                <a:gd name="T17" fmla="*/ 0 h 3"/>
                <a:gd name="T18" fmla="*/ 6 w 7"/>
                <a:gd name="T19" fmla="*/ 0 h 3"/>
                <a:gd name="T20" fmla="*/ 6 w 7"/>
                <a:gd name="T21" fmla="*/ 0 h 3"/>
                <a:gd name="T22" fmla="*/ 6 w 7"/>
                <a:gd name="T23" fmla="*/ 1 h 3"/>
                <a:gd name="T24" fmla="*/ 3 w 7"/>
                <a:gd name="T25" fmla="*/ 3 h 3"/>
                <a:gd name="T26" fmla="*/ 2 w 7"/>
                <a:gd name="T27" fmla="*/ 3 h 3"/>
                <a:gd name="T28" fmla="*/ 0 w 7"/>
                <a:gd name="T29" fmla="*/ 2 h 3"/>
                <a:gd name="T30" fmla="*/ 0 w 7"/>
                <a:gd name="T31" fmla="*/ 1 h 3"/>
                <a:gd name="T32" fmla="*/ 0 w 7"/>
                <a:gd name="T33" fmla="*/ 0 h 3"/>
                <a:gd name="T34" fmla="*/ 0 w 7"/>
                <a:gd name="T35" fmla="*/ 0 h 3"/>
                <a:gd name="T36" fmla="*/ 0 w 7"/>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
                  <a:moveTo>
                    <a:pt x="0" y="0"/>
                  </a:moveTo>
                  <a:cubicBezTo>
                    <a:pt x="0" y="0"/>
                    <a:pt x="1" y="0"/>
                    <a:pt x="1" y="1"/>
                  </a:cubicBezTo>
                  <a:cubicBezTo>
                    <a:pt x="1" y="1"/>
                    <a:pt x="1" y="1"/>
                    <a:pt x="1" y="1"/>
                  </a:cubicBezTo>
                  <a:cubicBezTo>
                    <a:pt x="1" y="1"/>
                    <a:pt x="1" y="1"/>
                    <a:pt x="1" y="1"/>
                  </a:cubicBezTo>
                  <a:cubicBezTo>
                    <a:pt x="2" y="2"/>
                    <a:pt x="2" y="2"/>
                    <a:pt x="2" y="2"/>
                  </a:cubicBezTo>
                  <a:cubicBezTo>
                    <a:pt x="2" y="2"/>
                    <a:pt x="3" y="2"/>
                    <a:pt x="3" y="2"/>
                  </a:cubicBezTo>
                  <a:cubicBezTo>
                    <a:pt x="4" y="2"/>
                    <a:pt x="5" y="1"/>
                    <a:pt x="5" y="1"/>
                  </a:cubicBezTo>
                  <a:cubicBezTo>
                    <a:pt x="6" y="1"/>
                    <a:pt x="6" y="0"/>
                    <a:pt x="6" y="0"/>
                  </a:cubicBezTo>
                  <a:cubicBezTo>
                    <a:pt x="6" y="0"/>
                    <a:pt x="6" y="0"/>
                    <a:pt x="6" y="0"/>
                  </a:cubicBezTo>
                  <a:cubicBezTo>
                    <a:pt x="6" y="0"/>
                    <a:pt x="6" y="0"/>
                    <a:pt x="6" y="0"/>
                  </a:cubicBezTo>
                  <a:cubicBezTo>
                    <a:pt x="6" y="0"/>
                    <a:pt x="6" y="0"/>
                    <a:pt x="6" y="0"/>
                  </a:cubicBezTo>
                  <a:cubicBezTo>
                    <a:pt x="7" y="0"/>
                    <a:pt x="7" y="1"/>
                    <a:pt x="6" y="1"/>
                  </a:cubicBezTo>
                  <a:cubicBezTo>
                    <a:pt x="6" y="3"/>
                    <a:pt x="5" y="3"/>
                    <a:pt x="3" y="3"/>
                  </a:cubicBezTo>
                  <a:cubicBezTo>
                    <a:pt x="3" y="3"/>
                    <a:pt x="2" y="3"/>
                    <a:pt x="2" y="3"/>
                  </a:cubicBezTo>
                  <a:cubicBezTo>
                    <a:pt x="1" y="3"/>
                    <a:pt x="0" y="2"/>
                    <a:pt x="0" y="2"/>
                  </a:cubicBezTo>
                  <a:cubicBezTo>
                    <a:pt x="0" y="1"/>
                    <a:pt x="0" y="1"/>
                    <a:pt x="0" y="1"/>
                  </a:cubicBezTo>
                  <a:cubicBezTo>
                    <a:pt x="0" y="0"/>
                    <a:pt x="0" y="0"/>
                    <a:pt x="0" y="0"/>
                  </a:cubicBezTo>
                  <a:cubicBezTo>
                    <a:pt x="0" y="0"/>
                    <a:pt x="0" y="0"/>
                    <a:pt x="0" y="0"/>
                  </a:cubicBezTo>
                  <a:cubicBezTo>
                    <a:pt x="0" y="0"/>
                    <a:pt x="0" y="0"/>
                    <a:pt x="0" y="0"/>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29" name="Freeform 172"/>
            <p:cNvSpPr>
              <a:spLocks noEditPoints="1"/>
            </p:cNvSpPr>
            <p:nvPr/>
          </p:nvSpPr>
          <p:spPr bwMode="auto">
            <a:xfrm>
              <a:off x="774701" y="3128963"/>
              <a:ext cx="606425" cy="809625"/>
            </a:xfrm>
            <a:custGeom>
              <a:avLst/>
              <a:gdLst>
                <a:gd name="T0" fmla="*/ 9 w 15"/>
                <a:gd name="T1" fmla="*/ 20 h 20"/>
                <a:gd name="T2" fmla="*/ 8 w 15"/>
                <a:gd name="T3" fmla="*/ 18 h 20"/>
                <a:gd name="T4" fmla="*/ 8 w 15"/>
                <a:gd name="T5" fmla="*/ 16 h 20"/>
                <a:gd name="T6" fmla="*/ 9 w 15"/>
                <a:gd name="T7" fmla="*/ 13 h 20"/>
                <a:gd name="T8" fmla="*/ 12 w 15"/>
                <a:gd name="T9" fmla="*/ 10 h 20"/>
                <a:gd name="T10" fmla="*/ 14 w 15"/>
                <a:gd name="T11" fmla="*/ 8 h 20"/>
                <a:gd name="T12" fmla="*/ 15 w 15"/>
                <a:gd name="T13" fmla="*/ 9 h 20"/>
                <a:gd name="T14" fmla="*/ 13 w 15"/>
                <a:gd name="T15" fmla="*/ 9 h 20"/>
                <a:gd name="T16" fmla="*/ 12 w 15"/>
                <a:gd name="T17" fmla="*/ 8 h 20"/>
                <a:gd name="T18" fmla="*/ 11 w 15"/>
                <a:gd name="T19" fmla="*/ 7 h 20"/>
                <a:gd name="T20" fmla="*/ 10 w 15"/>
                <a:gd name="T21" fmla="*/ 6 h 20"/>
                <a:gd name="T22" fmla="*/ 9 w 15"/>
                <a:gd name="T23" fmla="*/ 3 h 20"/>
                <a:gd name="T24" fmla="*/ 8 w 15"/>
                <a:gd name="T25" fmla="*/ 1 h 20"/>
                <a:gd name="T26" fmla="*/ 9 w 15"/>
                <a:gd name="T27" fmla="*/ 1 h 20"/>
                <a:gd name="T28" fmla="*/ 9 w 15"/>
                <a:gd name="T29" fmla="*/ 2 h 20"/>
                <a:gd name="T30" fmla="*/ 8 w 15"/>
                <a:gd name="T31" fmla="*/ 4 h 20"/>
                <a:gd name="T32" fmla="*/ 7 w 15"/>
                <a:gd name="T33" fmla="*/ 6 h 20"/>
                <a:gd name="T34" fmla="*/ 4 w 15"/>
                <a:gd name="T35" fmla="*/ 8 h 20"/>
                <a:gd name="T36" fmla="*/ 3 w 15"/>
                <a:gd name="T37" fmla="*/ 9 h 20"/>
                <a:gd name="T38" fmla="*/ 1 w 15"/>
                <a:gd name="T39" fmla="*/ 9 h 20"/>
                <a:gd name="T40" fmla="*/ 1 w 15"/>
                <a:gd name="T41" fmla="*/ 8 h 20"/>
                <a:gd name="T42" fmla="*/ 4 w 15"/>
                <a:gd name="T43" fmla="*/ 10 h 20"/>
                <a:gd name="T44" fmla="*/ 6 w 15"/>
                <a:gd name="T45" fmla="*/ 13 h 20"/>
                <a:gd name="T46" fmla="*/ 9 w 15"/>
                <a:gd name="T47" fmla="*/ 20 h 20"/>
                <a:gd name="T48" fmla="*/ 9 w 15"/>
                <a:gd name="T49" fmla="*/ 20 h 20"/>
                <a:gd name="T50" fmla="*/ 9 w 15"/>
                <a:gd name="T51" fmla="*/ 20 h 20"/>
                <a:gd name="T52" fmla="*/ 9 w 15"/>
                <a:gd name="T53" fmla="*/ 20 h 20"/>
                <a:gd name="T54" fmla="*/ 5 w 15"/>
                <a:gd name="T55" fmla="*/ 14 h 20"/>
                <a:gd name="T56" fmla="*/ 3 w 15"/>
                <a:gd name="T57" fmla="*/ 11 h 20"/>
                <a:gd name="T58" fmla="*/ 1 w 15"/>
                <a:gd name="T59" fmla="*/ 9 h 20"/>
                <a:gd name="T60" fmla="*/ 1 w 15"/>
                <a:gd name="T61" fmla="*/ 8 h 20"/>
                <a:gd name="T62" fmla="*/ 1 w 15"/>
                <a:gd name="T63" fmla="*/ 8 h 20"/>
                <a:gd name="T64" fmla="*/ 2 w 15"/>
                <a:gd name="T65" fmla="*/ 8 h 20"/>
                <a:gd name="T66" fmla="*/ 4 w 15"/>
                <a:gd name="T67" fmla="*/ 7 h 20"/>
                <a:gd name="T68" fmla="*/ 6 w 15"/>
                <a:gd name="T69" fmla="*/ 6 h 20"/>
                <a:gd name="T70" fmla="*/ 7 w 15"/>
                <a:gd name="T71" fmla="*/ 4 h 20"/>
                <a:gd name="T72" fmla="*/ 7 w 15"/>
                <a:gd name="T73" fmla="*/ 3 h 20"/>
                <a:gd name="T74" fmla="*/ 8 w 15"/>
                <a:gd name="T75" fmla="*/ 2 h 20"/>
                <a:gd name="T76" fmla="*/ 8 w 15"/>
                <a:gd name="T77" fmla="*/ 1 h 20"/>
                <a:gd name="T78" fmla="*/ 8 w 15"/>
                <a:gd name="T79" fmla="*/ 1 h 20"/>
                <a:gd name="T80" fmla="*/ 8 w 15"/>
                <a:gd name="T81" fmla="*/ 0 h 20"/>
                <a:gd name="T82" fmla="*/ 9 w 15"/>
                <a:gd name="T83" fmla="*/ 1 h 20"/>
                <a:gd name="T84" fmla="*/ 9 w 15"/>
                <a:gd name="T85" fmla="*/ 3 h 20"/>
                <a:gd name="T86" fmla="*/ 10 w 15"/>
                <a:gd name="T87" fmla="*/ 6 h 20"/>
                <a:gd name="T88" fmla="*/ 11 w 15"/>
                <a:gd name="T89" fmla="*/ 7 h 20"/>
                <a:gd name="T90" fmla="*/ 12 w 15"/>
                <a:gd name="T91" fmla="*/ 8 h 20"/>
                <a:gd name="T92" fmla="*/ 13 w 15"/>
                <a:gd name="T93" fmla="*/ 8 h 20"/>
                <a:gd name="T94" fmla="*/ 15 w 15"/>
                <a:gd name="T95" fmla="*/ 8 h 20"/>
                <a:gd name="T96" fmla="*/ 15 w 15"/>
                <a:gd name="T97" fmla="*/ 8 h 20"/>
                <a:gd name="T98" fmla="*/ 15 w 15"/>
                <a:gd name="T99" fmla="*/ 9 h 20"/>
                <a:gd name="T100" fmla="*/ 12 w 15"/>
                <a:gd name="T101" fmla="*/ 11 h 20"/>
                <a:gd name="T102" fmla="*/ 10 w 15"/>
                <a:gd name="T103" fmla="*/ 14 h 20"/>
                <a:gd name="T104" fmla="*/ 9 w 15"/>
                <a:gd name="T105" fmla="*/ 15 h 20"/>
                <a:gd name="T106" fmla="*/ 9 w 15"/>
                <a:gd name="T107" fmla="*/ 16 h 20"/>
                <a:gd name="T108" fmla="*/ 9 w 15"/>
                <a:gd name="T109" fmla="*/ 18 h 20"/>
                <a:gd name="T110" fmla="*/ 9 w 15"/>
                <a:gd name="T111" fmla="*/ 20 h 20"/>
                <a:gd name="T112" fmla="*/ 9 w 15"/>
                <a:gd name="T113" fmla="*/ 20 h 20"/>
                <a:gd name="T114" fmla="*/ 9 w 15"/>
                <a:gd name="T11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 h="20">
                  <a:moveTo>
                    <a:pt x="9" y="20"/>
                  </a:moveTo>
                  <a:cubicBezTo>
                    <a:pt x="8" y="18"/>
                    <a:pt x="8" y="18"/>
                    <a:pt x="8" y="18"/>
                  </a:cubicBezTo>
                  <a:cubicBezTo>
                    <a:pt x="8" y="18"/>
                    <a:pt x="8" y="17"/>
                    <a:pt x="8" y="16"/>
                  </a:cubicBezTo>
                  <a:cubicBezTo>
                    <a:pt x="8" y="15"/>
                    <a:pt x="9" y="14"/>
                    <a:pt x="9" y="13"/>
                  </a:cubicBezTo>
                  <a:cubicBezTo>
                    <a:pt x="10" y="12"/>
                    <a:pt x="11" y="11"/>
                    <a:pt x="12" y="10"/>
                  </a:cubicBezTo>
                  <a:cubicBezTo>
                    <a:pt x="12" y="9"/>
                    <a:pt x="13" y="9"/>
                    <a:pt x="14" y="8"/>
                  </a:cubicBezTo>
                  <a:cubicBezTo>
                    <a:pt x="15" y="9"/>
                    <a:pt x="15" y="9"/>
                    <a:pt x="15" y="9"/>
                  </a:cubicBezTo>
                  <a:cubicBezTo>
                    <a:pt x="13" y="9"/>
                    <a:pt x="13" y="9"/>
                    <a:pt x="13" y="9"/>
                  </a:cubicBezTo>
                  <a:cubicBezTo>
                    <a:pt x="13" y="9"/>
                    <a:pt x="12" y="8"/>
                    <a:pt x="12" y="8"/>
                  </a:cubicBezTo>
                  <a:cubicBezTo>
                    <a:pt x="11" y="8"/>
                    <a:pt x="11" y="8"/>
                    <a:pt x="11" y="7"/>
                  </a:cubicBezTo>
                  <a:cubicBezTo>
                    <a:pt x="10" y="6"/>
                    <a:pt x="10" y="6"/>
                    <a:pt x="10" y="6"/>
                  </a:cubicBezTo>
                  <a:cubicBezTo>
                    <a:pt x="9" y="5"/>
                    <a:pt x="9" y="4"/>
                    <a:pt x="9" y="3"/>
                  </a:cubicBezTo>
                  <a:cubicBezTo>
                    <a:pt x="8" y="2"/>
                    <a:pt x="8" y="2"/>
                    <a:pt x="8" y="1"/>
                  </a:cubicBezTo>
                  <a:cubicBezTo>
                    <a:pt x="9" y="1"/>
                    <a:pt x="9" y="1"/>
                    <a:pt x="9" y="1"/>
                  </a:cubicBezTo>
                  <a:cubicBezTo>
                    <a:pt x="9" y="2"/>
                    <a:pt x="9" y="2"/>
                    <a:pt x="9" y="2"/>
                  </a:cubicBezTo>
                  <a:cubicBezTo>
                    <a:pt x="8" y="3"/>
                    <a:pt x="8" y="3"/>
                    <a:pt x="8" y="4"/>
                  </a:cubicBezTo>
                  <a:cubicBezTo>
                    <a:pt x="8" y="5"/>
                    <a:pt x="7" y="6"/>
                    <a:pt x="7" y="6"/>
                  </a:cubicBezTo>
                  <a:cubicBezTo>
                    <a:pt x="6" y="7"/>
                    <a:pt x="5" y="8"/>
                    <a:pt x="4" y="8"/>
                  </a:cubicBezTo>
                  <a:cubicBezTo>
                    <a:pt x="4" y="9"/>
                    <a:pt x="3" y="9"/>
                    <a:pt x="3" y="9"/>
                  </a:cubicBezTo>
                  <a:cubicBezTo>
                    <a:pt x="2" y="9"/>
                    <a:pt x="2" y="9"/>
                    <a:pt x="1" y="9"/>
                  </a:cubicBezTo>
                  <a:cubicBezTo>
                    <a:pt x="1" y="8"/>
                    <a:pt x="1" y="8"/>
                    <a:pt x="1" y="8"/>
                  </a:cubicBezTo>
                  <a:cubicBezTo>
                    <a:pt x="2" y="9"/>
                    <a:pt x="4" y="9"/>
                    <a:pt x="4" y="10"/>
                  </a:cubicBezTo>
                  <a:cubicBezTo>
                    <a:pt x="5" y="11"/>
                    <a:pt x="6" y="12"/>
                    <a:pt x="6" y="13"/>
                  </a:cubicBezTo>
                  <a:cubicBezTo>
                    <a:pt x="8" y="15"/>
                    <a:pt x="8" y="18"/>
                    <a:pt x="9" y="20"/>
                  </a:cubicBezTo>
                  <a:cubicBezTo>
                    <a:pt x="9" y="20"/>
                    <a:pt x="9" y="20"/>
                    <a:pt x="9" y="20"/>
                  </a:cubicBezTo>
                  <a:cubicBezTo>
                    <a:pt x="9" y="20"/>
                    <a:pt x="9" y="20"/>
                    <a:pt x="9" y="20"/>
                  </a:cubicBezTo>
                  <a:close/>
                  <a:moveTo>
                    <a:pt x="9" y="20"/>
                  </a:moveTo>
                  <a:cubicBezTo>
                    <a:pt x="8" y="18"/>
                    <a:pt x="7" y="16"/>
                    <a:pt x="5" y="14"/>
                  </a:cubicBezTo>
                  <a:cubicBezTo>
                    <a:pt x="5" y="13"/>
                    <a:pt x="4" y="12"/>
                    <a:pt x="3" y="11"/>
                  </a:cubicBezTo>
                  <a:cubicBezTo>
                    <a:pt x="3" y="10"/>
                    <a:pt x="2" y="10"/>
                    <a:pt x="1" y="9"/>
                  </a:cubicBezTo>
                  <a:cubicBezTo>
                    <a:pt x="0" y="9"/>
                    <a:pt x="0" y="8"/>
                    <a:pt x="1" y="8"/>
                  </a:cubicBezTo>
                  <a:cubicBezTo>
                    <a:pt x="1" y="8"/>
                    <a:pt x="1" y="8"/>
                    <a:pt x="1" y="8"/>
                  </a:cubicBezTo>
                  <a:cubicBezTo>
                    <a:pt x="2" y="8"/>
                    <a:pt x="2" y="8"/>
                    <a:pt x="2" y="8"/>
                  </a:cubicBezTo>
                  <a:cubicBezTo>
                    <a:pt x="3" y="7"/>
                    <a:pt x="3" y="7"/>
                    <a:pt x="4" y="7"/>
                  </a:cubicBezTo>
                  <a:cubicBezTo>
                    <a:pt x="4" y="7"/>
                    <a:pt x="5" y="6"/>
                    <a:pt x="6" y="6"/>
                  </a:cubicBezTo>
                  <a:cubicBezTo>
                    <a:pt x="7" y="4"/>
                    <a:pt x="7" y="4"/>
                    <a:pt x="7" y="4"/>
                  </a:cubicBezTo>
                  <a:cubicBezTo>
                    <a:pt x="7" y="3"/>
                    <a:pt x="7" y="3"/>
                    <a:pt x="7" y="3"/>
                  </a:cubicBezTo>
                  <a:cubicBezTo>
                    <a:pt x="8" y="2"/>
                    <a:pt x="8" y="2"/>
                    <a:pt x="8" y="2"/>
                  </a:cubicBezTo>
                  <a:cubicBezTo>
                    <a:pt x="8" y="1"/>
                    <a:pt x="8" y="1"/>
                    <a:pt x="8" y="1"/>
                  </a:cubicBezTo>
                  <a:cubicBezTo>
                    <a:pt x="8" y="1"/>
                    <a:pt x="8" y="1"/>
                    <a:pt x="8" y="1"/>
                  </a:cubicBezTo>
                  <a:cubicBezTo>
                    <a:pt x="8" y="0"/>
                    <a:pt x="8" y="0"/>
                    <a:pt x="8" y="0"/>
                  </a:cubicBezTo>
                  <a:cubicBezTo>
                    <a:pt x="8" y="0"/>
                    <a:pt x="9" y="0"/>
                    <a:pt x="9" y="1"/>
                  </a:cubicBezTo>
                  <a:cubicBezTo>
                    <a:pt x="9" y="1"/>
                    <a:pt x="9" y="2"/>
                    <a:pt x="9" y="3"/>
                  </a:cubicBezTo>
                  <a:cubicBezTo>
                    <a:pt x="9" y="4"/>
                    <a:pt x="10" y="5"/>
                    <a:pt x="10" y="6"/>
                  </a:cubicBezTo>
                  <a:cubicBezTo>
                    <a:pt x="11" y="7"/>
                    <a:pt x="11" y="7"/>
                    <a:pt x="11" y="7"/>
                  </a:cubicBezTo>
                  <a:cubicBezTo>
                    <a:pt x="11" y="7"/>
                    <a:pt x="12" y="7"/>
                    <a:pt x="12" y="8"/>
                  </a:cubicBezTo>
                  <a:cubicBezTo>
                    <a:pt x="12" y="8"/>
                    <a:pt x="13" y="8"/>
                    <a:pt x="13" y="8"/>
                  </a:cubicBezTo>
                  <a:cubicBezTo>
                    <a:pt x="15" y="8"/>
                    <a:pt x="15" y="8"/>
                    <a:pt x="15" y="8"/>
                  </a:cubicBezTo>
                  <a:cubicBezTo>
                    <a:pt x="15" y="8"/>
                    <a:pt x="15" y="8"/>
                    <a:pt x="15" y="8"/>
                  </a:cubicBezTo>
                  <a:cubicBezTo>
                    <a:pt x="15" y="9"/>
                    <a:pt x="15" y="9"/>
                    <a:pt x="15" y="9"/>
                  </a:cubicBezTo>
                  <a:cubicBezTo>
                    <a:pt x="14" y="10"/>
                    <a:pt x="13" y="10"/>
                    <a:pt x="12" y="11"/>
                  </a:cubicBezTo>
                  <a:cubicBezTo>
                    <a:pt x="12" y="12"/>
                    <a:pt x="11" y="13"/>
                    <a:pt x="10" y="14"/>
                  </a:cubicBezTo>
                  <a:cubicBezTo>
                    <a:pt x="10" y="14"/>
                    <a:pt x="10" y="14"/>
                    <a:pt x="9" y="15"/>
                  </a:cubicBezTo>
                  <a:cubicBezTo>
                    <a:pt x="9" y="15"/>
                    <a:pt x="9" y="16"/>
                    <a:pt x="9" y="16"/>
                  </a:cubicBezTo>
                  <a:cubicBezTo>
                    <a:pt x="9" y="18"/>
                    <a:pt x="9" y="18"/>
                    <a:pt x="9" y="18"/>
                  </a:cubicBezTo>
                  <a:cubicBezTo>
                    <a:pt x="9" y="20"/>
                    <a:pt x="9" y="20"/>
                    <a:pt x="9" y="20"/>
                  </a:cubicBezTo>
                  <a:cubicBezTo>
                    <a:pt x="9" y="20"/>
                    <a:pt x="9" y="20"/>
                    <a:pt x="9" y="20"/>
                  </a:cubicBezTo>
                  <a:cubicBezTo>
                    <a:pt x="9" y="20"/>
                    <a:pt x="9" y="20"/>
                    <a:pt x="9" y="20"/>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0" name="Freeform 173"/>
            <p:cNvSpPr>
              <a:spLocks noEditPoints="1"/>
            </p:cNvSpPr>
            <p:nvPr/>
          </p:nvSpPr>
          <p:spPr bwMode="auto">
            <a:xfrm>
              <a:off x="3482976" y="2643188"/>
              <a:ext cx="604838" cy="809625"/>
            </a:xfrm>
            <a:custGeom>
              <a:avLst/>
              <a:gdLst>
                <a:gd name="T0" fmla="*/ 8 w 15"/>
                <a:gd name="T1" fmla="*/ 20 h 20"/>
                <a:gd name="T2" fmla="*/ 8 w 15"/>
                <a:gd name="T3" fmla="*/ 18 h 20"/>
                <a:gd name="T4" fmla="*/ 8 w 15"/>
                <a:gd name="T5" fmla="*/ 16 h 20"/>
                <a:gd name="T6" fmla="*/ 8 w 15"/>
                <a:gd name="T7" fmla="*/ 14 h 20"/>
                <a:gd name="T8" fmla="*/ 9 w 15"/>
                <a:gd name="T9" fmla="*/ 13 h 20"/>
                <a:gd name="T10" fmla="*/ 11 w 15"/>
                <a:gd name="T11" fmla="*/ 10 h 20"/>
                <a:gd name="T12" fmla="*/ 14 w 15"/>
                <a:gd name="T13" fmla="*/ 8 h 20"/>
                <a:gd name="T14" fmla="*/ 14 w 15"/>
                <a:gd name="T15" fmla="*/ 9 h 20"/>
                <a:gd name="T16" fmla="*/ 13 w 15"/>
                <a:gd name="T17" fmla="*/ 9 h 20"/>
                <a:gd name="T18" fmla="*/ 11 w 15"/>
                <a:gd name="T19" fmla="*/ 8 h 20"/>
                <a:gd name="T20" fmla="*/ 10 w 15"/>
                <a:gd name="T21" fmla="*/ 7 h 20"/>
                <a:gd name="T22" fmla="*/ 9 w 15"/>
                <a:gd name="T23" fmla="*/ 6 h 20"/>
                <a:gd name="T24" fmla="*/ 8 w 15"/>
                <a:gd name="T25" fmla="*/ 3 h 20"/>
                <a:gd name="T26" fmla="*/ 7 w 15"/>
                <a:gd name="T27" fmla="*/ 0 h 20"/>
                <a:gd name="T28" fmla="*/ 8 w 15"/>
                <a:gd name="T29" fmla="*/ 0 h 20"/>
                <a:gd name="T30" fmla="*/ 8 w 15"/>
                <a:gd name="T31" fmla="*/ 2 h 20"/>
                <a:gd name="T32" fmla="*/ 8 w 15"/>
                <a:gd name="T33" fmla="*/ 3 h 20"/>
                <a:gd name="T34" fmla="*/ 6 w 15"/>
                <a:gd name="T35" fmla="*/ 6 h 20"/>
                <a:gd name="T36" fmla="*/ 4 w 15"/>
                <a:gd name="T37" fmla="*/ 8 h 20"/>
                <a:gd name="T38" fmla="*/ 2 w 15"/>
                <a:gd name="T39" fmla="*/ 9 h 20"/>
                <a:gd name="T40" fmla="*/ 1 w 15"/>
                <a:gd name="T41" fmla="*/ 9 h 20"/>
                <a:gd name="T42" fmla="*/ 1 w 15"/>
                <a:gd name="T43" fmla="*/ 8 h 20"/>
                <a:gd name="T44" fmla="*/ 4 w 15"/>
                <a:gd name="T45" fmla="*/ 10 h 20"/>
                <a:gd name="T46" fmla="*/ 6 w 15"/>
                <a:gd name="T47" fmla="*/ 13 h 20"/>
                <a:gd name="T48" fmla="*/ 8 w 15"/>
                <a:gd name="T49" fmla="*/ 20 h 20"/>
                <a:gd name="T50" fmla="*/ 8 w 15"/>
                <a:gd name="T51" fmla="*/ 20 h 20"/>
                <a:gd name="T52" fmla="*/ 8 w 15"/>
                <a:gd name="T53" fmla="*/ 20 h 20"/>
                <a:gd name="T54" fmla="*/ 8 w 15"/>
                <a:gd name="T55" fmla="*/ 20 h 20"/>
                <a:gd name="T56" fmla="*/ 5 w 15"/>
                <a:gd name="T57" fmla="*/ 13 h 20"/>
                <a:gd name="T58" fmla="*/ 3 w 15"/>
                <a:gd name="T59" fmla="*/ 11 h 20"/>
                <a:gd name="T60" fmla="*/ 0 w 15"/>
                <a:gd name="T61" fmla="*/ 9 h 20"/>
                <a:gd name="T62" fmla="*/ 0 w 15"/>
                <a:gd name="T63" fmla="*/ 8 h 20"/>
                <a:gd name="T64" fmla="*/ 1 w 15"/>
                <a:gd name="T65" fmla="*/ 8 h 20"/>
                <a:gd name="T66" fmla="*/ 2 w 15"/>
                <a:gd name="T67" fmla="*/ 7 h 20"/>
                <a:gd name="T68" fmla="*/ 3 w 15"/>
                <a:gd name="T69" fmla="*/ 7 h 20"/>
                <a:gd name="T70" fmla="*/ 5 w 15"/>
                <a:gd name="T71" fmla="*/ 5 h 20"/>
                <a:gd name="T72" fmla="*/ 6 w 15"/>
                <a:gd name="T73" fmla="*/ 4 h 20"/>
                <a:gd name="T74" fmla="*/ 7 w 15"/>
                <a:gd name="T75" fmla="*/ 3 h 20"/>
                <a:gd name="T76" fmla="*/ 7 w 15"/>
                <a:gd name="T77" fmla="*/ 2 h 20"/>
                <a:gd name="T78" fmla="*/ 7 w 15"/>
                <a:gd name="T79" fmla="*/ 0 h 20"/>
                <a:gd name="T80" fmla="*/ 7 w 15"/>
                <a:gd name="T81" fmla="*/ 0 h 20"/>
                <a:gd name="T82" fmla="*/ 8 w 15"/>
                <a:gd name="T83" fmla="*/ 0 h 20"/>
                <a:gd name="T84" fmla="*/ 8 w 15"/>
                <a:gd name="T85" fmla="*/ 0 h 20"/>
                <a:gd name="T86" fmla="*/ 8 w 15"/>
                <a:gd name="T87" fmla="*/ 3 h 20"/>
                <a:gd name="T88" fmla="*/ 10 w 15"/>
                <a:gd name="T89" fmla="*/ 6 h 20"/>
                <a:gd name="T90" fmla="*/ 10 w 15"/>
                <a:gd name="T91" fmla="*/ 7 h 20"/>
                <a:gd name="T92" fmla="*/ 12 w 15"/>
                <a:gd name="T93" fmla="*/ 7 h 20"/>
                <a:gd name="T94" fmla="*/ 13 w 15"/>
                <a:gd name="T95" fmla="*/ 8 h 20"/>
                <a:gd name="T96" fmla="*/ 14 w 15"/>
                <a:gd name="T97" fmla="*/ 8 h 20"/>
                <a:gd name="T98" fmla="*/ 15 w 15"/>
                <a:gd name="T99" fmla="*/ 8 h 20"/>
                <a:gd name="T100" fmla="*/ 14 w 15"/>
                <a:gd name="T101" fmla="*/ 9 h 20"/>
                <a:gd name="T102" fmla="*/ 12 w 15"/>
                <a:gd name="T103" fmla="*/ 11 h 20"/>
                <a:gd name="T104" fmla="*/ 10 w 15"/>
                <a:gd name="T105" fmla="*/ 13 h 20"/>
                <a:gd name="T106" fmla="*/ 9 w 15"/>
                <a:gd name="T107" fmla="*/ 15 h 20"/>
                <a:gd name="T108" fmla="*/ 8 w 15"/>
                <a:gd name="T109" fmla="*/ 16 h 20"/>
                <a:gd name="T110" fmla="*/ 8 w 15"/>
                <a:gd name="T111" fmla="*/ 18 h 20"/>
                <a:gd name="T112" fmla="*/ 8 w 15"/>
                <a:gd name="T113" fmla="*/ 20 h 20"/>
                <a:gd name="T114" fmla="*/ 8 w 15"/>
                <a:gd name="T115" fmla="*/ 20 h 20"/>
                <a:gd name="T116" fmla="*/ 8 w 15"/>
                <a:gd name="T1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 h="20">
                  <a:moveTo>
                    <a:pt x="8" y="20"/>
                  </a:moveTo>
                  <a:cubicBezTo>
                    <a:pt x="8" y="18"/>
                    <a:pt x="8" y="18"/>
                    <a:pt x="8" y="18"/>
                  </a:cubicBezTo>
                  <a:cubicBezTo>
                    <a:pt x="8" y="17"/>
                    <a:pt x="8" y="17"/>
                    <a:pt x="8" y="16"/>
                  </a:cubicBezTo>
                  <a:cubicBezTo>
                    <a:pt x="8" y="15"/>
                    <a:pt x="8" y="15"/>
                    <a:pt x="8" y="14"/>
                  </a:cubicBezTo>
                  <a:cubicBezTo>
                    <a:pt x="8" y="14"/>
                    <a:pt x="8" y="13"/>
                    <a:pt x="9" y="13"/>
                  </a:cubicBezTo>
                  <a:cubicBezTo>
                    <a:pt x="9" y="12"/>
                    <a:pt x="10" y="11"/>
                    <a:pt x="11" y="10"/>
                  </a:cubicBezTo>
                  <a:cubicBezTo>
                    <a:pt x="12" y="9"/>
                    <a:pt x="13" y="8"/>
                    <a:pt x="14" y="8"/>
                  </a:cubicBezTo>
                  <a:cubicBezTo>
                    <a:pt x="14" y="9"/>
                    <a:pt x="14" y="9"/>
                    <a:pt x="14" y="9"/>
                  </a:cubicBezTo>
                  <a:cubicBezTo>
                    <a:pt x="13" y="9"/>
                    <a:pt x="13" y="9"/>
                    <a:pt x="13" y="9"/>
                  </a:cubicBezTo>
                  <a:cubicBezTo>
                    <a:pt x="12" y="8"/>
                    <a:pt x="12" y="8"/>
                    <a:pt x="11" y="8"/>
                  </a:cubicBezTo>
                  <a:cubicBezTo>
                    <a:pt x="11" y="8"/>
                    <a:pt x="10" y="7"/>
                    <a:pt x="10" y="7"/>
                  </a:cubicBezTo>
                  <a:cubicBezTo>
                    <a:pt x="9" y="6"/>
                    <a:pt x="9" y="6"/>
                    <a:pt x="9" y="6"/>
                  </a:cubicBezTo>
                  <a:cubicBezTo>
                    <a:pt x="9" y="5"/>
                    <a:pt x="8" y="4"/>
                    <a:pt x="8" y="3"/>
                  </a:cubicBezTo>
                  <a:cubicBezTo>
                    <a:pt x="8" y="2"/>
                    <a:pt x="7" y="1"/>
                    <a:pt x="7" y="0"/>
                  </a:cubicBezTo>
                  <a:cubicBezTo>
                    <a:pt x="8" y="0"/>
                    <a:pt x="8" y="0"/>
                    <a:pt x="8" y="0"/>
                  </a:cubicBezTo>
                  <a:cubicBezTo>
                    <a:pt x="8" y="2"/>
                    <a:pt x="8" y="2"/>
                    <a:pt x="8" y="2"/>
                  </a:cubicBezTo>
                  <a:cubicBezTo>
                    <a:pt x="8" y="2"/>
                    <a:pt x="8" y="3"/>
                    <a:pt x="8" y="3"/>
                  </a:cubicBezTo>
                  <a:cubicBezTo>
                    <a:pt x="7" y="4"/>
                    <a:pt x="7" y="5"/>
                    <a:pt x="6" y="6"/>
                  </a:cubicBezTo>
                  <a:cubicBezTo>
                    <a:pt x="5" y="7"/>
                    <a:pt x="5" y="8"/>
                    <a:pt x="4" y="8"/>
                  </a:cubicBezTo>
                  <a:cubicBezTo>
                    <a:pt x="3" y="8"/>
                    <a:pt x="3" y="9"/>
                    <a:pt x="2" y="9"/>
                  </a:cubicBezTo>
                  <a:cubicBezTo>
                    <a:pt x="2" y="9"/>
                    <a:pt x="1" y="9"/>
                    <a:pt x="1" y="9"/>
                  </a:cubicBezTo>
                  <a:cubicBezTo>
                    <a:pt x="1" y="8"/>
                    <a:pt x="1" y="8"/>
                    <a:pt x="1" y="8"/>
                  </a:cubicBezTo>
                  <a:cubicBezTo>
                    <a:pt x="2" y="8"/>
                    <a:pt x="3" y="9"/>
                    <a:pt x="4" y="10"/>
                  </a:cubicBezTo>
                  <a:cubicBezTo>
                    <a:pt x="5" y="11"/>
                    <a:pt x="5" y="12"/>
                    <a:pt x="6" y="13"/>
                  </a:cubicBezTo>
                  <a:cubicBezTo>
                    <a:pt x="7" y="15"/>
                    <a:pt x="8" y="17"/>
                    <a:pt x="8" y="20"/>
                  </a:cubicBezTo>
                  <a:cubicBezTo>
                    <a:pt x="8" y="20"/>
                    <a:pt x="8" y="20"/>
                    <a:pt x="8" y="20"/>
                  </a:cubicBezTo>
                  <a:cubicBezTo>
                    <a:pt x="8" y="20"/>
                    <a:pt x="8" y="20"/>
                    <a:pt x="8" y="20"/>
                  </a:cubicBezTo>
                  <a:close/>
                  <a:moveTo>
                    <a:pt x="8" y="20"/>
                  </a:moveTo>
                  <a:cubicBezTo>
                    <a:pt x="7" y="17"/>
                    <a:pt x="6" y="15"/>
                    <a:pt x="5" y="13"/>
                  </a:cubicBezTo>
                  <a:cubicBezTo>
                    <a:pt x="4" y="13"/>
                    <a:pt x="4" y="12"/>
                    <a:pt x="3" y="11"/>
                  </a:cubicBezTo>
                  <a:cubicBezTo>
                    <a:pt x="2" y="10"/>
                    <a:pt x="1" y="10"/>
                    <a:pt x="0" y="9"/>
                  </a:cubicBezTo>
                  <a:cubicBezTo>
                    <a:pt x="0" y="9"/>
                    <a:pt x="0" y="8"/>
                    <a:pt x="0" y="8"/>
                  </a:cubicBezTo>
                  <a:cubicBezTo>
                    <a:pt x="0" y="8"/>
                    <a:pt x="0" y="8"/>
                    <a:pt x="1" y="8"/>
                  </a:cubicBezTo>
                  <a:cubicBezTo>
                    <a:pt x="2" y="7"/>
                    <a:pt x="2" y="7"/>
                    <a:pt x="2" y="7"/>
                  </a:cubicBezTo>
                  <a:cubicBezTo>
                    <a:pt x="2" y="7"/>
                    <a:pt x="3" y="7"/>
                    <a:pt x="3" y="7"/>
                  </a:cubicBezTo>
                  <a:cubicBezTo>
                    <a:pt x="4" y="6"/>
                    <a:pt x="5" y="6"/>
                    <a:pt x="5" y="5"/>
                  </a:cubicBezTo>
                  <a:cubicBezTo>
                    <a:pt x="6" y="4"/>
                    <a:pt x="6" y="4"/>
                    <a:pt x="6" y="4"/>
                  </a:cubicBezTo>
                  <a:cubicBezTo>
                    <a:pt x="7" y="3"/>
                    <a:pt x="7" y="3"/>
                    <a:pt x="7" y="3"/>
                  </a:cubicBezTo>
                  <a:cubicBezTo>
                    <a:pt x="7" y="2"/>
                    <a:pt x="7" y="2"/>
                    <a:pt x="7" y="2"/>
                  </a:cubicBezTo>
                  <a:cubicBezTo>
                    <a:pt x="7" y="0"/>
                    <a:pt x="7" y="0"/>
                    <a:pt x="7" y="0"/>
                  </a:cubicBezTo>
                  <a:cubicBezTo>
                    <a:pt x="7" y="0"/>
                    <a:pt x="7" y="0"/>
                    <a:pt x="7" y="0"/>
                  </a:cubicBezTo>
                  <a:cubicBezTo>
                    <a:pt x="7" y="0"/>
                    <a:pt x="8" y="0"/>
                    <a:pt x="8" y="0"/>
                  </a:cubicBezTo>
                  <a:cubicBezTo>
                    <a:pt x="8" y="0"/>
                    <a:pt x="8" y="0"/>
                    <a:pt x="8" y="0"/>
                  </a:cubicBezTo>
                  <a:cubicBezTo>
                    <a:pt x="8" y="1"/>
                    <a:pt x="8" y="2"/>
                    <a:pt x="8" y="3"/>
                  </a:cubicBezTo>
                  <a:cubicBezTo>
                    <a:pt x="9" y="4"/>
                    <a:pt x="9" y="5"/>
                    <a:pt x="10" y="6"/>
                  </a:cubicBezTo>
                  <a:cubicBezTo>
                    <a:pt x="10" y="7"/>
                    <a:pt x="10" y="7"/>
                    <a:pt x="10" y="7"/>
                  </a:cubicBezTo>
                  <a:cubicBezTo>
                    <a:pt x="11" y="7"/>
                    <a:pt x="11" y="7"/>
                    <a:pt x="12" y="7"/>
                  </a:cubicBezTo>
                  <a:cubicBezTo>
                    <a:pt x="12" y="7"/>
                    <a:pt x="12" y="8"/>
                    <a:pt x="13" y="8"/>
                  </a:cubicBezTo>
                  <a:cubicBezTo>
                    <a:pt x="14" y="8"/>
                    <a:pt x="14" y="8"/>
                    <a:pt x="14" y="8"/>
                  </a:cubicBezTo>
                  <a:cubicBezTo>
                    <a:pt x="14" y="8"/>
                    <a:pt x="15" y="8"/>
                    <a:pt x="15" y="8"/>
                  </a:cubicBezTo>
                  <a:cubicBezTo>
                    <a:pt x="15" y="8"/>
                    <a:pt x="15" y="8"/>
                    <a:pt x="14" y="9"/>
                  </a:cubicBezTo>
                  <a:cubicBezTo>
                    <a:pt x="14" y="9"/>
                    <a:pt x="13" y="10"/>
                    <a:pt x="12" y="11"/>
                  </a:cubicBezTo>
                  <a:cubicBezTo>
                    <a:pt x="11" y="12"/>
                    <a:pt x="10" y="12"/>
                    <a:pt x="10" y="13"/>
                  </a:cubicBezTo>
                  <a:cubicBezTo>
                    <a:pt x="9" y="14"/>
                    <a:pt x="9" y="14"/>
                    <a:pt x="9" y="15"/>
                  </a:cubicBezTo>
                  <a:cubicBezTo>
                    <a:pt x="9" y="15"/>
                    <a:pt x="8" y="16"/>
                    <a:pt x="8" y="16"/>
                  </a:cubicBezTo>
                  <a:cubicBezTo>
                    <a:pt x="8" y="18"/>
                    <a:pt x="8" y="18"/>
                    <a:pt x="8" y="18"/>
                  </a:cubicBezTo>
                  <a:cubicBezTo>
                    <a:pt x="8" y="20"/>
                    <a:pt x="8" y="20"/>
                    <a:pt x="8" y="20"/>
                  </a:cubicBezTo>
                  <a:cubicBezTo>
                    <a:pt x="8" y="20"/>
                    <a:pt x="8" y="20"/>
                    <a:pt x="8" y="20"/>
                  </a:cubicBezTo>
                  <a:cubicBezTo>
                    <a:pt x="8" y="20"/>
                    <a:pt x="8" y="20"/>
                    <a:pt x="8" y="20"/>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1" name="Freeform 174"/>
            <p:cNvSpPr>
              <a:spLocks noEditPoints="1"/>
            </p:cNvSpPr>
            <p:nvPr/>
          </p:nvSpPr>
          <p:spPr bwMode="auto">
            <a:xfrm>
              <a:off x="3198813" y="3533775"/>
              <a:ext cx="444500" cy="566737"/>
            </a:xfrm>
            <a:custGeom>
              <a:avLst/>
              <a:gdLst>
                <a:gd name="T0" fmla="*/ 6 w 11"/>
                <a:gd name="T1" fmla="*/ 14 h 14"/>
                <a:gd name="T2" fmla="*/ 6 w 11"/>
                <a:gd name="T3" fmla="*/ 13 h 14"/>
                <a:gd name="T4" fmla="*/ 6 w 11"/>
                <a:gd name="T5" fmla="*/ 12 h 14"/>
                <a:gd name="T6" fmla="*/ 7 w 11"/>
                <a:gd name="T7" fmla="*/ 9 h 14"/>
                <a:gd name="T8" fmla="*/ 10 w 11"/>
                <a:gd name="T9" fmla="*/ 6 h 14"/>
                <a:gd name="T10" fmla="*/ 11 w 11"/>
                <a:gd name="T11" fmla="*/ 7 h 14"/>
                <a:gd name="T12" fmla="*/ 9 w 11"/>
                <a:gd name="T13" fmla="*/ 7 h 14"/>
                <a:gd name="T14" fmla="*/ 8 w 11"/>
                <a:gd name="T15" fmla="*/ 6 h 14"/>
                <a:gd name="T16" fmla="*/ 7 w 11"/>
                <a:gd name="T17" fmla="*/ 4 h 14"/>
                <a:gd name="T18" fmla="*/ 6 w 11"/>
                <a:gd name="T19" fmla="*/ 2 h 14"/>
                <a:gd name="T20" fmla="*/ 6 w 11"/>
                <a:gd name="T21" fmla="*/ 0 h 14"/>
                <a:gd name="T22" fmla="*/ 6 w 11"/>
                <a:gd name="T23" fmla="*/ 0 h 14"/>
                <a:gd name="T24" fmla="*/ 6 w 11"/>
                <a:gd name="T25" fmla="*/ 3 h 14"/>
                <a:gd name="T26" fmla="*/ 5 w 11"/>
                <a:gd name="T27" fmla="*/ 5 h 14"/>
                <a:gd name="T28" fmla="*/ 3 w 11"/>
                <a:gd name="T29" fmla="*/ 6 h 14"/>
                <a:gd name="T30" fmla="*/ 1 w 11"/>
                <a:gd name="T31" fmla="*/ 7 h 14"/>
                <a:gd name="T32" fmla="*/ 1 w 11"/>
                <a:gd name="T33" fmla="*/ 5 h 14"/>
                <a:gd name="T34" fmla="*/ 3 w 11"/>
                <a:gd name="T35" fmla="*/ 7 h 14"/>
                <a:gd name="T36" fmla="*/ 5 w 11"/>
                <a:gd name="T37" fmla="*/ 9 h 14"/>
                <a:gd name="T38" fmla="*/ 6 w 11"/>
                <a:gd name="T39" fmla="*/ 14 h 14"/>
                <a:gd name="T40" fmla="*/ 6 w 11"/>
                <a:gd name="T41" fmla="*/ 14 h 14"/>
                <a:gd name="T42" fmla="*/ 6 w 11"/>
                <a:gd name="T43" fmla="*/ 14 h 14"/>
                <a:gd name="T44" fmla="*/ 6 w 11"/>
                <a:gd name="T45" fmla="*/ 14 h 14"/>
                <a:gd name="T46" fmla="*/ 4 w 11"/>
                <a:gd name="T47" fmla="*/ 10 h 14"/>
                <a:gd name="T48" fmla="*/ 2 w 11"/>
                <a:gd name="T49" fmla="*/ 8 h 14"/>
                <a:gd name="T50" fmla="*/ 0 w 11"/>
                <a:gd name="T51" fmla="*/ 7 h 14"/>
                <a:gd name="T52" fmla="*/ 0 w 11"/>
                <a:gd name="T53" fmla="*/ 7 h 14"/>
                <a:gd name="T54" fmla="*/ 0 w 11"/>
                <a:gd name="T55" fmla="*/ 6 h 14"/>
                <a:gd name="T56" fmla="*/ 1 w 11"/>
                <a:gd name="T57" fmla="*/ 5 h 14"/>
                <a:gd name="T58" fmla="*/ 3 w 11"/>
                <a:gd name="T59" fmla="*/ 5 h 14"/>
                <a:gd name="T60" fmla="*/ 4 w 11"/>
                <a:gd name="T61" fmla="*/ 4 h 14"/>
                <a:gd name="T62" fmla="*/ 5 w 11"/>
                <a:gd name="T63" fmla="*/ 2 h 14"/>
                <a:gd name="T64" fmla="*/ 6 w 11"/>
                <a:gd name="T65" fmla="*/ 0 h 14"/>
                <a:gd name="T66" fmla="*/ 6 w 11"/>
                <a:gd name="T67" fmla="*/ 0 h 14"/>
                <a:gd name="T68" fmla="*/ 6 w 11"/>
                <a:gd name="T69" fmla="*/ 0 h 14"/>
                <a:gd name="T70" fmla="*/ 6 w 11"/>
                <a:gd name="T71" fmla="*/ 0 h 14"/>
                <a:gd name="T72" fmla="*/ 7 w 11"/>
                <a:gd name="T73" fmla="*/ 4 h 14"/>
                <a:gd name="T74" fmla="*/ 9 w 11"/>
                <a:gd name="T75" fmla="*/ 5 h 14"/>
                <a:gd name="T76" fmla="*/ 10 w 11"/>
                <a:gd name="T77" fmla="*/ 6 h 14"/>
                <a:gd name="T78" fmla="*/ 11 w 11"/>
                <a:gd name="T79" fmla="*/ 6 h 14"/>
                <a:gd name="T80" fmla="*/ 11 w 11"/>
                <a:gd name="T81" fmla="*/ 6 h 14"/>
                <a:gd name="T82" fmla="*/ 11 w 11"/>
                <a:gd name="T83" fmla="*/ 7 h 14"/>
                <a:gd name="T84" fmla="*/ 11 w 11"/>
                <a:gd name="T85" fmla="*/ 7 h 14"/>
                <a:gd name="T86" fmla="*/ 7 w 11"/>
                <a:gd name="T87" fmla="*/ 10 h 14"/>
                <a:gd name="T88" fmla="*/ 6 w 11"/>
                <a:gd name="T89" fmla="*/ 12 h 14"/>
                <a:gd name="T90" fmla="*/ 6 w 11"/>
                <a:gd name="T91" fmla="*/ 13 h 14"/>
                <a:gd name="T92" fmla="*/ 6 w 11"/>
                <a:gd name="T93" fmla="*/ 14 h 14"/>
                <a:gd name="T94" fmla="*/ 6 w 11"/>
                <a:gd name="T95" fmla="*/ 14 h 14"/>
                <a:gd name="T96" fmla="*/ 6 w 11"/>
                <a:gd name="T9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 h="14">
                  <a:moveTo>
                    <a:pt x="6" y="14"/>
                  </a:moveTo>
                  <a:cubicBezTo>
                    <a:pt x="6" y="14"/>
                    <a:pt x="6" y="14"/>
                    <a:pt x="6" y="13"/>
                  </a:cubicBezTo>
                  <a:cubicBezTo>
                    <a:pt x="6" y="13"/>
                    <a:pt x="6" y="12"/>
                    <a:pt x="6" y="12"/>
                  </a:cubicBezTo>
                  <a:cubicBezTo>
                    <a:pt x="6" y="11"/>
                    <a:pt x="6" y="10"/>
                    <a:pt x="7" y="9"/>
                  </a:cubicBezTo>
                  <a:cubicBezTo>
                    <a:pt x="7" y="8"/>
                    <a:pt x="9" y="7"/>
                    <a:pt x="10" y="6"/>
                  </a:cubicBezTo>
                  <a:cubicBezTo>
                    <a:pt x="11" y="7"/>
                    <a:pt x="11" y="7"/>
                    <a:pt x="11" y="7"/>
                  </a:cubicBezTo>
                  <a:cubicBezTo>
                    <a:pt x="9" y="7"/>
                    <a:pt x="9" y="7"/>
                    <a:pt x="9" y="7"/>
                  </a:cubicBezTo>
                  <a:cubicBezTo>
                    <a:pt x="9" y="6"/>
                    <a:pt x="9" y="6"/>
                    <a:pt x="8" y="6"/>
                  </a:cubicBezTo>
                  <a:cubicBezTo>
                    <a:pt x="8" y="6"/>
                    <a:pt x="7" y="5"/>
                    <a:pt x="7" y="4"/>
                  </a:cubicBezTo>
                  <a:cubicBezTo>
                    <a:pt x="7" y="4"/>
                    <a:pt x="6" y="3"/>
                    <a:pt x="6" y="2"/>
                  </a:cubicBezTo>
                  <a:cubicBezTo>
                    <a:pt x="6" y="2"/>
                    <a:pt x="6" y="1"/>
                    <a:pt x="6" y="0"/>
                  </a:cubicBezTo>
                  <a:cubicBezTo>
                    <a:pt x="6" y="0"/>
                    <a:pt x="6" y="0"/>
                    <a:pt x="6" y="0"/>
                  </a:cubicBezTo>
                  <a:cubicBezTo>
                    <a:pt x="6" y="1"/>
                    <a:pt x="6" y="2"/>
                    <a:pt x="6" y="3"/>
                  </a:cubicBezTo>
                  <a:cubicBezTo>
                    <a:pt x="6" y="3"/>
                    <a:pt x="6" y="4"/>
                    <a:pt x="5" y="5"/>
                  </a:cubicBezTo>
                  <a:cubicBezTo>
                    <a:pt x="4" y="5"/>
                    <a:pt x="4" y="6"/>
                    <a:pt x="3" y="6"/>
                  </a:cubicBezTo>
                  <a:cubicBezTo>
                    <a:pt x="2" y="7"/>
                    <a:pt x="2" y="7"/>
                    <a:pt x="1" y="7"/>
                  </a:cubicBezTo>
                  <a:cubicBezTo>
                    <a:pt x="1" y="5"/>
                    <a:pt x="1" y="5"/>
                    <a:pt x="1" y="5"/>
                  </a:cubicBezTo>
                  <a:cubicBezTo>
                    <a:pt x="2" y="6"/>
                    <a:pt x="3" y="7"/>
                    <a:pt x="3" y="7"/>
                  </a:cubicBezTo>
                  <a:cubicBezTo>
                    <a:pt x="4" y="8"/>
                    <a:pt x="4" y="9"/>
                    <a:pt x="5" y="9"/>
                  </a:cubicBezTo>
                  <a:cubicBezTo>
                    <a:pt x="5" y="11"/>
                    <a:pt x="6" y="13"/>
                    <a:pt x="6" y="14"/>
                  </a:cubicBezTo>
                  <a:cubicBezTo>
                    <a:pt x="6" y="14"/>
                    <a:pt x="6" y="14"/>
                    <a:pt x="6" y="14"/>
                  </a:cubicBezTo>
                  <a:cubicBezTo>
                    <a:pt x="6" y="14"/>
                    <a:pt x="6" y="14"/>
                    <a:pt x="6" y="14"/>
                  </a:cubicBezTo>
                  <a:close/>
                  <a:moveTo>
                    <a:pt x="6" y="14"/>
                  </a:moveTo>
                  <a:cubicBezTo>
                    <a:pt x="5" y="13"/>
                    <a:pt x="5" y="11"/>
                    <a:pt x="4" y="10"/>
                  </a:cubicBezTo>
                  <a:cubicBezTo>
                    <a:pt x="3" y="9"/>
                    <a:pt x="3" y="9"/>
                    <a:pt x="2" y="8"/>
                  </a:cubicBezTo>
                  <a:cubicBezTo>
                    <a:pt x="2" y="8"/>
                    <a:pt x="1" y="7"/>
                    <a:pt x="0" y="7"/>
                  </a:cubicBezTo>
                  <a:cubicBezTo>
                    <a:pt x="0" y="7"/>
                    <a:pt x="0" y="7"/>
                    <a:pt x="0" y="7"/>
                  </a:cubicBezTo>
                  <a:cubicBezTo>
                    <a:pt x="0" y="6"/>
                    <a:pt x="0" y="6"/>
                    <a:pt x="0" y="6"/>
                  </a:cubicBezTo>
                  <a:cubicBezTo>
                    <a:pt x="0" y="5"/>
                    <a:pt x="1" y="5"/>
                    <a:pt x="1" y="5"/>
                  </a:cubicBezTo>
                  <a:cubicBezTo>
                    <a:pt x="1" y="5"/>
                    <a:pt x="2" y="5"/>
                    <a:pt x="3" y="5"/>
                  </a:cubicBezTo>
                  <a:cubicBezTo>
                    <a:pt x="3" y="5"/>
                    <a:pt x="4" y="4"/>
                    <a:pt x="4" y="4"/>
                  </a:cubicBezTo>
                  <a:cubicBezTo>
                    <a:pt x="5" y="3"/>
                    <a:pt x="5" y="3"/>
                    <a:pt x="5" y="2"/>
                  </a:cubicBezTo>
                  <a:cubicBezTo>
                    <a:pt x="5" y="2"/>
                    <a:pt x="6" y="1"/>
                    <a:pt x="6" y="0"/>
                  </a:cubicBezTo>
                  <a:cubicBezTo>
                    <a:pt x="6" y="0"/>
                    <a:pt x="6" y="0"/>
                    <a:pt x="6" y="0"/>
                  </a:cubicBezTo>
                  <a:cubicBezTo>
                    <a:pt x="6" y="0"/>
                    <a:pt x="6" y="0"/>
                    <a:pt x="6" y="0"/>
                  </a:cubicBezTo>
                  <a:cubicBezTo>
                    <a:pt x="6" y="0"/>
                    <a:pt x="6" y="0"/>
                    <a:pt x="6" y="0"/>
                  </a:cubicBezTo>
                  <a:cubicBezTo>
                    <a:pt x="6" y="2"/>
                    <a:pt x="7" y="3"/>
                    <a:pt x="7" y="4"/>
                  </a:cubicBezTo>
                  <a:cubicBezTo>
                    <a:pt x="8" y="5"/>
                    <a:pt x="8" y="5"/>
                    <a:pt x="9" y="5"/>
                  </a:cubicBezTo>
                  <a:cubicBezTo>
                    <a:pt x="9" y="6"/>
                    <a:pt x="9" y="6"/>
                    <a:pt x="10" y="6"/>
                  </a:cubicBezTo>
                  <a:cubicBezTo>
                    <a:pt x="11" y="6"/>
                    <a:pt x="11" y="6"/>
                    <a:pt x="11" y="6"/>
                  </a:cubicBezTo>
                  <a:cubicBezTo>
                    <a:pt x="11" y="6"/>
                    <a:pt x="11" y="6"/>
                    <a:pt x="11" y="6"/>
                  </a:cubicBezTo>
                  <a:cubicBezTo>
                    <a:pt x="11" y="6"/>
                    <a:pt x="11" y="7"/>
                    <a:pt x="11" y="7"/>
                  </a:cubicBezTo>
                  <a:cubicBezTo>
                    <a:pt x="11" y="7"/>
                    <a:pt x="11" y="7"/>
                    <a:pt x="11" y="7"/>
                  </a:cubicBezTo>
                  <a:cubicBezTo>
                    <a:pt x="10" y="8"/>
                    <a:pt x="8" y="9"/>
                    <a:pt x="7" y="10"/>
                  </a:cubicBezTo>
                  <a:cubicBezTo>
                    <a:pt x="7" y="11"/>
                    <a:pt x="7" y="11"/>
                    <a:pt x="6" y="12"/>
                  </a:cubicBezTo>
                  <a:cubicBezTo>
                    <a:pt x="6" y="12"/>
                    <a:pt x="6" y="13"/>
                    <a:pt x="6" y="13"/>
                  </a:cubicBezTo>
                  <a:cubicBezTo>
                    <a:pt x="6" y="13"/>
                    <a:pt x="6" y="14"/>
                    <a:pt x="6" y="14"/>
                  </a:cubicBezTo>
                  <a:cubicBezTo>
                    <a:pt x="6" y="14"/>
                    <a:pt x="6" y="14"/>
                    <a:pt x="6" y="14"/>
                  </a:cubicBezTo>
                  <a:cubicBezTo>
                    <a:pt x="6" y="14"/>
                    <a:pt x="6" y="14"/>
                    <a:pt x="6" y="14"/>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3" name="Freeform 175"/>
            <p:cNvSpPr/>
            <p:nvPr/>
          </p:nvSpPr>
          <p:spPr bwMode="auto">
            <a:xfrm>
              <a:off x="1906588" y="4991100"/>
              <a:ext cx="646113" cy="161925"/>
            </a:xfrm>
            <a:custGeom>
              <a:avLst/>
              <a:gdLst>
                <a:gd name="T0" fmla="*/ 0 w 16"/>
                <a:gd name="T1" fmla="*/ 1 h 4"/>
                <a:gd name="T2" fmla="*/ 3 w 16"/>
                <a:gd name="T3" fmla="*/ 4 h 4"/>
                <a:gd name="T4" fmla="*/ 1 w 16"/>
                <a:gd name="T5" fmla="*/ 0 h 4"/>
                <a:gd name="T6" fmla="*/ 4 w 16"/>
                <a:gd name="T7" fmla="*/ 3 h 4"/>
                <a:gd name="T8" fmla="*/ 3 w 16"/>
                <a:gd name="T9" fmla="*/ 0 h 4"/>
                <a:gd name="T10" fmla="*/ 5 w 16"/>
                <a:gd name="T11" fmla="*/ 3 h 4"/>
                <a:gd name="T12" fmla="*/ 4 w 16"/>
                <a:gd name="T13" fmla="*/ 1 h 4"/>
                <a:gd name="T14" fmla="*/ 6 w 16"/>
                <a:gd name="T15" fmla="*/ 3 h 4"/>
                <a:gd name="T16" fmla="*/ 6 w 16"/>
                <a:gd name="T17" fmla="*/ 1 h 4"/>
                <a:gd name="T18" fmla="*/ 7 w 16"/>
                <a:gd name="T19" fmla="*/ 3 h 4"/>
                <a:gd name="T20" fmla="*/ 7 w 16"/>
                <a:gd name="T21" fmla="*/ 0 h 4"/>
                <a:gd name="T22" fmla="*/ 8 w 16"/>
                <a:gd name="T23" fmla="*/ 3 h 4"/>
                <a:gd name="T24" fmla="*/ 8 w 16"/>
                <a:gd name="T25" fmla="*/ 1 h 4"/>
                <a:gd name="T26" fmla="*/ 10 w 16"/>
                <a:gd name="T27" fmla="*/ 3 h 4"/>
                <a:gd name="T28" fmla="*/ 10 w 16"/>
                <a:gd name="T29" fmla="*/ 1 h 4"/>
                <a:gd name="T30" fmla="*/ 11 w 16"/>
                <a:gd name="T31" fmla="*/ 3 h 4"/>
                <a:gd name="T32" fmla="*/ 11 w 16"/>
                <a:gd name="T33" fmla="*/ 1 h 4"/>
                <a:gd name="T34" fmla="*/ 13 w 16"/>
                <a:gd name="T35" fmla="*/ 3 h 4"/>
                <a:gd name="T36" fmla="*/ 12 w 16"/>
                <a:gd name="T37" fmla="*/ 1 h 4"/>
                <a:gd name="T38" fmla="*/ 16 w 16"/>
                <a:gd name="T3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4">
                  <a:moveTo>
                    <a:pt x="0" y="1"/>
                  </a:moveTo>
                  <a:cubicBezTo>
                    <a:pt x="1" y="2"/>
                    <a:pt x="1" y="3"/>
                    <a:pt x="3" y="4"/>
                  </a:cubicBezTo>
                  <a:cubicBezTo>
                    <a:pt x="2" y="2"/>
                    <a:pt x="1" y="1"/>
                    <a:pt x="1" y="0"/>
                  </a:cubicBezTo>
                  <a:cubicBezTo>
                    <a:pt x="2" y="1"/>
                    <a:pt x="3" y="2"/>
                    <a:pt x="4" y="3"/>
                  </a:cubicBezTo>
                  <a:cubicBezTo>
                    <a:pt x="3" y="2"/>
                    <a:pt x="3" y="1"/>
                    <a:pt x="3" y="0"/>
                  </a:cubicBezTo>
                  <a:cubicBezTo>
                    <a:pt x="3" y="1"/>
                    <a:pt x="4" y="2"/>
                    <a:pt x="5" y="3"/>
                  </a:cubicBezTo>
                  <a:cubicBezTo>
                    <a:pt x="5" y="3"/>
                    <a:pt x="5" y="2"/>
                    <a:pt x="4" y="1"/>
                  </a:cubicBezTo>
                  <a:cubicBezTo>
                    <a:pt x="5" y="2"/>
                    <a:pt x="6" y="3"/>
                    <a:pt x="6" y="3"/>
                  </a:cubicBezTo>
                  <a:cubicBezTo>
                    <a:pt x="6" y="3"/>
                    <a:pt x="6" y="2"/>
                    <a:pt x="6" y="1"/>
                  </a:cubicBezTo>
                  <a:cubicBezTo>
                    <a:pt x="5" y="1"/>
                    <a:pt x="7" y="2"/>
                    <a:pt x="7" y="3"/>
                  </a:cubicBezTo>
                  <a:cubicBezTo>
                    <a:pt x="7" y="2"/>
                    <a:pt x="7" y="1"/>
                    <a:pt x="7" y="0"/>
                  </a:cubicBezTo>
                  <a:cubicBezTo>
                    <a:pt x="7" y="1"/>
                    <a:pt x="8" y="2"/>
                    <a:pt x="8" y="3"/>
                  </a:cubicBezTo>
                  <a:cubicBezTo>
                    <a:pt x="9" y="3"/>
                    <a:pt x="8" y="1"/>
                    <a:pt x="8" y="1"/>
                  </a:cubicBezTo>
                  <a:cubicBezTo>
                    <a:pt x="9" y="1"/>
                    <a:pt x="9" y="2"/>
                    <a:pt x="10" y="3"/>
                  </a:cubicBezTo>
                  <a:cubicBezTo>
                    <a:pt x="10" y="2"/>
                    <a:pt x="10" y="2"/>
                    <a:pt x="10" y="1"/>
                  </a:cubicBezTo>
                  <a:cubicBezTo>
                    <a:pt x="10" y="1"/>
                    <a:pt x="10" y="3"/>
                    <a:pt x="11" y="3"/>
                  </a:cubicBezTo>
                  <a:cubicBezTo>
                    <a:pt x="12" y="2"/>
                    <a:pt x="11" y="1"/>
                    <a:pt x="11" y="1"/>
                  </a:cubicBezTo>
                  <a:cubicBezTo>
                    <a:pt x="11" y="2"/>
                    <a:pt x="12" y="2"/>
                    <a:pt x="13" y="3"/>
                  </a:cubicBezTo>
                  <a:cubicBezTo>
                    <a:pt x="13" y="2"/>
                    <a:pt x="12" y="1"/>
                    <a:pt x="12" y="1"/>
                  </a:cubicBezTo>
                  <a:cubicBezTo>
                    <a:pt x="14" y="2"/>
                    <a:pt x="16" y="1"/>
                    <a:pt x="16" y="1"/>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4" name="Freeform 176"/>
            <p:cNvSpPr/>
            <p:nvPr/>
          </p:nvSpPr>
          <p:spPr bwMode="auto">
            <a:xfrm>
              <a:off x="1946276" y="5275263"/>
              <a:ext cx="525463" cy="120650"/>
            </a:xfrm>
            <a:custGeom>
              <a:avLst/>
              <a:gdLst>
                <a:gd name="T0" fmla="*/ 0 w 13"/>
                <a:gd name="T1" fmla="*/ 0 h 3"/>
                <a:gd name="T2" fmla="*/ 2 w 13"/>
                <a:gd name="T3" fmla="*/ 2 h 3"/>
                <a:gd name="T4" fmla="*/ 2 w 13"/>
                <a:gd name="T5" fmla="*/ 1 h 3"/>
                <a:gd name="T6" fmla="*/ 4 w 13"/>
                <a:gd name="T7" fmla="*/ 2 h 3"/>
                <a:gd name="T8" fmla="*/ 4 w 13"/>
                <a:gd name="T9" fmla="*/ 1 h 3"/>
                <a:gd name="T10" fmla="*/ 6 w 13"/>
                <a:gd name="T11" fmla="*/ 3 h 3"/>
                <a:gd name="T12" fmla="*/ 6 w 13"/>
                <a:gd name="T13" fmla="*/ 1 h 3"/>
                <a:gd name="T14" fmla="*/ 6 w 13"/>
                <a:gd name="T15" fmla="*/ 2 h 3"/>
                <a:gd name="T16" fmla="*/ 6 w 13"/>
                <a:gd name="T17" fmla="*/ 1 h 3"/>
                <a:gd name="T18" fmla="*/ 8 w 13"/>
                <a:gd name="T19" fmla="*/ 2 h 3"/>
                <a:gd name="T20" fmla="*/ 7 w 13"/>
                <a:gd name="T21" fmla="*/ 0 h 3"/>
                <a:gd name="T22" fmla="*/ 9 w 13"/>
                <a:gd name="T23" fmla="*/ 1 h 3"/>
                <a:gd name="T24" fmla="*/ 9 w 13"/>
                <a:gd name="T25" fmla="*/ 0 h 3"/>
                <a:gd name="T26" fmla="*/ 12 w 13"/>
                <a:gd name="T27" fmla="*/ 2 h 3"/>
                <a:gd name="T28" fmla="*/ 11 w 13"/>
                <a:gd name="T29" fmla="*/ 1 h 3"/>
                <a:gd name="T30" fmla="*/ 13 w 1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3">
                  <a:moveTo>
                    <a:pt x="0" y="0"/>
                  </a:moveTo>
                  <a:cubicBezTo>
                    <a:pt x="1" y="1"/>
                    <a:pt x="1" y="2"/>
                    <a:pt x="2" y="2"/>
                  </a:cubicBezTo>
                  <a:cubicBezTo>
                    <a:pt x="3" y="2"/>
                    <a:pt x="2" y="1"/>
                    <a:pt x="2" y="1"/>
                  </a:cubicBezTo>
                  <a:cubicBezTo>
                    <a:pt x="3" y="1"/>
                    <a:pt x="3" y="2"/>
                    <a:pt x="4" y="2"/>
                  </a:cubicBezTo>
                  <a:cubicBezTo>
                    <a:pt x="5" y="2"/>
                    <a:pt x="4" y="1"/>
                    <a:pt x="4" y="1"/>
                  </a:cubicBezTo>
                  <a:cubicBezTo>
                    <a:pt x="5" y="1"/>
                    <a:pt x="5" y="2"/>
                    <a:pt x="6" y="3"/>
                  </a:cubicBezTo>
                  <a:cubicBezTo>
                    <a:pt x="6" y="2"/>
                    <a:pt x="6" y="2"/>
                    <a:pt x="6" y="1"/>
                  </a:cubicBezTo>
                  <a:cubicBezTo>
                    <a:pt x="6" y="1"/>
                    <a:pt x="6" y="2"/>
                    <a:pt x="6" y="2"/>
                  </a:cubicBezTo>
                  <a:cubicBezTo>
                    <a:pt x="7" y="2"/>
                    <a:pt x="6" y="1"/>
                    <a:pt x="6" y="1"/>
                  </a:cubicBezTo>
                  <a:cubicBezTo>
                    <a:pt x="7" y="1"/>
                    <a:pt x="7" y="2"/>
                    <a:pt x="8" y="2"/>
                  </a:cubicBezTo>
                  <a:cubicBezTo>
                    <a:pt x="8" y="1"/>
                    <a:pt x="7" y="0"/>
                    <a:pt x="7" y="0"/>
                  </a:cubicBezTo>
                  <a:cubicBezTo>
                    <a:pt x="7" y="0"/>
                    <a:pt x="8" y="1"/>
                    <a:pt x="9" y="1"/>
                  </a:cubicBezTo>
                  <a:cubicBezTo>
                    <a:pt x="9" y="1"/>
                    <a:pt x="9" y="0"/>
                    <a:pt x="9" y="0"/>
                  </a:cubicBezTo>
                  <a:cubicBezTo>
                    <a:pt x="10" y="1"/>
                    <a:pt x="10" y="1"/>
                    <a:pt x="12" y="2"/>
                  </a:cubicBezTo>
                  <a:cubicBezTo>
                    <a:pt x="12" y="2"/>
                    <a:pt x="11" y="1"/>
                    <a:pt x="11" y="1"/>
                  </a:cubicBezTo>
                  <a:cubicBezTo>
                    <a:pt x="12" y="1"/>
                    <a:pt x="13" y="1"/>
                    <a:pt x="13" y="1"/>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5" name="Freeform 177"/>
            <p:cNvSpPr/>
            <p:nvPr/>
          </p:nvSpPr>
          <p:spPr bwMode="auto">
            <a:xfrm>
              <a:off x="2189163" y="5476875"/>
              <a:ext cx="122238" cy="80962"/>
            </a:xfrm>
            <a:custGeom>
              <a:avLst/>
              <a:gdLst>
                <a:gd name="T0" fmla="*/ 0 w 3"/>
                <a:gd name="T1" fmla="*/ 1 h 2"/>
                <a:gd name="T2" fmla="*/ 2 w 3"/>
                <a:gd name="T3" fmla="*/ 0 h 2"/>
                <a:gd name="T4" fmla="*/ 2 w 3"/>
                <a:gd name="T5" fmla="*/ 1 h 2"/>
                <a:gd name="T6" fmla="*/ 3 w 3"/>
                <a:gd name="T7" fmla="*/ 1 h 2"/>
              </a:gdLst>
              <a:ahLst/>
              <a:cxnLst>
                <a:cxn ang="0">
                  <a:pos x="T0" y="T1"/>
                </a:cxn>
                <a:cxn ang="0">
                  <a:pos x="T2" y="T3"/>
                </a:cxn>
                <a:cxn ang="0">
                  <a:pos x="T4" y="T5"/>
                </a:cxn>
                <a:cxn ang="0">
                  <a:pos x="T6" y="T7"/>
                </a:cxn>
              </a:cxnLst>
              <a:rect l="0" t="0" r="r" b="b"/>
              <a:pathLst>
                <a:path w="3" h="2">
                  <a:moveTo>
                    <a:pt x="0" y="1"/>
                  </a:moveTo>
                  <a:cubicBezTo>
                    <a:pt x="1" y="1"/>
                    <a:pt x="2" y="2"/>
                    <a:pt x="2" y="0"/>
                  </a:cubicBezTo>
                  <a:cubicBezTo>
                    <a:pt x="2" y="0"/>
                    <a:pt x="2" y="1"/>
                    <a:pt x="2" y="1"/>
                  </a:cubicBezTo>
                  <a:cubicBezTo>
                    <a:pt x="2" y="0"/>
                    <a:pt x="3" y="1"/>
                    <a:pt x="3" y="1"/>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6" name="Freeform 178"/>
            <p:cNvSpPr/>
            <p:nvPr/>
          </p:nvSpPr>
          <p:spPr bwMode="auto">
            <a:xfrm>
              <a:off x="1381126" y="3168650"/>
              <a:ext cx="1736725" cy="1822450"/>
            </a:xfrm>
            <a:custGeom>
              <a:avLst/>
              <a:gdLst>
                <a:gd name="T0" fmla="*/ 12 w 43"/>
                <a:gd name="T1" fmla="*/ 45 h 45"/>
                <a:gd name="T2" fmla="*/ 5 w 43"/>
                <a:gd name="T3" fmla="*/ 38 h 45"/>
                <a:gd name="T4" fmla="*/ 3 w 43"/>
                <a:gd name="T5" fmla="*/ 28 h 45"/>
                <a:gd name="T6" fmla="*/ 13 w 43"/>
                <a:gd name="T7" fmla="*/ 8 h 45"/>
                <a:gd name="T8" fmla="*/ 36 w 43"/>
                <a:gd name="T9" fmla="*/ 13 h 45"/>
                <a:gd name="T10" fmla="*/ 36 w 43"/>
                <a:gd name="T11" fmla="*/ 41 h 45"/>
                <a:gd name="T12" fmla="*/ 29 w 43"/>
                <a:gd name="T13" fmla="*/ 45 h 45"/>
                <a:gd name="T14" fmla="*/ 26 w 43"/>
                <a:gd name="T15" fmla="*/ 7 h 45"/>
                <a:gd name="T16" fmla="*/ 10 w 43"/>
                <a:gd name="T17" fmla="*/ 40 h 45"/>
                <a:gd name="T18" fmla="*/ 14 w 43"/>
                <a:gd name="T19"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5">
                  <a:moveTo>
                    <a:pt x="12" y="45"/>
                  </a:moveTo>
                  <a:cubicBezTo>
                    <a:pt x="9" y="44"/>
                    <a:pt x="6" y="40"/>
                    <a:pt x="5" y="38"/>
                  </a:cubicBezTo>
                  <a:cubicBezTo>
                    <a:pt x="3" y="35"/>
                    <a:pt x="3" y="32"/>
                    <a:pt x="3" y="28"/>
                  </a:cubicBezTo>
                  <a:cubicBezTo>
                    <a:pt x="2" y="20"/>
                    <a:pt x="6" y="12"/>
                    <a:pt x="13" y="8"/>
                  </a:cubicBezTo>
                  <a:cubicBezTo>
                    <a:pt x="22" y="3"/>
                    <a:pt x="30" y="5"/>
                    <a:pt x="36" y="13"/>
                  </a:cubicBezTo>
                  <a:cubicBezTo>
                    <a:pt x="42" y="22"/>
                    <a:pt x="43" y="33"/>
                    <a:pt x="36" y="41"/>
                  </a:cubicBezTo>
                  <a:cubicBezTo>
                    <a:pt x="34" y="43"/>
                    <a:pt x="31" y="44"/>
                    <a:pt x="29" y="45"/>
                  </a:cubicBezTo>
                  <a:cubicBezTo>
                    <a:pt x="43" y="35"/>
                    <a:pt x="42" y="14"/>
                    <a:pt x="26" y="7"/>
                  </a:cubicBezTo>
                  <a:cubicBezTo>
                    <a:pt x="8" y="0"/>
                    <a:pt x="0" y="29"/>
                    <a:pt x="10" y="40"/>
                  </a:cubicBezTo>
                  <a:cubicBezTo>
                    <a:pt x="11" y="41"/>
                    <a:pt x="13" y="43"/>
                    <a:pt x="14" y="44"/>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7" name="Freeform 179"/>
            <p:cNvSpPr/>
            <p:nvPr/>
          </p:nvSpPr>
          <p:spPr bwMode="auto">
            <a:xfrm>
              <a:off x="774701" y="3168650"/>
              <a:ext cx="485775" cy="323850"/>
            </a:xfrm>
            <a:custGeom>
              <a:avLst/>
              <a:gdLst>
                <a:gd name="T0" fmla="*/ 7 w 12"/>
                <a:gd name="T1" fmla="*/ 0 h 8"/>
                <a:gd name="T2" fmla="*/ 0 w 12"/>
                <a:gd name="T3" fmla="*/ 8 h 8"/>
                <a:gd name="T4" fmla="*/ 8 w 12"/>
                <a:gd name="T5" fmla="*/ 0 h 8"/>
                <a:gd name="T6" fmla="*/ 12 w 12"/>
                <a:gd name="T7" fmla="*/ 6 h 8"/>
                <a:gd name="T8" fmla="*/ 9 w 12"/>
                <a:gd name="T9" fmla="*/ 0 h 8"/>
              </a:gdLst>
              <a:ahLst/>
              <a:cxnLst>
                <a:cxn ang="0">
                  <a:pos x="T0" y="T1"/>
                </a:cxn>
                <a:cxn ang="0">
                  <a:pos x="T2" y="T3"/>
                </a:cxn>
                <a:cxn ang="0">
                  <a:pos x="T4" y="T5"/>
                </a:cxn>
                <a:cxn ang="0">
                  <a:pos x="T6" y="T7"/>
                </a:cxn>
                <a:cxn ang="0">
                  <a:pos x="T8" y="T9"/>
                </a:cxn>
              </a:cxnLst>
              <a:rect l="0" t="0" r="r" b="b"/>
              <a:pathLst>
                <a:path w="12" h="8">
                  <a:moveTo>
                    <a:pt x="7" y="0"/>
                  </a:moveTo>
                  <a:cubicBezTo>
                    <a:pt x="9" y="4"/>
                    <a:pt x="4" y="8"/>
                    <a:pt x="0" y="8"/>
                  </a:cubicBezTo>
                  <a:cubicBezTo>
                    <a:pt x="4" y="8"/>
                    <a:pt x="9" y="4"/>
                    <a:pt x="8" y="0"/>
                  </a:cubicBezTo>
                  <a:cubicBezTo>
                    <a:pt x="8" y="2"/>
                    <a:pt x="10" y="6"/>
                    <a:pt x="12" y="6"/>
                  </a:cubicBezTo>
                  <a:cubicBezTo>
                    <a:pt x="10" y="6"/>
                    <a:pt x="9" y="2"/>
                    <a:pt x="9" y="0"/>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8" name="Freeform 180"/>
            <p:cNvSpPr/>
            <p:nvPr/>
          </p:nvSpPr>
          <p:spPr bwMode="auto">
            <a:xfrm>
              <a:off x="3805238" y="2601913"/>
              <a:ext cx="201613" cy="323850"/>
            </a:xfrm>
            <a:custGeom>
              <a:avLst/>
              <a:gdLst>
                <a:gd name="T0" fmla="*/ 0 w 5"/>
                <a:gd name="T1" fmla="*/ 1 h 8"/>
                <a:gd name="T2" fmla="*/ 5 w 5"/>
                <a:gd name="T3" fmla="*/ 8 h 8"/>
                <a:gd name="T4" fmla="*/ 0 w 5"/>
                <a:gd name="T5" fmla="*/ 0 h 8"/>
              </a:gdLst>
              <a:ahLst/>
              <a:cxnLst>
                <a:cxn ang="0">
                  <a:pos x="T0" y="T1"/>
                </a:cxn>
                <a:cxn ang="0">
                  <a:pos x="T2" y="T3"/>
                </a:cxn>
                <a:cxn ang="0">
                  <a:pos x="T4" y="T5"/>
                </a:cxn>
              </a:cxnLst>
              <a:rect l="0" t="0" r="r" b="b"/>
              <a:pathLst>
                <a:path w="5" h="8">
                  <a:moveTo>
                    <a:pt x="0" y="1"/>
                  </a:moveTo>
                  <a:cubicBezTo>
                    <a:pt x="0" y="3"/>
                    <a:pt x="2" y="7"/>
                    <a:pt x="5" y="8"/>
                  </a:cubicBezTo>
                  <a:cubicBezTo>
                    <a:pt x="2" y="8"/>
                    <a:pt x="0" y="3"/>
                    <a:pt x="0" y="0"/>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9" name="Freeform 181"/>
            <p:cNvSpPr/>
            <p:nvPr/>
          </p:nvSpPr>
          <p:spPr bwMode="auto">
            <a:xfrm>
              <a:off x="3441701" y="3533775"/>
              <a:ext cx="201613" cy="282575"/>
            </a:xfrm>
            <a:custGeom>
              <a:avLst/>
              <a:gdLst>
                <a:gd name="T0" fmla="*/ 0 w 5"/>
                <a:gd name="T1" fmla="*/ 0 h 7"/>
                <a:gd name="T2" fmla="*/ 5 w 5"/>
                <a:gd name="T3" fmla="*/ 5 h 7"/>
                <a:gd name="T4" fmla="*/ 0 w 5"/>
                <a:gd name="T5" fmla="*/ 0 h 7"/>
              </a:gdLst>
              <a:ahLst/>
              <a:cxnLst>
                <a:cxn ang="0">
                  <a:pos x="T0" y="T1"/>
                </a:cxn>
                <a:cxn ang="0">
                  <a:pos x="T2" y="T3"/>
                </a:cxn>
                <a:cxn ang="0">
                  <a:pos x="T4" y="T5"/>
                </a:cxn>
              </a:cxnLst>
              <a:rect l="0" t="0" r="r" b="b"/>
              <a:pathLst>
                <a:path w="5" h="7">
                  <a:moveTo>
                    <a:pt x="0" y="0"/>
                  </a:moveTo>
                  <a:cubicBezTo>
                    <a:pt x="0" y="2"/>
                    <a:pt x="2" y="7"/>
                    <a:pt x="5" y="5"/>
                  </a:cubicBezTo>
                  <a:cubicBezTo>
                    <a:pt x="2" y="6"/>
                    <a:pt x="0" y="2"/>
                    <a:pt x="0" y="0"/>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grpSp>
      <p:sp>
        <p:nvSpPr>
          <p:cNvPr id="40" name="页脚占位符 6">
            <a:extLst>
              <a:ext uri="{FF2B5EF4-FFF2-40B4-BE49-F238E27FC236}">
                <a16:creationId xmlns:a16="http://schemas.microsoft.com/office/drawing/2014/main" id="{E3C93AA7-29A4-4D89-BAE1-8751A17EFDD4}"/>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41" name="灯片编号占位符 7">
            <a:extLst>
              <a:ext uri="{FF2B5EF4-FFF2-40B4-BE49-F238E27FC236}">
                <a16:creationId xmlns:a16="http://schemas.microsoft.com/office/drawing/2014/main" id="{B8228985-4CC7-499F-91B9-6800D3503AA5}"/>
              </a:ext>
            </a:extLst>
          </p:cNvPr>
          <p:cNvSpPr>
            <a:spLocks noGrp="1"/>
          </p:cNvSpPr>
          <p:nvPr>
            <p:ph type="sldNum" sz="quarter" idx="12"/>
          </p:nvPr>
        </p:nvSpPr>
        <p:spPr>
          <a:xfrm>
            <a:off x="9206716" y="6539160"/>
            <a:ext cx="2700000" cy="316800"/>
          </a:xfrm>
        </p:spPr>
        <p:txBody>
          <a:bodyPr/>
          <a:lstStyle/>
          <a:p>
            <a:fld id="{49AE70B2-8BF9-45C0-BB95-33D1B9D3A854}" type="slidenum">
              <a:rPr lang="zh-CN" altLang="en-US" smtClean="0"/>
              <a:t>10</a:t>
            </a:fld>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5819120" y="3284715"/>
            <a:ext cx="1579284" cy="389404"/>
          </a:xfrm>
        </p:spPr>
        <p:txBody>
          <a:bodyPr/>
          <a:lstStyle/>
          <a:p>
            <a:pPr marL="0" indent="0">
              <a:buNone/>
            </a:pPr>
            <a:r>
              <a:rPr lang="zh-CN" altLang="en-US" sz="1800" b="1" dirty="0">
                <a:solidFill>
                  <a:schemeClr val="tx1"/>
                </a:solidFill>
              </a:rPr>
              <a:t>缺失值处理</a:t>
            </a:r>
          </a:p>
        </p:txBody>
      </p:sp>
      <p:sp>
        <p:nvSpPr>
          <p:cNvPr id="5" name="标题 4"/>
          <p:cNvSpPr>
            <a:spLocks noGrp="1"/>
          </p:cNvSpPr>
          <p:nvPr>
            <p:ph type="title" idx="4294967295"/>
            <p:custDataLst>
              <p:tags r:id="rId3"/>
            </p:custDataLst>
          </p:nvPr>
        </p:nvSpPr>
        <p:spPr>
          <a:xfrm>
            <a:off x="701298" y="455774"/>
            <a:ext cx="3232450" cy="565150"/>
          </a:xfrm>
        </p:spPr>
        <p:txBody>
          <a:bodyPr>
            <a:normAutofit/>
          </a:bodyPr>
          <a:lstStyle/>
          <a:p>
            <a:pPr algn="dist"/>
            <a:r>
              <a:rPr lang="zh-CN" altLang="en-US" dirty="0"/>
              <a:t>建模对未来预测</a:t>
            </a:r>
          </a:p>
        </p:txBody>
      </p:sp>
      <p:sp>
        <p:nvSpPr>
          <p:cNvPr id="7" name="文本占位符 6"/>
          <p:cNvSpPr>
            <a:spLocks noGrp="1"/>
          </p:cNvSpPr>
          <p:nvPr>
            <p:ph type="body" sz="quarter" idx="4294967295"/>
            <p:custDataLst>
              <p:tags r:id="rId4"/>
            </p:custDataLst>
          </p:nvPr>
        </p:nvSpPr>
        <p:spPr>
          <a:xfrm>
            <a:off x="1104900" y="1243983"/>
            <a:ext cx="9982200" cy="1503362"/>
          </a:xfrm>
        </p:spPr>
        <p:txBody>
          <a:bodyPr>
            <a:noAutofit/>
          </a:bodyPr>
          <a:lstStyle/>
          <a:p>
            <a:pPr marL="0" indent="0">
              <a:lnSpc>
                <a:spcPct val="150000"/>
              </a:lnSpc>
              <a:buNone/>
            </a:pPr>
            <a:r>
              <a:rPr lang="en-US" sz="2000" spc="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    </a:t>
            </a:r>
            <a:r>
              <a:rPr sz="2000" spc="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将来澳旅客人数按入境渠道不同分为</a:t>
            </a:r>
            <a:r>
              <a:rPr sz="2000" b="1" spc="0" dirty="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rPr>
              <a:t>4份</a:t>
            </a:r>
            <a:r>
              <a:rPr sz="2000" spc="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数据，</a:t>
            </a:r>
            <a:r>
              <a:rPr sz="2000" b="1" spc="0" dirty="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rPr>
              <a:t>分别是总人数、海路人数、陆路人数以及空路人数</a:t>
            </a:r>
            <a:r>
              <a:rPr sz="2000" spc="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，并选择</a:t>
            </a:r>
            <a:r>
              <a:rPr sz="2000" b="1" spc="0" dirty="0">
                <a:solidFill>
                  <a:schemeClr val="accent6">
                    <a:lumMod val="75000"/>
                  </a:schemeClr>
                </a:solidFill>
                <a:latin typeface="宋体" panose="02010600030101010101" pitchFamily="2" charset="-122"/>
                <a:ea typeface="宋体" panose="02010600030101010101" pitchFamily="2" charset="-122"/>
                <a:cs typeface="宋体" panose="02010600030101010101" pitchFamily="2" charset="-122"/>
              </a:rPr>
              <a:t>2008年1月到2021年9月</a:t>
            </a:r>
            <a:r>
              <a:rPr sz="2000" spc="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的所有数据来建模分析，对</a:t>
            </a:r>
            <a:r>
              <a:rPr sz="2000" b="1" spc="0" dirty="0">
                <a:solidFill>
                  <a:schemeClr val="accent6">
                    <a:lumMod val="75000"/>
                  </a:schemeClr>
                </a:solidFill>
                <a:latin typeface="宋体" panose="02010600030101010101" pitchFamily="2" charset="-122"/>
                <a:ea typeface="宋体" panose="02010600030101010101" pitchFamily="2" charset="-122"/>
                <a:cs typeface="宋体" panose="02010600030101010101" pitchFamily="2" charset="-122"/>
              </a:rPr>
              <a:t>未来1年内</a:t>
            </a:r>
            <a:r>
              <a:rPr sz="2000" spc="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的情况进行预测，并评价预测结果的好坏。</a:t>
            </a:r>
          </a:p>
        </p:txBody>
      </p:sp>
      <p:graphicFrame>
        <p:nvGraphicFramePr>
          <p:cNvPr id="3" name="表格 2"/>
          <p:cNvGraphicFramePr/>
          <p:nvPr>
            <p:custDataLst>
              <p:tags r:id="rId5"/>
            </p:custDataLst>
            <p:extLst>
              <p:ext uri="{D42A27DB-BD31-4B8C-83A1-F6EECF244321}">
                <p14:modId xmlns:p14="http://schemas.microsoft.com/office/powerpoint/2010/main" val="2933912752"/>
              </p:ext>
            </p:extLst>
          </p:nvPr>
        </p:nvGraphicFramePr>
        <p:xfrm>
          <a:off x="5819120" y="3798569"/>
          <a:ext cx="5275580" cy="2037715"/>
        </p:xfrm>
        <a:graphic>
          <a:graphicData uri="http://schemas.openxmlformats.org/drawingml/2006/table">
            <a:tbl>
              <a:tblPr firstRow="1" bandRow="1">
                <a:tableStyleId>{5940675A-B579-460E-94D1-54222C63F5DA}</a:tableStyleId>
              </a:tblPr>
              <a:tblGrid>
                <a:gridCol w="2178050">
                  <a:extLst>
                    <a:ext uri="{9D8B030D-6E8A-4147-A177-3AD203B41FA5}">
                      <a16:colId xmlns:a16="http://schemas.microsoft.com/office/drawing/2014/main" val="20000"/>
                    </a:ext>
                  </a:extLst>
                </a:gridCol>
                <a:gridCol w="1548765">
                  <a:extLst>
                    <a:ext uri="{9D8B030D-6E8A-4147-A177-3AD203B41FA5}">
                      <a16:colId xmlns:a16="http://schemas.microsoft.com/office/drawing/2014/main" val="20001"/>
                    </a:ext>
                  </a:extLst>
                </a:gridCol>
                <a:gridCol w="1548765">
                  <a:extLst>
                    <a:ext uri="{9D8B030D-6E8A-4147-A177-3AD203B41FA5}">
                      <a16:colId xmlns:a16="http://schemas.microsoft.com/office/drawing/2014/main" val="20002"/>
                    </a:ext>
                  </a:extLst>
                </a:gridCol>
              </a:tblGrid>
              <a:tr h="355600">
                <a:tc>
                  <a:txBody>
                    <a:bodyPr/>
                    <a:lstStyle/>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时间</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a:txBody>
                    <a:bodyPr/>
                    <a:lstStyle/>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数据缺失</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a:txBody>
                    <a:bodyPr/>
                    <a:lstStyle/>
                    <a:p>
                      <a:pPr indent="0" algn="ctr">
                        <a:buNone/>
                      </a:pPr>
                      <a:r>
                        <a:rPr lang="en-US" sz="1800" b="1" dirty="0" err="1">
                          <a:latin typeface="宋体" panose="02010600030101010101" pitchFamily="2" charset="-122"/>
                          <a:ea typeface="宋体" panose="02010600030101010101" pitchFamily="2" charset="-122"/>
                          <a:cs typeface="宋体" panose="02010600030101010101" pitchFamily="2" charset="-122"/>
                        </a:rPr>
                        <a:t>线性插值</a:t>
                      </a:r>
                      <a:endParaRPr lang="en-US" altLang="en-US" sz="18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035">
                <a:tc>
                  <a:txBody>
                    <a:bodyPr/>
                    <a:lstStyle/>
                    <a:p>
                      <a:pPr indent="0" algn="ctr">
                        <a:buNone/>
                      </a:pPr>
                      <a:r>
                        <a:rPr lang="en-US" sz="1800" b="1" dirty="0">
                          <a:latin typeface="宋体" panose="02010600030101010101" pitchFamily="2" charset="-122"/>
                          <a:ea typeface="宋体" panose="02010600030101010101" pitchFamily="2" charset="-122"/>
                          <a:cs typeface="宋体" panose="02010600030101010101" pitchFamily="2" charset="-122"/>
                        </a:rPr>
                        <a:t>2020年3月</a:t>
                      </a:r>
                      <a:endParaRPr lang="en-US" altLang="en-US" sz="18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123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dirty="0">
                          <a:latin typeface="宋体" panose="02010600030101010101" pitchFamily="2" charset="-122"/>
                          <a:ea typeface="宋体" panose="02010600030101010101" pitchFamily="2" charset="-122"/>
                          <a:cs typeface="宋体" panose="02010600030101010101" pitchFamily="2" charset="-122"/>
                        </a:rPr>
                        <a:t>123</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b">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670">
                <a:tc>
                  <a:txBody>
                    <a:bodyPr/>
                    <a:lstStyle/>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2020年4月</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dirty="0">
                          <a:latin typeface="宋体" panose="02010600030101010101" pitchFamily="2" charset="-122"/>
                          <a:ea typeface="宋体" panose="02010600030101010101" pitchFamily="2" charset="-122"/>
                          <a:cs typeface="宋体" panose="02010600030101010101" pitchFamily="2" charset="-122"/>
                        </a:rPr>
                        <a:t>-</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dirty="0">
                          <a:latin typeface="宋体" panose="02010600030101010101" pitchFamily="2" charset="-122"/>
                          <a:ea typeface="宋体" panose="02010600030101010101" pitchFamily="2" charset="-122"/>
                          <a:cs typeface="宋体" panose="02010600030101010101" pitchFamily="2" charset="-122"/>
                        </a:rPr>
                        <a:t>179</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b">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0035">
                <a:tc>
                  <a:txBody>
                    <a:bodyPr/>
                    <a:lstStyle/>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2020年5月</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dirty="0">
                          <a:latin typeface="宋体" panose="02010600030101010101" pitchFamily="2" charset="-122"/>
                          <a:ea typeface="宋体" panose="02010600030101010101" pitchFamily="2" charset="-122"/>
                          <a:cs typeface="宋体" panose="02010600030101010101" pitchFamily="2" charset="-122"/>
                        </a:rPr>
                        <a:t>234</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b">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0670">
                <a:tc>
                  <a:txBody>
                    <a:bodyPr/>
                    <a:lstStyle/>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2020年6月</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dirty="0">
                          <a:latin typeface="宋体" panose="02010600030101010101" pitchFamily="2" charset="-122"/>
                          <a:ea typeface="宋体" panose="02010600030101010101" pitchFamily="2" charset="-122"/>
                          <a:cs typeface="宋体" panose="02010600030101010101" pitchFamily="2" charset="-122"/>
                        </a:rPr>
                        <a:t>290</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b">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0035">
                <a:tc>
                  <a:txBody>
                    <a:bodyPr/>
                    <a:lstStyle/>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2020年7月</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dirty="0">
                          <a:latin typeface="宋体" panose="02010600030101010101" pitchFamily="2" charset="-122"/>
                          <a:ea typeface="宋体" panose="02010600030101010101" pitchFamily="2" charset="-122"/>
                          <a:cs typeface="宋体" panose="02010600030101010101" pitchFamily="2" charset="-122"/>
                        </a:rPr>
                        <a:t>345</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b">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0670">
                <a:tc>
                  <a:txBody>
                    <a:bodyPr/>
                    <a:lstStyle/>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2020年8月</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dirty="0">
                          <a:latin typeface="宋体" panose="02010600030101010101" pitchFamily="2" charset="-122"/>
                          <a:ea typeface="宋体" panose="02010600030101010101" pitchFamily="2" charset="-122"/>
                          <a:cs typeface="宋体" panose="02010600030101010101" pitchFamily="2" charset="-122"/>
                        </a:rPr>
                        <a:t>401</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dirty="0">
                          <a:latin typeface="宋体" panose="02010600030101010101" pitchFamily="2" charset="-122"/>
                          <a:ea typeface="宋体" panose="02010600030101010101" pitchFamily="2" charset="-122"/>
                          <a:cs typeface="宋体" panose="02010600030101010101" pitchFamily="2" charset="-122"/>
                        </a:rPr>
                        <a:t>401</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b">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pSp>
        <p:nvGrpSpPr>
          <p:cNvPr id="14" name="组合 1">
            <a:extLst>
              <a:ext uri="{FF2B5EF4-FFF2-40B4-BE49-F238E27FC236}">
                <a16:creationId xmlns:a16="http://schemas.microsoft.com/office/drawing/2014/main" id="{484F9A96-79E7-4CE1-9AD7-2AC4ACB5288B}"/>
              </a:ext>
            </a:extLst>
          </p:cNvPr>
          <p:cNvGrpSpPr>
            <a:grpSpLocks/>
          </p:cNvGrpSpPr>
          <p:nvPr/>
        </p:nvGrpSpPr>
        <p:grpSpPr bwMode="auto">
          <a:xfrm>
            <a:off x="479048" y="320675"/>
            <a:ext cx="106362" cy="720725"/>
            <a:chOff x="0" y="0"/>
            <a:chExt cx="105725" cy="721610"/>
          </a:xfrm>
          <a:solidFill>
            <a:schemeClr val="accent2">
              <a:lumMod val="75000"/>
            </a:schemeClr>
          </a:solidFill>
        </p:grpSpPr>
        <p:sp>
          <p:nvSpPr>
            <p:cNvPr id="15" name="矩形 4">
              <a:extLst>
                <a:ext uri="{FF2B5EF4-FFF2-40B4-BE49-F238E27FC236}">
                  <a16:creationId xmlns:a16="http://schemas.microsoft.com/office/drawing/2014/main" id="{55DDD653-BD53-4784-A2BA-C8CBE317C281}"/>
                </a:ext>
              </a:extLst>
            </p:cNvPr>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6" name="矩形 5">
              <a:extLst>
                <a:ext uri="{FF2B5EF4-FFF2-40B4-BE49-F238E27FC236}">
                  <a16:creationId xmlns:a16="http://schemas.microsoft.com/office/drawing/2014/main" id="{D4F0F39A-879F-44FF-AD6C-15FEAA1ECDCD}"/>
                </a:ext>
              </a:extLst>
            </p:cNvPr>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17" name="直接连接符 7">
            <a:extLst>
              <a:ext uri="{FF2B5EF4-FFF2-40B4-BE49-F238E27FC236}">
                <a16:creationId xmlns:a16="http://schemas.microsoft.com/office/drawing/2014/main" id="{2637730A-6C1B-4621-9EB8-E0E7E09FE1ED}"/>
              </a:ext>
            </a:extLst>
          </p:cNvPr>
          <p:cNvSpPr>
            <a:spLocks noChangeShapeType="1"/>
          </p:cNvSpPr>
          <p:nvPr/>
        </p:nvSpPr>
        <p:spPr bwMode="auto">
          <a:xfrm>
            <a:off x="701298" y="998570"/>
            <a:ext cx="3232450" cy="0"/>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8" name="直接连接符 17">
            <a:extLst>
              <a:ext uri="{FF2B5EF4-FFF2-40B4-BE49-F238E27FC236}">
                <a16:creationId xmlns:a16="http://schemas.microsoft.com/office/drawing/2014/main" id="{24DB316B-BF68-4D76-813A-70DDA768AB11}"/>
              </a:ext>
            </a:extLst>
          </p:cNvPr>
          <p:cNvCxnSpPr>
            <a:cxnSpLocks/>
          </p:cNvCxnSpPr>
          <p:nvPr/>
        </p:nvCxnSpPr>
        <p:spPr>
          <a:xfrm>
            <a:off x="604520" y="2920216"/>
            <a:ext cx="10988390"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图文框 20">
            <a:extLst>
              <a:ext uri="{FF2B5EF4-FFF2-40B4-BE49-F238E27FC236}">
                <a16:creationId xmlns:a16="http://schemas.microsoft.com/office/drawing/2014/main" id="{A45492D1-37D6-46A3-83E6-4DD6E63100B7}"/>
              </a:ext>
            </a:extLst>
          </p:cNvPr>
          <p:cNvSpPr/>
          <p:nvPr/>
        </p:nvSpPr>
        <p:spPr>
          <a:xfrm>
            <a:off x="5601950" y="3069020"/>
            <a:ext cx="5708650" cy="3107941"/>
          </a:xfrm>
          <a:prstGeom prst="frame">
            <a:avLst>
              <a:gd name="adj1" fmla="val 153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a:extLst>
              <a:ext uri="{FF2B5EF4-FFF2-40B4-BE49-F238E27FC236}">
                <a16:creationId xmlns:a16="http://schemas.microsoft.com/office/drawing/2014/main" id="{E5C5F058-B365-4EC1-9C52-FFA05525F110}"/>
              </a:ext>
            </a:extLst>
          </p:cNvPr>
          <p:cNvSpPr txBox="1"/>
          <p:nvPr/>
        </p:nvSpPr>
        <p:spPr>
          <a:xfrm>
            <a:off x="993395" y="3284715"/>
            <a:ext cx="4058462" cy="943528"/>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2000" dirty="0">
                <a:latin typeface="宋体" panose="02010600030101010101" pitchFamily="2" charset="-122"/>
                <a:ea typeface="宋体" panose="02010600030101010101" pitchFamily="2" charset="-122"/>
                <a:sym typeface="+mn-ea"/>
              </a:rPr>
              <a:t>按入境渠道统计得到的来澳旅客海路人次数据</a:t>
            </a:r>
            <a:r>
              <a:rPr lang="zh-CN" altLang="en-US" sz="2000" b="1" dirty="0">
                <a:solidFill>
                  <a:schemeClr val="accent2">
                    <a:lumMod val="75000"/>
                  </a:schemeClr>
                </a:solidFill>
                <a:latin typeface="宋体" panose="02010600030101010101" pitchFamily="2" charset="-122"/>
                <a:ea typeface="宋体" panose="02010600030101010101" pitchFamily="2" charset="-122"/>
                <a:sym typeface="+mn-ea"/>
              </a:rPr>
              <a:t>存在几个缺失值</a:t>
            </a:r>
            <a:endParaRPr lang="en-US" altLang="zh-CN" sz="2000" b="1" dirty="0">
              <a:solidFill>
                <a:schemeClr val="accent2">
                  <a:lumMod val="75000"/>
                </a:schemeClr>
              </a:solidFill>
              <a:latin typeface="宋体" panose="02010600030101010101" pitchFamily="2" charset="-122"/>
              <a:ea typeface="宋体" panose="02010600030101010101" pitchFamily="2" charset="-122"/>
              <a:sym typeface="+mn-ea"/>
            </a:endParaRPr>
          </a:p>
        </p:txBody>
      </p:sp>
      <p:sp>
        <p:nvSpPr>
          <p:cNvPr id="26" name="箭头: 下 25">
            <a:extLst>
              <a:ext uri="{FF2B5EF4-FFF2-40B4-BE49-F238E27FC236}">
                <a16:creationId xmlns:a16="http://schemas.microsoft.com/office/drawing/2014/main" id="{8F9BD812-EBFF-4E16-8134-29D86228AEB8}"/>
              </a:ext>
            </a:extLst>
          </p:cNvPr>
          <p:cNvSpPr/>
          <p:nvPr/>
        </p:nvSpPr>
        <p:spPr>
          <a:xfrm>
            <a:off x="2822929" y="4449503"/>
            <a:ext cx="199697" cy="73584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86EF5B0-1166-4D80-BC4C-010A75A3A90A}"/>
              </a:ext>
            </a:extLst>
          </p:cNvPr>
          <p:cNvSpPr txBox="1"/>
          <p:nvPr/>
        </p:nvSpPr>
        <p:spPr>
          <a:xfrm>
            <a:off x="884279" y="5239602"/>
            <a:ext cx="4387399" cy="481863"/>
          </a:xfrm>
          <a:prstGeom prst="rect">
            <a:avLst/>
          </a:prstGeom>
          <a:noFill/>
        </p:spPr>
        <p:txBody>
          <a:bodyPr wrap="square">
            <a:spAutoFit/>
          </a:bodyPr>
          <a:lstStyle>
            <a:defPPr>
              <a:defRPr lang="zh-CN"/>
            </a:defPPr>
            <a:lvl1pPr marR="0" lvl="0" indent="0" fontAlgn="auto">
              <a:lnSpc>
                <a:spcPct val="150000"/>
              </a:lnSpc>
              <a:spcBef>
                <a:spcPts val="0"/>
              </a:spcBef>
              <a:spcAft>
                <a:spcPts val="0"/>
              </a:spcAft>
              <a:buClrTx/>
              <a:buSzTx/>
              <a:buFontTx/>
              <a:buNone/>
              <a:tabLst/>
              <a:defRPr sz="2000">
                <a:latin typeface="宋体" panose="02010600030101010101" pitchFamily="2" charset="-122"/>
                <a:ea typeface="宋体" panose="02010600030101010101" pitchFamily="2" charset="-122"/>
              </a:defRPr>
            </a:lvl1pPr>
          </a:lstStyle>
          <a:p>
            <a:r>
              <a:rPr lang="zh-CN" altLang="en-US" dirty="0">
                <a:sym typeface="+mn-ea"/>
              </a:rPr>
              <a:t>采用</a:t>
            </a:r>
            <a:r>
              <a:rPr lang="zh-CN" altLang="en-US" b="1" dirty="0">
                <a:solidFill>
                  <a:schemeClr val="accent2">
                    <a:lumMod val="75000"/>
                  </a:schemeClr>
                </a:solidFill>
                <a:sym typeface="+mn-ea"/>
              </a:rPr>
              <a:t>线性插值</a:t>
            </a:r>
            <a:r>
              <a:rPr lang="zh-CN" altLang="en-US" dirty="0">
                <a:sym typeface="+mn-ea"/>
              </a:rPr>
              <a:t>的方法填补缺失的数据</a:t>
            </a:r>
          </a:p>
        </p:txBody>
      </p:sp>
      <p:sp>
        <p:nvSpPr>
          <p:cNvPr id="30" name="页脚占位符 6">
            <a:extLst>
              <a:ext uri="{FF2B5EF4-FFF2-40B4-BE49-F238E27FC236}">
                <a16:creationId xmlns:a16="http://schemas.microsoft.com/office/drawing/2014/main" id="{8BEE1C66-288C-4825-9206-4ADC05E436C1}"/>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31" name="灯片编号占位符 7">
            <a:extLst>
              <a:ext uri="{FF2B5EF4-FFF2-40B4-BE49-F238E27FC236}">
                <a16:creationId xmlns:a16="http://schemas.microsoft.com/office/drawing/2014/main" id="{1DEB7791-BF58-42C3-8586-ADFE073AF220}"/>
              </a:ext>
            </a:extLst>
          </p:cNvPr>
          <p:cNvSpPr>
            <a:spLocks noGrp="1"/>
          </p:cNvSpPr>
          <p:nvPr>
            <p:ph type="sldNum" sz="quarter" idx="12"/>
          </p:nvPr>
        </p:nvSpPr>
        <p:spPr>
          <a:xfrm>
            <a:off x="9206716" y="6539160"/>
            <a:ext cx="2700000" cy="316800"/>
          </a:xfrm>
        </p:spPr>
        <p:txBody>
          <a:bodyPr/>
          <a:lstStyle/>
          <a:p>
            <a:fld id="{49AE70B2-8BF9-45C0-BB95-33D1B9D3A854}" type="slidenum">
              <a:rPr lang="zh-CN" altLang="en-US" smtClean="0"/>
              <a:t>11</a:t>
            </a:fld>
            <a:endParaRPr lang="zh-CN" altLang="en-US" dirty="0"/>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5"/>
          <p:cNvPicPr>
            <a:picLocks noChangeAspect="1" noChangeArrowheads="1"/>
          </p:cNvPicPr>
          <p:nvPr/>
        </p:nvPicPr>
        <p:blipFill>
          <a:blip r:embed="rId6" cstate="print">
            <a:extLst>
              <a:ext uri="{28A0092B-C50C-407E-A947-70E740481C1C}">
                <a14:useLocalDpi xmlns:a14="http://schemas.microsoft.com/office/drawing/2010/main" val="0"/>
              </a:ext>
            </a:extLst>
          </a:blip>
          <a:srcRect t="8283" b="7680"/>
          <a:stretch>
            <a:fillRect/>
          </a:stretch>
        </p:blipFill>
        <p:spPr>
          <a:xfrm>
            <a:off x="0" y="3865880"/>
            <a:ext cx="3239135" cy="2180590"/>
          </a:xfrm>
          <a:prstGeom prst="rect">
            <a:avLst/>
          </a:prstGeom>
          <a:noFill/>
          <a:ln>
            <a:noFill/>
          </a:ln>
        </p:spPr>
      </p:pic>
      <p:sp>
        <p:nvSpPr>
          <p:cNvPr id="5" name="标题 4"/>
          <p:cNvSpPr>
            <a:spLocks noGrp="1"/>
          </p:cNvSpPr>
          <p:nvPr>
            <p:ph type="title"/>
            <p:custDataLst>
              <p:tags r:id="rId3"/>
            </p:custDataLst>
          </p:nvPr>
        </p:nvSpPr>
        <p:spPr>
          <a:xfrm>
            <a:off x="297582" y="257804"/>
            <a:ext cx="4770166" cy="441964"/>
          </a:xfrm>
        </p:spPr>
        <p:txBody>
          <a:bodyPr>
            <a:normAutofit fontScale="90000"/>
          </a:bodyPr>
          <a:lstStyle/>
          <a:p>
            <a:r>
              <a:rPr lang="zh-CN" altLang="en-US" dirty="0"/>
              <a:t>数据预处理</a:t>
            </a:r>
            <a:r>
              <a:rPr lang="en-US" altLang="zh-CN" dirty="0"/>
              <a:t>——</a:t>
            </a:r>
            <a:r>
              <a:rPr lang="zh-CN" altLang="en-US" sz="2400" dirty="0">
                <a:sym typeface="+mn-ea"/>
              </a:rPr>
              <a:t>时序图平稳性检验</a:t>
            </a:r>
            <a:endParaRPr lang="zh-CN" altLang="en-US" dirty="0"/>
          </a:p>
        </p:txBody>
      </p:sp>
      <p:pic>
        <p:nvPicPr>
          <p:cNvPr id="10" name="图片 1"/>
          <p:cNvPicPr>
            <a:picLocks noChangeAspect="1" noChangeArrowheads="1"/>
          </p:cNvPicPr>
          <p:nvPr/>
        </p:nvPicPr>
        <p:blipFill>
          <a:blip r:embed="rId7" cstate="print">
            <a:extLst>
              <a:ext uri="{28A0092B-C50C-407E-A947-70E740481C1C}">
                <a14:useLocalDpi xmlns:a14="http://schemas.microsoft.com/office/drawing/2010/main" val="0"/>
              </a:ext>
            </a:extLst>
          </a:blip>
          <a:srcRect t="8283" b="7680"/>
          <a:stretch>
            <a:fillRect/>
          </a:stretch>
        </p:blipFill>
        <p:spPr>
          <a:xfrm>
            <a:off x="0" y="1109980"/>
            <a:ext cx="3454400" cy="2325370"/>
          </a:xfrm>
          <a:prstGeom prst="rect">
            <a:avLst/>
          </a:prstGeom>
          <a:noFill/>
          <a:ln>
            <a:noFill/>
          </a:ln>
        </p:spPr>
      </p:pic>
      <p:pic>
        <p:nvPicPr>
          <p:cNvPr id="18" name="图片 2"/>
          <p:cNvPicPr>
            <a:picLocks noChangeAspect="1" noChangeArrowheads="1"/>
          </p:cNvPicPr>
          <p:nvPr/>
        </p:nvPicPr>
        <p:blipFill>
          <a:blip r:embed="rId8" cstate="print">
            <a:extLst>
              <a:ext uri="{28A0092B-C50C-407E-A947-70E740481C1C}">
                <a14:useLocalDpi xmlns:a14="http://schemas.microsoft.com/office/drawing/2010/main" val="0"/>
              </a:ext>
            </a:extLst>
          </a:blip>
          <a:srcRect t="8736" b="7530"/>
          <a:stretch>
            <a:fillRect/>
          </a:stretch>
        </p:blipFill>
        <p:spPr>
          <a:xfrm>
            <a:off x="2950210" y="1136015"/>
            <a:ext cx="3670935" cy="2462530"/>
          </a:xfrm>
          <a:prstGeom prst="rect">
            <a:avLst/>
          </a:prstGeom>
          <a:noFill/>
          <a:ln>
            <a:noFill/>
          </a:ln>
        </p:spPr>
      </p:pic>
      <p:pic>
        <p:nvPicPr>
          <p:cNvPr id="22" name="图片 6"/>
          <p:cNvPicPr>
            <a:picLocks noChangeAspect="1" noChangeArrowheads="1"/>
          </p:cNvPicPr>
          <p:nvPr/>
        </p:nvPicPr>
        <p:blipFill>
          <a:blip r:embed="rId9" cstate="print">
            <a:extLst>
              <a:ext uri="{28A0092B-C50C-407E-A947-70E740481C1C}">
                <a14:useLocalDpi xmlns:a14="http://schemas.microsoft.com/office/drawing/2010/main" val="0"/>
              </a:ext>
            </a:extLst>
          </a:blip>
          <a:srcRect t="8283" b="7982"/>
          <a:stretch>
            <a:fillRect/>
          </a:stretch>
        </p:blipFill>
        <p:spPr>
          <a:xfrm>
            <a:off x="6692900" y="1104900"/>
            <a:ext cx="5264150" cy="3530600"/>
          </a:xfrm>
          <a:prstGeom prst="rect">
            <a:avLst/>
          </a:prstGeom>
          <a:noFill/>
          <a:ln>
            <a:noFill/>
          </a:ln>
        </p:spPr>
      </p:pic>
      <p:sp>
        <p:nvSpPr>
          <p:cNvPr id="15" name="页脚占位符 6">
            <a:extLst>
              <a:ext uri="{FF2B5EF4-FFF2-40B4-BE49-F238E27FC236}">
                <a16:creationId xmlns:a16="http://schemas.microsoft.com/office/drawing/2014/main" id="{66DA3925-442D-4E44-B657-89F4690E070A}"/>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16" name="灯片编号占位符 7">
            <a:extLst>
              <a:ext uri="{FF2B5EF4-FFF2-40B4-BE49-F238E27FC236}">
                <a16:creationId xmlns:a16="http://schemas.microsoft.com/office/drawing/2014/main" id="{90767E66-6BD1-434C-9A47-6F88CDCB2D31}"/>
              </a:ext>
            </a:extLst>
          </p:cNvPr>
          <p:cNvSpPr>
            <a:spLocks noGrp="1"/>
          </p:cNvSpPr>
          <p:nvPr>
            <p:ph type="sldNum" sz="quarter" idx="12"/>
          </p:nvPr>
        </p:nvSpPr>
        <p:spPr>
          <a:xfrm>
            <a:off x="9206716" y="6539160"/>
            <a:ext cx="2700000" cy="316800"/>
          </a:xfrm>
        </p:spPr>
        <p:txBody>
          <a:bodyPr/>
          <a:lstStyle/>
          <a:p>
            <a:fld id="{49AE70B2-8BF9-45C0-BB95-33D1B9D3A854}" type="slidenum">
              <a:rPr lang="zh-CN" altLang="en-US" smtClean="0"/>
              <a:t>12</a:t>
            </a:fld>
            <a:endParaRPr lang="zh-CN" altLang="en-US" dirty="0"/>
          </a:p>
        </p:txBody>
      </p:sp>
      <p:cxnSp>
        <p:nvCxnSpPr>
          <p:cNvPr id="17" name="直接连接符 16">
            <a:extLst>
              <a:ext uri="{FF2B5EF4-FFF2-40B4-BE49-F238E27FC236}">
                <a16:creationId xmlns:a16="http://schemas.microsoft.com/office/drawing/2014/main" id="{3E5D93CB-8A12-4EE5-BCD4-CFDC625FF7D9}"/>
              </a:ext>
            </a:extLst>
          </p:cNvPr>
          <p:cNvCxnSpPr>
            <a:cxnSpLocks/>
          </p:cNvCxnSpPr>
          <p:nvPr/>
        </p:nvCxnSpPr>
        <p:spPr>
          <a:xfrm>
            <a:off x="6784447" y="1282262"/>
            <a:ext cx="1" cy="507866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卷形: 垂直 5">
            <a:extLst>
              <a:ext uri="{FF2B5EF4-FFF2-40B4-BE49-F238E27FC236}">
                <a16:creationId xmlns:a16="http://schemas.microsoft.com/office/drawing/2014/main" id="{9CB2048A-DF03-4952-8573-010AFDCB8BB4}"/>
              </a:ext>
            </a:extLst>
          </p:cNvPr>
          <p:cNvSpPr/>
          <p:nvPr/>
        </p:nvSpPr>
        <p:spPr>
          <a:xfrm>
            <a:off x="3250939" y="3748339"/>
            <a:ext cx="3239135" cy="2680138"/>
          </a:xfrm>
          <a:prstGeom prst="verticalScroll">
            <a:avLst>
              <a:gd name="adj" fmla="val 269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F3F173B6-99B8-45A1-BC6D-52500752B3DB}"/>
              </a:ext>
            </a:extLst>
          </p:cNvPr>
          <p:cNvSpPr txBox="1"/>
          <p:nvPr/>
        </p:nvSpPr>
        <p:spPr>
          <a:xfrm>
            <a:off x="3395718" y="4060827"/>
            <a:ext cx="3154306" cy="2104872"/>
          </a:xfrm>
          <a:prstGeom prst="rect">
            <a:avLst/>
          </a:prstGeom>
          <a:noFill/>
        </p:spPr>
        <p:txBody>
          <a:bodyPr wrap="square" rtlCol="0">
            <a:spAutoFit/>
          </a:bodyPr>
          <a:lstStyle/>
          <a:p>
            <a:pPr>
              <a:lnSpc>
                <a:spcPct val="150000"/>
              </a:lnSpc>
            </a:pPr>
            <a:r>
              <a:rPr lang="zh-CN" altLang="en-US" b="1" dirty="0">
                <a:solidFill>
                  <a:schemeClr val="accent2">
                    <a:lumMod val="75000"/>
                  </a:schemeClr>
                </a:solidFill>
                <a:latin typeface="宋体" panose="02010600030101010101" pitchFamily="2" charset="-122"/>
                <a:ea typeface="宋体" panose="02010600030101010101" pitchFamily="2" charset="-122"/>
              </a:rPr>
              <a:t>总人数、陆路和空路人数</a:t>
            </a:r>
            <a:r>
              <a:rPr lang="zh-CN" altLang="en-US" dirty="0">
                <a:latin typeface="宋体" panose="02010600030101010101" pitchFamily="2" charset="-122"/>
                <a:ea typeface="宋体" panose="02010600030101010101" pitchFamily="2" charset="-122"/>
              </a:rPr>
              <a:t>一开始是一个</a:t>
            </a:r>
            <a:r>
              <a:rPr lang="zh-CN" altLang="en-US" b="1" dirty="0">
                <a:solidFill>
                  <a:schemeClr val="accent6">
                    <a:lumMod val="75000"/>
                  </a:schemeClr>
                </a:solidFill>
                <a:latin typeface="宋体" panose="02010600030101010101" pitchFamily="2" charset="-122"/>
                <a:ea typeface="宋体" panose="02010600030101010101" pitchFamily="2" charset="-122"/>
              </a:rPr>
              <a:t>线性增长</a:t>
            </a:r>
            <a:r>
              <a:rPr lang="zh-CN" altLang="en-US" dirty="0">
                <a:latin typeface="宋体" panose="02010600030101010101" pitchFamily="2" charset="-122"/>
                <a:ea typeface="宋体" panose="02010600030101010101" pitchFamily="2" charset="-122"/>
              </a:rPr>
              <a:t>的趋势，然后在</a:t>
            </a:r>
            <a:r>
              <a:rPr lang="zh-CN" altLang="en-US" b="1" dirty="0">
                <a:solidFill>
                  <a:schemeClr val="accent6">
                    <a:lumMod val="75000"/>
                  </a:schemeClr>
                </a:solidFill>
                <a:latin typeface="宋体" panose="02010600030101010101" pitchFamily="2" charset="-122"/>
                <a:ea typeface="宋体" panose="02010600030101010101" pitchFamily="2" charset="-122"/>
              </a:rPr>
              <a:t>第</a:t>
            </a:r>
            <a:r>
              <a:rPr lang="en-US" altLang="zh-CN" b="1" dirty="0">
                <a:solidFill>
                  <a:schemeClr val="accent6">
                    <a:lumMod val="75000"/>
                  </a:schemeClr>
                </a:solidFill>
                <a:latin typeface="宋体" panose="02010600030101010101" pitchFamily="2" charset="-122"/>
                <a:ea typeface="宋体" panose="02010600030101010101" pitchFamily="2" charset="-122"/>
              </a:rPr>
              <a:t>145</a:t>
            </a:r>
            <a:r>
              <a:rPr lang="zh-CN" altLang="en-US" b="1" dirty="0">
                <a:solidFill>
                  <a:schemeClr val="accent6">
                    <a:lumMod val="75000"/>
                  </a:schemeClr>
                </a:solidFill>
                <a:latin typeface="宋体" panose="02010600030101010101" pitchFamily="2" charset="-122"/>
                <a:ea typeface="宋体" panose="02010600030101010101" pitchFamily="2" charset="-122"/>
              </a:rPr>
              <a:t>期即疫情发生</a:t>
            </a:r>
            <a:r>
              <a:rPr lang="zh-CN" altLang="en-US" dirty="0">
                <a:latin typeface="宋体" panose="02010600030101010101" pitchFamily="2" charset="-122"/>
                <a:ea typeface="宋体" panose="02010600030101010101" pitchFamily="2" charset="-122"/>
              </a:rPr>
              <a:t>的时候，来澳人数</a:t>
            </a:r>
            <a:r>
              <a:rPr lang="zh-CN" altLang="en-US" b="1" dirty="0">
                <a:solidFill>
                  <a:schemeClr val="accent2">
                    <a:lumMod val="75000"/>
                  </a:schemeClr>
                </a:solidFill>
                <a:latin typeface="宋体" panose="02010600030101010101" pitchFamily="2" charset="-122"/>
                <a:ea typeface="宋体" panose="02010600030101010101" pitchFamily="2" charset="-122"/>
              </a:rPr>
              <a:t>急剧下降</a:t>
            </a:r>
            <a:r>
              <a:rPr lang="zh-CN" altLang="en-US" dirty="0">
                <a:latin typeface="宋体" panose="02010600030101010101" pitchFamily="2" charset="-122"/>
                <a:ea typeface="宋体" panose="02010600030101010101" pitchFamily="2" charset="-122"/>
              </a:rPr>
              <a:t>，之后又有</a:t>
            </a:r>
            <a:r>
              <a:rPr lang="zh-CN" altLang="en-US" b="1" dirty="0">
                <a:solidFill>
                  <a:schemeClr val="accent2">
                    <a:lumMod val="75000"/>
                  </a:schemeClr>
                </a:solidFill>
                <a:latin typeface="宋体" panose="02010600030101010101" pitchFamily="2" charset="-122"/>
                <a:ea typeface="宋体" panose="02010600030101010101" pitchFamily="2" charset="-122"/>
              </a:rPr>
              <a:t>缓慢上升</a:t>
            </a:r>
            <a:r>
              <a:rPr lang="zh-CN" altLang="en-US" dirty="0">
                <a:latin typeface="宋体" panose="02010600030101010101" pitchFamily="2" charset="-122"/>
                <a:ea typeface="宋体" panose="02010600030101010101" pitchFamily="2" charset="-122"/>
              </a:rPr>
              <a:t>趋势。</a:t>
            </a:r>
          </a:p>
        </p:txBody>
      </p:sp>
      <p:sp>
        <p:nvSpPr>
          <p:cNvPr id="9" name="卷形: 水平 8">
            <a:extLst>
              <a:ext uri="{FF2B5EF4-FFF2-40B4-BE49-F238E27FC236}">
                <a16:creationId xmlns:a16="http://schemas.microsoft.com/office/drawing/2014/main" id="{72C36FAF-E8E1-461F-9F8E-BC9AC27B4A4B}"/>
              </a:ext>
            </a:extLst>
          </p:cNvPr>
          <p:cNvSpPr/>
          <p:nvPr/>
        </p:nvSpPr>
        <p:spPr>
          <a:xfrm>
            <a:off x="7220606" y="4746183"/>
            <a:ext cx="4445875" cy="1614739"/>
          </a:xfrm>
          <a:prstGeom prst="horizontalScroll">
            <a:avLst>
              <a:gd name="adj" fmla="val 534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E86913DB-5E57-491A-A429-8E8526EF9564}"/>
              </a:ext>
            </a:extLst>
          </p:cNvPr>
          <p:cNvSpPr txBox="1"/>
          <p:nvPr/>
        </p:nvSpPr>
        <p:spPr>
          <a:xfrm>
            <a:off x="7598980" y="4891824"/>
            <a:ext cx="3878317" cy="127387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b="1" dirty="0">
                <a:solidFill>
                  <a:schemeClr val="accent2">
                    <a:lumMod val="75000"/>
                  </a:schemeClr>
                </a:solidFill>
                <a:latin typeface="宋体" panose="02010600030101010101" pitchFamily="2" charset="-122"/>
                <a:ea typeface="宋体" panose="02010600030101010101" pitchFamily="2" charset="-122"/>
              </a:rPr>
              <a:t>海路人数</a:t>
            </a:r>
            <a:r>
              <a:rPr lang="zh-CN" altLang="en-US" dirty="0">
                <a:latin typeface="宋体" panose="02010600030101010101" pitchFamily="2" charset="-122"/>
                <a:ea typeface="宋体" panose="02010600030101010101" pitchFamily="2" charset="-122"/>
              </a:rPr>
              <a:t>的趋势比较不同，在比较早的时候就开始有</a:t>
            </a:r>
            <a:r>
              <a:rPr lang="zh-CN" altLang="en-US" b="1" dirty="0">
                <a:solidFill>
                  <a:schemeClr val="accent2">
                    <a:lumMod val="75000"/>
                  </a:schemeClr>
                </a:solidFill>
                <a:latin typeface="宋体" panose="02010600030101010101" pitchFamily="2" charset="-122"/>
                <a:ea typeface="宋体" panose="02010600030101010101" pitchFamily="2" charset="-122"/>
              </a:rPr>
              <a:t>下降</a:t>
            </a:r>
            <a:r>
              <a:rPr lang="zh-CN" altLang="en-US" dirty="0">
                <a:latin typeface="宋体" panose="02010600030101010101" pitchFamily="2" charset="-122"/>
                <a:ea typeface="宋体" panose="02010600030101010101" pitchFamily="2" charset="-122"/>
              </a:rPr>
              <a:t>的趋势</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且随着疫情的爆发，一直维持在几百人次。</a:t>
            </a:r>
          </a:p>
        </p:txBody>
      </p:sp>
      <p:sp>
        <p:nvSpPr>
          <p:cNvPr id="25" name="矩形: 圆角 24">
            <a:extLst>
              <a:ext uri="{FF2B5EF4-FFF2-40B4-BE49-F238E27FC236}">
                <a16:creationId xmlns:a16="http://schemas.microsoft.com/office/drawing/2014/main" id="{DDC1F7C0-E1BE-42BD-9EE8-8A0B714F95E7}"/>
              </a:ext>
            </a:extLst>
          </p:cNvPr>
          <p:cNvSpPr/>
          <p:nvPr/>
        </p:nvSpPr>
        <p:spPr>
          <a:xfrm>
            <a:off x="5686097" y="79186"/>
            <a:ext cx="5264150" cy="7583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C86F9BCA-0DA2-4D3C-8C31-EFB75BFFED8B}"/>
              </a:ext>
            </a:extLst>
          </p:cNvPr>
          <p:cNvSpPr txBox="1"/>
          <p:nvPr/>
        </p:nvSpPr>
        <p:spPr>
          <a:xfrm>
            <a:off x="5963695" y="15382"/>
            <a:ext cx="4593021" cy="858377"/>
          </a:xfrm>
          <a:prstGeom prst="rect">
            <a:avLst/>
          </a:prstGeom>
          <a:noFill/>
        </p:spPr>
        <p:txBody>
          <a:bodyPr wrap="square" rtlCol="0">
            <a:spAutoFit/>
          </a:bodyPr>
          <a:lstStyle/>
          <a:p>
            <a:pPr>
              <a:lnSpc>
                <a:spcPct val="150000"/>
              </a:lnSpc>
            </a:pPr>
            <a:r>
              <a:rPr lang="zh-CN" altLang="en-US" dirty="0">
                <a:latin typeface="宋体" panose="02010600030101010101" pitchFamily="2" charset="-122"/>
                <a:ea typeface="宋体" panose="02010600030101010101" pitchFamily="2" charset="-122"/>
              </a:rPr>
              <a:t>各</a:t>
            </a:r>
            <a:r>
              <a:rPr lang="en-US" altLang="zh-CN" dirty="0">
                <a:latin typeface="宋体" panose="02010600030101010101" pitchFamily="2" charset="-122"/>
                <a:ea typeface="宋体" panose="02010600030101010101" pitchFamily="2" charset="-122"/>
              </a:rPr>
              <a:t>ACF</a:t>
            </a:r>
            <a:r>
              <a:rPr lang="zh-CN" altLang="en-US" dirty="0">
                <a:latin typeface="宋体" panose="02010600030101010101" pitchFamily="2" charset="-122"/>
                <a:ea typeface="宋体" panose="02010600030101010101" pitchFamily="2" charset="-122"/>
              </a:rPr>
              <a:t>图严重拖尾，</a:t>
            </a:r>
            <a:r>
              <a:rPr lang="en-US" altLang="zh-CN" dirty="0">
                <a:latin typeface="宋体" panose="02010600030101010101" pitchFamily="2" charset="-122"/>
                <a:ea typeface="宋体" panose="02010600030101010101" pitchFamily="2" charset="-122"/>
              </a:rPr>
              <a:t>PACF</a:t>
            </a:r>
            <a:r>
              <a:rPr lang="zh-CN" altLang="en-US" dirty="0">
                <a:latin typeface="宋体" panose="02010600030101010101" pitchFamily="2" charset="-122"/>
                <a:ea typeface="宋体" panose="02010600030101010101" pitchFamily="2" charset="-122"/>
              </a:rPr>
              <a:t>图可看成一阶截尾，呈现出</a:t>
            </a:r>
            <a:r>
              <a:rPr lang="zh-CN" altLang="en-US" b="1" dirty="0">
                <a:solidFill>
                  <a:schemeClr val="accent2">
                    <a:lumMod val="75000"/>
                  </a:schemeClr>
                </a:solidFill>
                <a:latin typeface="宋体" panose="02010600030101010101" pitchFamily="2" charset="-122"/>
                <a:ea typeface="宋体" panose="02010600030101010101" pitchFamily="2" charset="-122"/>
              </a:rPr>
              <a:t>季节周期性</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randombar(horizontal)">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11" grpId="0"/>
      <p:bldP spid="25" grpId="0" animBg="1"/>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50018" y="1147961"/>
            <a:ext cx="2851596" cy="646331"/>
          </a:xfrm>
          <a:prstGeom prst="rect">
            <a:avLst/>
          </a:prstGeom>
          <a:noFill/>
        </p:spPr>
        <p:txBody>
          <a:bodyPr wrap="square" rtlCol="0">
            <a:spAutoFit/>
          </a:bodyPr>
          <a:lstStyle/>
          <a:p>
            <a:pPr algn="ctr">
              <a:buClrTx/>
              <a:buSzTx/>
              <a:buNone/>
            </a:pPr>
            <a:r>
              <a:rPr lang="zh-CN" altLang="en-US" spc="200" dirty="0">
                <a:solidFill>
                  <a:schemeClr val="tx1">
                    <a:lumMod val="85000"/>
                    <a:lumOff val="15000"/>
                  </a:schemeClr>
                </a:solidFill>
                <a:uFillTx/>
                <a:latin typeface="宋体" panose="02010600030101010101" pitchFamily="2" charset="-122"/>
                <a:ea typeface="宋体" panose="02010600030101010101" pitchFamily="2" charset="-122"/>
              </a:rPr>
              <a:t>为了消除序列的上升</a:t>
            </a:r>
            <a:endParaRPr lang="en-US" altLang="zh-CN" spc="200" dirty="0">
              <a:solidFill>
                <a:schemeClr val="tx1">
                  <a:lumMod val="85000"/>
                  <a:lumOff val="15000"/>
                </a:schemeClr>
              </a:solidFill>
              <a:uFillTx/>
              <a:latin typeface="宋体" panose="02010600030101010101" pitchFamily="2" charset="-122"/>
              <a:ea typeface="宋体" panose="02010600030101010101" pitchFamily="2" charset="-122"/>
            </a:endParaRPr>
          </a:p>
          <a:p>
            <a:pPr algn="ctr">
              <a:buClrTx/>
              <a:buSzTx/>
              <a:buNone/>
            </a:pPr>
            <a:r>
              <a:rPr lang="zh-CN" altLang="en-US" spc="200" dirty="0">
                <a:solidFill>
                  <a:schemeClr val="tx1">
                    <a:lumMod val="85000"/>
                    <a:lumOff val="15000"/>
                  </a:schemeClr>
                </a:solidFill>
                <a:uFillTx/>
                <a:latin typeface="宋体" panose="02010600030101010101" pitchFamily="2" charset="-122"/>
                <a:ea typeface="宋体" panose="02010600030101010101" pitchFamily="2" charset="-122"/>
              </a:rPr>
              <a:t>下降趋势的影响</a:t>
            </a:r>
          </a:p>
        </p:txBody>
      </p:sp>
      <p:pic>
        <p:nvPicPr>
          <p:cNvPr id="23" name="图片 8"/>
          <p:cNvPicPr>
            <a:picLocks noChangeAspect="1" noChangeArrowheads="1"/>
          </p:cNvPicPr>
          <p:nvPr/>
        </p:nvPicPr>
        <p:blipFill>
          <a:blip r:embed="rId6" cstate="print">
            <a:extLst>
              <a:ext uri="{28A0092B-C50C-407E-A947-70E740481C1C}">
                <a14:useLocalDpi xmlns:a14="http://schemas.microsoft.com/office/drawing/2010/main" val="0"/>
              </a:ext>
            </a:extLst>
          </a:blip>
          <a:srcRect t="9488" b="7229"/>
          <a:stretch>
            <a:fillRect/>
          </a:stretch>
        </p:blipFill>
        <p:spPr>
          <a:xfrm>
            <a:off x="-226695" y="929322"/>
            <a:ext cx="4330700" cy="2889250"/>
          </a:xfrm>
          <a:prstGeom prst="rect">
            <a:avLst/>
          </a:prstGeom>
          <a:noFill/>
          <a:ln>
            <a:noFill/>
          </a:ln>
        </p:spPr>
      </p:pic>
      <p:pic>
        <p:nvPicPr>
          <p:cNvPr id="24" name="图片 9"/>
          <p:cNvPicPr>
            <a:picLocks noChangeAspect="1" noChangeArrowheads="1"/>
          </p:cNvPicPr>
          <p:nvPr/>
        </p:nvPicPr>
        <p:blipFill>
          <a:blip r:embed="rId7" cstate="print">
            <a:extLst>
              <a:ext uri="{28A0092B-C50C-407E-A947-70E740481C1C}">
                <a14:useLocalDpi xmlns:a14="http://schemas.microsoft.com/office/drawing/2010/main" val="0"/>
              </a:ext>
            </a:extLst>
          </a:blip>
          <a:srcRect t="9036" b="7078"/>
          <a:stretch>
            <a:fillRect/>
          </a:stretch>
        </p:blipFill>
        <p:spPr>
          <a:xfrm>
            <a:off x="3682683" y="913130"/>
            <a:ext cx="4432300" cy="2978150"/>
          </a:xfrm>
          <a:prstGeom prst="rect">
            <a:avLst/>
          </a:prstGeom>
          <a:noFill/>
          <a:ln>
            <a:noFill/>
          </a:ln>
        </p:spPr>
      </p:pic>
      <p:pic>
        <p:nvPicPr>
          <p:cNvPr id="25" name="图片 10"/>
          <p:cNvPicPr>
            <a:picLocks noChangeAspect="1" noChangeArrowheads="1"/>
          </p:cNvPicPr>
          <p:nvPr/>
        </p:nvPicPr>
        <p:blipFill>
          <a:blip r:embed="rId8" cstate="print">
            <a:extLst>
              <a:ext uri="{28A0092B-C50C-407E-A947-70E740481C1C}">
                <a14:useLocalDpi xmlns:a14="http://schemas.microsoft.com/office/drawing/2010/main" val="0"/>
              </a:ext>
            </a:extLst>
          </a:blip>
          <a:srcRect t="9037" b="6626"/>
          <a:stretch>
            <a:fillRect/>
          </a:stretch>
        </p:blipFill>
        <p:spPr>
          <a:xfrm>
            <a:off x="-170815" y="3985895"/>
            <a:ext cx="4274820" cy="2887980"/>
          </a:xfrm>
          <a:prstGeom prst="rect">
            <a:avLst/>
          </a:prstGeom>
          <a:noFill/>
          <a:ln>
            <a:noFill/>
          </a:ln>
        </p:spPr>
      </p:pic>
      <p:pic>
        <p:nvPicPr>
          <p:cNvPr id="26" name="图片 11"/>
          <p:cNvPicPr>
            <a:picLocks noChangeAspect="1" noChangeArrowheads="1"/>
          </p:cNvPicPr>
          <p:nvPr/>
        </p:nvPicPr>
        <p:blipFill>
          <a:blip r:embed="rId9" cstate="print">
            <a:extLst>
              <a:ext uri="{28A0092B-C50C-407E-A947-70E740481C1C}">
                <a14:useLocalDpi xmlns:a14="http://schemas.microsoft.com/office/drawing/2010/main" val="0"/>
              </a:ext>
            </a:extLst>
          </a:blip>
          <a:srcRect t="9037" b="6626"/>
          <a:stretch>
            <a:fillRect/>
          </a:stretch>
        </p:blipFill>
        <p:spPr>
          <a:xfrm>
            <a:off x="3714750" y="3907155"/>
            <a:ext cx="4368165" cy="2950845"/>
          </a:xfrm>
          <a:prstGeom prst="rect">
            <a:avLst/>
          </a:prstGeom>
          <a:noFill/>
          <a:ln>
            <a:noFill/>
          </a:ln>
        </p:spPr>
      </p:pic>
      <p:sp>
        <p:nvSpPr>
          <p:cNvPr id="19" name="灯片编号占位符 7">
            <a:extLst>
              <a:ext uri="{FF2B5EF4-FFF2-40B4-BE49-F238E27FC236}">
                <a16:creationId xmlns:a16="http://schemas.microsoft.com/office/drawing/2014/main" id="{16A521F9-9FBB-4A47-902F-6F88EE1B1F91}"/>
              </a:ext>
            </a:extLst>
          </p:cNvPr>
          <p:cNvSpPr>
            <a:spLocks noGrp="1"/>
          </p:cNvSpPr>
          <p:nvPr>
            <p:ph type="sldNum" sz="quarter" idx="12"/>
          </p:nvPr>
        </p:nvSpPr>
        <p:spPr>
          <a:xfrm>
            <a:off x="9206716" y="6539160"/>
            <a:ext cx="2700000" cy="316800"/>
          </a:xfrm>
        </p:spPr>
        <p:txBody>
          <a:bodyPr/>
          <a:lstStyle/>
          <a:p>
            <a:fld id="{49AE70B2-8BF9-45C0-BB95-33D1B9D3A854}" type="slidenum">
              <a:rPr lang="zh-CN" altLang="en-US" smtClean="0"/>
              <a:t>13</a:t>
            </a:fld>
            <a:endParaRPr lang="zh-CN" altLang="en-US" dirty="0"/>
          </a:p>
        </p:txBody>
      </p:sp>
      <p:sp>
        <p:nvSpPr>
          <p:cNvPr id="20" name="矩形: 圆角 19">
            <a:extLst>
              <a:ext uri="{FF2B5EF4-FFF2-40B4-BE49-F238E27FC236}">
                <a16:creationId xmlns:a16="http://schemas.microsoft.com/office/drawing/2014/main" id="{87959A4F-24D1-4E19-8FD8-A772F9258A50}"/>
              </a:ext>
            </a:extLst>
          </p:cNvPr>
          <p:cNvSpPr/>
          <p:nvPr/>
        </p:nvSpPr>
        <p:spPr>
          <a:xfrm>
            <a:off x="5686097" y="79186"/>
            <a:ext cx="5264150" cy="7583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5A2E98C8-4C51-4F6C-85B1-1C329A1DB637}"/>
              </a:ext>
            </a:extLst>
          </p:cNvPr>
          <p:cNvSpPr txBox="1"/>
          <p:nvPr/>
        </p:nvSpPr>
        <p:spPr>
          <a:xfrm>
            <a:off x="5963695" y="15382"/>
            <a:ext cx="4830429" cy="858377"/>
          </a:xfrm>
          <a:prstGeom prst="rect">
            <a:avLst/>
          </a:prstGeom>
          <a:noFill/>
        </p:spPr>
        <p:txBody>
          <a:bodyPr wrap="square" rtlCol="0">
            <a:spAutoFit/>
          </a:bodyPr>
          <a:lstStyle/>
          <a:p>
            <a:pPr>
              <a:lnSpc>
                <a:spcPct val="150000"/>
              </a:lnSpc>
            </a:pPr>
            <a:r>
              <a:rPr lang="zh-CN" altLang="en-US" dirty="0">
                <a:latin typeface="宋体" panose="02010600030101010101" pitchFamily="2" charset="-122"/>
                <a:ea typeface="宋体" panose="02010600030101010101" pitchFamily="2" charset="-122"/>
              </a:rPr>
              <a:t>依据一阶差分后的残差平方图可知，</a:t>
            </a:r>
          </a:p>
          <a:p>
            <a:pPr>
              <a:lnSpc>
                <a:spcPct val="150000"/>
              </a:lnSpc>
            </a:pPr>
            <a:r>
              <a:rPr lang="zh-CN" altLang="en-US" b="1" dirty="0">
                <a:solidFill>
                  <a:schemeClr val="accent2">
                    <a:lumMod val="75000"/>
                  </a:schemeClr>
                </a:solidFill>
                <a:latin typeface="宋体" panose="02010600030101010101" pitchFamily="2" charset="-122"/>
                <a:ea typeface="宋体" panose="02010600030101010101" pitchFamily="2" charset="-122"/>
              </a:rPr>
              <a:t>序列存在异方差</a:t>
            </a:r>
          </a:p>
        </p:txBody>
      </p:sp>
      <p:cxnSp>
        <p:nvCxnSpPr>
          <p:cNvPr id="27" name="直接连接符 26">
            <a:extLst>
              <a:ext uri="{FF2B5EF4-FFF2-40B4-BE49-F238E27FC236}">
                <a16:creationId xmlns:a16="http://schemas.microsoft.com/office/drawing/2014/main" id="{349D20F8-2209-4438-8390-8E521810B61A}"/>
              </a:ext>
            </a:extLst>
          </p:cNvPr>
          <p:cNvCxnSpPr>
            <a:cxnSpLocks/>
          </p:cNvCxnSpPr>
          <p:nvPr/>
        </p:nvCxnSpPr>
        <p:spPr>
          <a:xfrm>
            <a:off x="7989569" y="1279242"/>
            <a:ext cx="1" cy="5078660"/>
          </a:xfrm>
          <a:prstGeom prst="line">
            <a:avLst/>
          </a:prstGeom>
          <a:ln w="1905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C477A2BA-3188-4DEC-B86D-E106825D8302}"/>
              </a:ext>
            </a:extLst>
          </p:cNvPr>
          <p:cNvSpPr txBox="1"/>
          <p:nvPr/>
        </p:nvSpPr>
        <p:spPr>
          <a:xfrm>
            <a:off x="9169297" y="2324342"/>
            <a:ext cx="1813035" cy="369332"/>
          </a:xfrm>
          <a:prstGeom prst="rect">
            <a:avLst/>
          </a:prstGeom>
          <a:noFill/>
        </p:spPr>
        <p:txBody>
          <a:bodyPr wrap="square" rtlCol="0">
            <a:spAutoFit/>
          </a:bodyPr>
          <a:lstStyle>
            <a:defPPr>
              <a:defRPr lang="zh-CN"/>
            </a:defPPr>
            <a:lvl1pPr algn="ctr">
              <a:buClrTx/>
              <a:buSzTx/>
              <a:buNone/>
              <a:defRPr spc="200">
                <a:solidFill>
                  <a:schemeClr val="tx1">
                    <a:lumMod val="85000"/>
                    <a:lumOff val="15000"/>
                  </a:schemeClr>
                </a:solidFill>
                <a:uFillTx/>
                <a:latin typeface="宋体" panose="02010600030101010101" pitchFamily="2" charset="-122"/>
                <a:ea typeface="宋体" panose="02010600030101010101" pitchFamily="2" charset="-122"/>
              </a:defRPr>
            </a:lvl1pPr>
          </a:lstStyle>
          <a:p>
            <a:r>
              <a:rPr lang="zh-CN" altLang="en-US" dirty="0"/>
              <a:t>一阶差分</a:t>
            </a:r>
            <a:endParaRPr lang="en-US" altLang="zh-CN" dirty="0"/>
          </a:p>
        </p:txBody>
      </p:sp>
      <p:sp>
        <p:nvSpPr>
          <p:cNvPr id="29" name="文本框 28">
            <a:extLst>
              <a:ext uri="{FF2B5EF4-FFF2-40B4-BE49-F238E27FC236}">
                <a16:creationId xmlns:a16="http://schemas.microsoft.com/office/drawing/2014/main" id="{05B3C0A9-821B-487E-BE05-078B8980A007}"/>
              </a:ext>
            </a:extLst>
          </p:cNvPr>
          <p:cNvSpPr txBox="1"/>
          <p:nvPr/>
        </p:nvSpPr>
        <p:spPr>
          <a:xfrm>
            <a:off x="8204593" y="3190310"/>
            <a:ext cx="3742442" cy="646331"/>
          </a:xfrm>
          <a:prstGeom prst="rect">
            <a:avLst/>
          </a:prstGeom>
          <a:noFill/>
        </p:spPr>
        <p:txBody>
          <a:bodyPr wrap="square">
            <a:spAutoFit/>
          </a:bodyPr>
          <a:lstStyle/>
          <a:p>
            <a:pPr algn="ctr">
              <a:buClrTx/>
              <a:buSzTx/>
              <a:buNone/>
            </a:pPr>
            <a:r>
              <a:rPr lang="zh-CN" altLang="en-US" spc="200" dirty="0">
                <a:solidFill>
                  <a:schemeClr val="tx1">
                    <a:lumMod val="85000"/>
                    <a:lumOff val="15000"/>
                  </a:schemeClr>
                </a:solidFill>
                <a:latin typeface="宋体" panose="02010600030101010101" pitchFamily="2" charset="-122"/>
                <a:ea typeface="宋体" panose="02010600030101010101" pitchFamily="2" charset="-122"/>
              </a:rPr>
              <a:t>方差齐性不成立，随机误差序列的方差随时间变化而变化</a:t>
            </a:r>
          </a:p>
        </p:txBody>
      </p:sp>
      <p:sp>
        <p:nvSpPr>
          <p:cNvPr id="30" name="文本框 29">
            <a:extLst>
              <a:ext uri="{FF2B5EF4-FFF2-40B4-BE49-F238E27FC236}">
                <a16:creationId xmlns:a16="http://schemas.microsoft.com/office/drawing/2014/main" id="{4A1CB912-F067-408A-94D9-CF398AA4FFFB}"/>
              </a:ext>
            </a:extLst>
          </p:cNvPr>
          <p:cNvSpPr txBox="1"/>
          <p:nvPr/>
        </p:nvSpPr>
        <p:spPr>
          <a:xfrm>
            <a:off x="8848731" y="4365838"/>
            <a:ext cx="2454166" cy="369332"/>
          </a:xfrm>
          <a:prstGeom prst="rect">
            <a:avLst/>
          </a:prstGeom>
          <a:noFill/>
        </p:spPr>
        <p:txBody>
          <a:bodyPr wrap="square">
            <a:spAutoFit/>
          </a:bodyPr>
          <a:lstStyle/>
          <a:p>
            <a:pPr algn="ctr">
              <a:buClrTx/>
              <a:buSzTx/>
              <a:buNone/>
            </a:pPr>
            <a:r>
              <a:rPr lang="zh-CN" altLang="en-US" spc="200" dirty="0">
                <a:solidFill>
                  <a:schemeClr val="tx1">
                    <a:lumMod val="85000"/>
                    <a:lumOff val="15000"/>
                  </a:schemeClr>
                </a:solidFill>
                <a:latin typeface="宋体" panose="02010600030101010101" pitchFamily="2" charset="-122"/>
                <a:ea typeface="宋体" panose="02010600030101010101" pitchFamily="2" charset="-122"/>
              </a:rPr>
              <a:t>序列存在异方差</a:t>
            </a:r>
            <a:endParaRPr lang="en-US" altLang="zh-CN" spc="200" dirty="0">
              <a:solidFill>
                <a:schemeClr val="tx1">
                  <a:lumMod val="85000"/>
                  <a:lumOff val="15000"/>
                </a:schemeClr>
              </a:solidFill>
              <a:latin typeface="宋体" panose="02010600030101010101" pitchFamily="2" charset="-122"/>
              <a:ea typeface="宋体" panose="02010600030101010101" pitchFamily="2" charset="-122"/>
            </a:endParaRPr>
          </a:p>
        </p:txBody>
      </p:sp>
      <p:sp>
        <p:nvSpPr>
          <p:cNvPr id="31" name="文本框 30">
            <a:extLst>
              <a:ext uri="{FF2B5EF4-FFF2-40B4-BE49-F238E27FC236}">
                <a16:creationId xmlns:a16="http://schemas.microsoft.com/office/drawing/2014/main" id="{D1077E46-E4E2-43A3-AFC0-F927E3E76921}"/>
              </a:ext>
            </a:extLst>
          </p:cNvPr>
          <p:cNvSpPr txBox="1"/>
          <p:nvPr/>
        </p:nvSpPr>
        <p:spPr>
          <a:xfrm>
            <a:off x="8204593" y="5280627"/>
            <a:ext cx="3882996" cy="646331"/>
          </a:xfrm>
          <a:prstGeom prst="rect">
            <a:avLst/>
          </a:prstGeom>
          <a:noFill/>
        </p:spPr>
        <p:txBody>
          <a:bodyPr wrap="square">
            <a:spAutoFit/>
          </a:bodyPr>
          <a:lstStyle/>
          <a:p>
            <a:pPr algn="ctr">
              <a:buClrTx/>
              <a:buSzTx/>
              <a:buNone/>
            </a:pPr>
            <a:r>
              <a:rPr lang="zh-CN" altLang="en-US" spc="200" dirty="0">
                <a:solidFill>
                  <a:schemeClr val="tx1">
                    <a:lumMod val="85000"/>
                    <a:lumOff val="15000"/>
                  </a:schemeClr>
                </a:solidFill>
                <a:latin typeface="宋体" panose="02010600030101010101" pitchFamily="2" charset="-122"/>
                <a:ea typeface="宋体" panose="02010600030101010101" pitchFamily="2" charset="-122"/>
              </a:rPr>
              <a:t>原始序列取对数来消除异方差，再进行一阶差分以平稳模型</a:t>
            </a:r>
          </a:p>
        </p:txBody>
      </p:sp>
      <p:cxnSp>
        <p:nvCxnSpPr>
          <p:cNvPr id="32" name="直接箭头连接符 31">
            <a:extLst>
              <a:ext uri="{FF2B5EF4-FFF2-40B4-BE49-F238E27FC236}">
                <a16:creationId xmlns:a16="http://schemas.microsoft.com/office/drawing/2014/main" id="{8EFE9DFA-1DE9-451C-AACE-7EC7BB37B4F9}"/>
              </a:ext>
            </a:extLst>
          </p:cNvPr>
          <p:cNvCxnSpPr>
            <a:cxnSpLocks/>
          </p:cNvCxnSpPr>
          <p:nvPr/>
        </p:nvCxnSpPr>
        <p:spPr>
          <a:xfrm>
            <a:off x="10076709" y="1916901"/>
            <a:ext cx="0" cy="324718"/>
          </a:xfrm>
          <a:prstGeom prst="straightConnector1">
            <a:avLst/>
          </a:prstGeom>
          <a:ln w="28575">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2427BF1C-23A3-43AD-93A0-F01A99F63C59}"/>
              </a:ext>
            </a:extLst>
          </p:cNvPr>
          <p:cNvCxnSpPr>
            <a:cxnSpLocks/>
          </p:cNvCxnSpPr>
          <p:nvPr/>
        </p:nvCxnSpPr>
        <p:spPr>
          <a:xfrm>
            <a:off x="10075815" y="2723384"/>
            <a:ext cx="0" cy="324718"/>
          </a:xfrm>
          <a:prstGeom prst="straightConnector1">
            <a:avLst/>
          </a:prstGeom>
          <a:ln w="28575">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84740734-37B1-48B5-9C10-D7D579738139}"/>
              </a:ext>
            </a:extLst>
          </p:cNvPr>
          <p:cNvCxnSpPr>
            <a:cxnSpLocks/>
          </p:cNvCxnSpPr>
          <p:nvPr/>
        </p:nvCxnSpPr>
        <p:spPr>
          <a:xfrm>
            <a:off x="10075814" y="3891280"/>
            <a:ext cx="0" cy="324718"/>
          </a:xfrm>
          <a:prstGeom prst="straightConnector1">
            <a:avLst/>
          </a:prstGeom>
          <a:ln w="28575">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90C08F1B-AEB8-4F20-907F-839989FE6886}"/>
              </a:ext>
            </a:extLst>
          </p:cNvPr>
          <p:cNvCxnSpPr>
            <a:cxnSpLocks/>
          </p:cNvCxnSpPr>
          <p:nvPr/>
        </p:nvCxnSpPr>
        <p:spPr>
          <a:xfrm>
            <a:off x="10075814" y="4848606"/>
            <a:ext cx="0" cy="324718"/>
          </a:xfrm>
          <a:prstGeom prst="straightConnector1">
            <a:avLst/>
          </a:prstGeom>
          <a:ln w="28575">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37" name="标题 4">
            <a:extLst>
              <a:ext uri="{FF2B5EF4-FFF2-40B4-BE49-F238E27FC236}">
                <a16:creationId xmlns:a16="http://schemas.microsoft.com/office/drawing/2014/main" id="{629812A7-0534-4679-9091-BA78589E0BEF}"/>
              </a:ext>
            </a:extLst>
          </p:cNvPr>
          <p:cNvSpPr>
            <a:spLocks noGrp="1"/>
          </p:cNvSpPr>
          <p:nvPr>
            <p:ph type="title"/>
            <p:custDataLst>
              <p:tags r:id="rId3"/>
            </p:custDataLst>
          </p:nvPr>
        </p:nvSpPr>
        <p:spPr>
          <a:xfrm>
            <a:off x="297582" y="257804"/>
            <a:ext cx="4770166" cy="441964"/>
          </a:xfrm>
        </p:spPr>
        <p:txBody>
          <a:bodyPr>
            <a:normAutofit fontScale="90000"/>
          </a:bodyPr>
          <a:lstStyle/>
          <a:p>
            <a:r>
              <a:rPr lang="zh-CN" altLang="en-US" dirty="0"/>
              <a:t>数据预处理</a:t>
            </a:r>
            <a:r>
              <a:rPr lang="en-US" altLang="zh-CN" dirty="0"/>
              <a:t>——</a:t>
            </a:r>
            <a:r>
              <a:rPr lang="zh-CN" altLang="en-US" sz="2400" dirty="0">
                <a:sym typeface="+mn-ea"/>
              </a:rPr>
              <a:t>非平稳序列变换</a:t>
            </a:r>
            <a:br>
              <a:rPr lang="zh-CN" altLang="en-US" dirty="0"/>
            </a:br>
            <a:endParaRPr lang="zh-CN" altLang="en-US" dirty="0"/>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up)">
                                      <p:cBhvr>
                                        <p:cTn id="14" dur="500"/>
                                        <p:tgtEl>
                                          <p:spTgt spid="32"/>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up)">
                                      <p:cBhvr>
                                        <p:cTn id="22" dur="500"/>
                                        <p:tgtEl>
                                          <p:spTgt spid="34"/>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up)">
                                      <p:cBhvr>
                                        <p:cTn id="26" dur="500"/>
                                        <p:tgtEl>
                                          <p:spTgt spid="35"/>
                                        </p:tgtEl>
                                      </p:cBhvr>
                                    </p:animEffect>
                                  </p:childTnLst>
                                </p:cTn>
                              </p:par>
                              <p:par>
                                <p:cTn id="27" presetID="14" presetClass="entr" presetSubtype="1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randombar(horizontal)">
                                      <p:cBhvr>
                                        <p:cTn id="2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标题 4">
            <a:extLst>
              <a:ext uri="{FF2B5EF4-FFF2-40B4-BE49-F238E27FC236}">
                <a16:creationId xmlns:a16="http://schemas.microsoft.com/office/drawing/2014/main" id="{01F695CE-5B9D-4DAB-A664-75BEF46221D5}"/>
              </a:ext>
            </a:extLst>
          </p:cNvPr>
          <p:cNvSpPr>
            <a:spLocks noGrp="1"/>
          </p:cNvSpPr>
          <p:nvPr>
            <p:ph type="title"/>
            <p:custDataLst>
              <p:tags r:id="rId2"/>
            </p:custDataLst>
          </p:nvPr>
        </p:nvSpPr>
        <p:spPr>
          <a:xfrm>
            <a:off x="297582" y="257804"/>
            <a:ext cx="4770166" cy="441964"/>
          </a:xfrm>
        </p:spPr>
        <p:txBody>
          <a:bodyPr>
            <a:normAutofit fontScale="90000"/>
          </a:bodyPr>
          <a:lstStyle/>
          <a:p>
            <a:r>
              <a:rPr lang="zh-CN" altLang="en-US" dirty="0"/>
              <a:t>数据预处理</a:t>
            </a:r>
            <a:r>
              <a:rPr lang="en-US" altLang="zh-CN" dirty="0"/>
              <a:t>——</a:t>
            </a:r>
            <a:r>
              <a:rPr lang="zh-CN" altLang="en-US" sz="2400" dirty="0">
                <a:sym typeface="+mn-ea"/>
              </a:rPr>
              <a:t>白噪声检验</a:t>
            </a:r>
            <a:br>
              <a:rPr lang="zh-CN" altLang="en-US" dirty="0"/>
            </a:br>
            <a:endParaRPr lang="zh-CN" altLang="en-US" dirty="0"/>
          </a:p>
        </p:txBody>
      </p:sp>
      <p:sp>
        <p:nvSpPr>
          <p:cNvPr id="42" name="文本占位符 5">
            <a:extLst>
              <a:ext uri="{FF2B5EF4-FFF2-40B4-BE49-F238E27FC236}">
                <a16:creationId xmlns:a16="http://schemas.microsoft.com/office/drawing/2014/main" id="{23196528-14CD-4673-AEC4-ABD837B0F920}"/>
              </a:ext>
            </a:extLst>
          </p:cNvPr>
          <p:cNvSpPr txBox="1">
            <a:spLocks/>
          </p:cNvSpPr>
          <p:nvPr>
            <p:custDataLst>
              <p:tags r:id="rId3"/>
            </p:custDataLst>
          </p:nvPr>
        </p:nvSpPr>
        <p:spPr>
          <a:xfrm>
            <a:off x="677123" y="1294470"/>
            <a:ext cx="10837754" cy="828000"/>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对进行了取对数再差分的时间序列进行</a:t>
            </a:r>
            <a:r>
              <a:rPr lang="zh-CN" altLang="en-US" sz="2000" b="1"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白噪声检验</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，结果如表所示。可以看到</a:t>
            </a:r>
            <a:r>
              <a:rPr lang="zh-CN" altLang="en-US" sz="2000" b="1"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LB 统计量对应的P值均小于显著性水平</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，即</a:t>
            </a:r>
            <a:r>
              <a:rPr lang="zh-CN" altLang="en-US" sz="2000" b="1" dirty="0">
                <a:solidFill>
                  <a:schemeClr val="accent6">
                    <a:lumMod val="75000"/>
                  </a:schemeClr>
                </a:solidFill>
                <a:latin typeface="Times New Roman" panose="02020603050405020304" pitchFamily="18" charset="0"/>
                <a:ea typeface="宋体" panose="02010600030101010101" pitchFamily="2" charset="-122"/>
                <a:cs typeface="Times New Roman" panose="02020603050405020304" pitchFamily="18" charset="0"/>
              </a:rPr>
              <a:t>序列不是白噪声</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，可以继续进行分析。</a:t>
            </a:r>
          </a:p>
        </p:txBody>
      </p:sp>
      <p:graphicFrame>
        <p:nvGraphicFramePr>
          <p:cNvPr id="43" name="表格 42">
            <a:extLst>
              <a:ext uri="{FF2B5EF4-FFF2-40B4-BE49-F238E27FC236}">
                <a16:creationId xmlns:a16="http://schemas.microsoft.com/office/drawing/2014/main" id="{C074ABDD-C58F-4881-A0E2-D64C4611928A}"/>
              </a:ext>
            </a:extLst>
          </p:cNvPr>
          <p:cNvGraphicFramePr/>
          <p:nvPr>
            <p:custDataLst>
              <p:tags r:id="rId4"/>
            </p:custDataLst>
            <p:extLst>
              <p:ext uri="{D42A27DB-BD31-4B8C-83A1-F6EECF244321}">
                <p14:modId xmlns:p14="http://schemas.microsoft.com/office/powerpoint/2010/main" val="151334043"/>
              </p:ext>
            </p:extLst>
          </p:nvPr>
        </p:nvGraphicFramePr>
        <p:xfrm>
          <a:off x="854075" y="2336528"/>
          <a:ext cx="10483850" cy="3616860"/>
        </p:xfrm>
        <a:graphic>
          <a:graphicData uri="http://schemas.openxmlformats.org/drawingml/2006/table">
            <a:tbl>
              <a:tblPr firstRow="1" bandRow="1">
                <a:tableStyleId>{5940675A-B579-460E-94D1-54222C63F5DA}</a:tableStyleId>
              </a:tblPr>
              <a:tblGrid>
                <a:gridCol w="2324100">
                  <a:extLst>
                    <a:ext uri="{9D8B030D-6E8A-4147-A177-3AD203B41FA5}">
                      <a16:colId xmlns:a16="http://schemas.microsoft.com/office/drawing/2014/main" val="20000"/>
                    </a:ext>
                  </a:extLst>
                </a:gridCol>
                <a:gridCol w="3224213">
                  <a:extLst>
                    <a:ext uri="{9D8B030D-6E8A-4147-A177-3AD203B41FA5}">
                      <a16:colId xmlns:a16="http://schemas.microsoft.com/office/drawing/2014/main" val="20001"/>
                    </a:ext>
                  </a:extLst>
                </a:gridCol>
                <a:gridCol w="3403600">
                  <a:extLst>
                    <a:ext uri="{9D8B030D-6E8A-4147-A177-3AD203B41FA5}">
                      <a16:colId xmlns:a16="http://schemas.microsoft.com/office/drawing/2014/main" val="20002"/>
                    </a:ext>
                  </a:extLst>
                </a:gridCol>
                <a:gridCol w="1531937">
                  <a:extLst>
                    <a:ext uri="{9D8B030D-6E8A-4147-A177-3AD203B41FA5}">
                      <a16:colId xmlns:a16="http://schemas.microsoft.com/office/drawing/2014/main" val="20003"/>
                    </a:ext>
                  </a:extLst>
                </a:gridCol>
              </a:tblGrid>
              <a:tr h="278220">
                <a:tc>
                  <a:txBody>
                    <a:bodyPr/>
                    <a:lstStyle/>
                    <a:p>
                      <a:pPr indent="0" algn="ctr">
                        <a:buNone/>
                      </a:pPr>
                      <a:r>
                        <a:rPr lang="en-US" sz="1800" b="1">
                          <a:latin typeface="Times New Roman" panose="02020603050405020304" pitchFamily="18" charset="0"/>
                          <a:ea typeface="宋体" panose="02010600030101010101" pitchFamily="2" charset="-122"/>
                          <a:cs typeface="Times New Roman" panose="02020603050405020304" pitchFamily="18" charset="0"/>
                        </a:rPr>
                        <a:t>数据</a:t>
                      </a:r>
                      <a:endParaRPr lang="en-US" altLang="en-US" sz="1800" b="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a:txBody>
                    <a:bodyPr/>
                    <a:lstStyle/>
                    <a:p>
                      <a:pPr indent="0" algn="ctr">
                        <a:buNone/>
                      </a:pPr>
                      <a:r>
                        <a:rPr lang="en-US" sz="1800" b="1" dirty="0" err="1">
                          <a:latin typeface="Times New Roman" panose="02020603050405020304" pitchFamily="18" charset="0"/>
                          <a:ea typeface="宋体" panose="02010600030101010101" pitchFamily="2" charset="-122"/>
                          <a:cs typeface="Times New Roman" panose="02020603050405020304" pitchFamily="18" charset="0"/>
                        </a:rPr>
                        <a:t>LB统计量</a:t>
                      </a:r>
                      <a:endParaRPr lang="en-US" altLang="en-US" sz="1800" b="1"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a:txBody>
                    <a:bodyPr/>
                    <a:lstStyle/>
                    <a:p>
                      <a:pPr indent="0" algn="ctr">
                        <a:buNone/>
                      </a:pPr>
                      <a:r>
                        <a:rPr lang="en-US" sz="1800" b="1">
                          <a:latin typeface="Times New Roman" panose="02020603050405020304" pitchFamily="18" charset="0"/>
                          <a:ea typeface="宋体" panose="02010600030101010101" pitchFamily="2" charset="-122"/>
                          <a:cs typeface="Times New Roman" panose="02020603050405020304" pitchFamily="18" charset="0"/>
                        </a:rPr>
                        <a:t>P值</a:t>
                      </a:r>
                      <a:endParaRPr lang="en-US" altLang="en-US" sz="1800" b="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a:txBody>
                    <a:bodyPr/>
                    <a:lstStyle/>
                    <a:p>
                      <a:pPr indent="0" algn="ctr">
                        <a:buNone/>
                      </a:pPr>
                      <a:r>
                        <a:rPr lang="en-US" sz="1800" b="1" dirty="0" err="1">
                          <a:latin typeface="Times New Roman" panose="02020603050405020304" pitchFamily="18" charset="0"/>
                          <a:ea typeface="宋体" panose="02010600030101010101" pitchFamily="2" charset="-122"/>
                          <a:cs typeface="Times New Roman" panose="02020603050405020304" pitchFamily="18" charset="0"/>
                        </a:rPr>
                        <a:t>延迟期数</a:t>
                      </a:r>
                      <a:endParaRPr lang="en-US" altLang="en-US" sz="1800" b="1"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8220">
                <a:tc rowSpan="3">
                  <a:txBody>
                    <a:bodyPr/>
                    <a:lstStyle/>
                    <a:p>
                      <a:pPr indent="0" algn="ctr">
                        <a:buNone/>
                      </a:pPr>
                      <a:endParaRPr lang="en-US" sz="1800" b="1" dirty="0">
                        <a:latin typeface="Times New Roman" panose="02020603050405020304" pitchFamily="18" charset="0"/>
                        <a:ea typeface="宋体" panose="02010600030101010101" pitchFamily="2" charset="-122"/>
                        <a:cs typeface="Times New Roman" panose="02020603050405020304" pitchFamily="18" charset="0"/>
                      </a:endParaRPr>
                    </a:p>
                    <a:p>
                      <a:pPr indent="0" algn="ctr">
                        <a:buNone/>
                      </a:pPr>
                      <a:r>
                        <a:rPr lang="en-US" sz="1800" b="1" dirty="0" err="1">
                          <a:latin typeface="Times New Roman" panose="02020603050405020304" pitchFamily="18" charset="0"/>
                          <a:ea typeface="宋体" panose="02010600030101010101" pitchFamily="2" charset="-122"/>
                          <a:cs typeface="Times New Roman" panose="02020603050405020304" pitchFamily="18" charset="0"/>
                        </a:rPr>
                        <a:t>总人数Total</a:t>
                      </a:r>
                      <a:endParaRPr lang="en-US" altLang="en-US" sz="1800" b="1"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46.824985</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2.027711e-08</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6</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8220">
                <a:tc vMerge="1">
                  <a:txBody>
                    <a:bodyPr/>
                    <a:lstStyle/>
                    <a:p>
                      <a:endParaRPr lang="zh-CN"/>
                    </a:p>
                  </a:txBody>
                  <a:tcPr>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50.102843</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1.340174e-06</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12</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8220">
                <a:tc vMerge="1">
                  <a:txBody>
                    <a:bodyPr/>
                    <a:lstStyle/>
                    <a:p>
                      <a:endParaRPr lang="zh-CN"/>
                    </a:p>
                  </a:txBody>
                  <a:tcPr>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B w="12700" cap="flat" cmpd="sng">
                      <a:solidFill>
                        <a:srgbClr val="999999"/>
                      </a:solidFill>
                      <a:prstDash val="solid"/>
                      <a:headEnd type="none" w="med" len="med"/>
                      <a:tailEnd type="none" w="med" len="med"/>
                    </a:lnB>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56.717366</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dirty="0">
                          <a:latin typeface="Times New Roman" panose="02020603050405020304" pitchFamily="18" charset="0"/>
                          <a:ea typeface="宋体" panose="02010600030101010101" pitchFamily="2" charset="-122"/>
                          <a:cs typeface="Times New Roman" panose="02020603050405020304" pitchFamily="18" charset="0"/>
                        </a:rPr>
                        <a:t>6.862802e-06</a:t>
                      </a:r>
                      <a:endParaRPr lang="en-US" altLang="en-US" sz="1800" b="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18</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8220">
                <a:tc rowSpan="3">
                  <a:txBody>
                    <a:bodyPr/>
                    <a:lstStyle/>
                    <a:p>
                      <a:pPr indent="0" algn="ctr">
                        <a:buNone/>
                      </a:pPr>
                      <a:endParaRPr lang="en-US" sz="1800" b="1" dirty="0">
                        <a:latin typeface="Times New Roman" panose="02020603050405020304" pitchFamily="18" charset="0"/>
                        <a:ea typeface="宋体" panose="02010600030101010101" pitchFamily="2" charset="-122"/>
                        <a:cs typeface="Times New Roman" panose="02020603050405020304" pitchFamily="18" charset="0"/>
                      </a:endParaRPr>
                    </a:p>
                    <a:p>
                      <a:pPr indent="0" algn="ctr">
                        <a:buNone/>
                      </a:pPr>
                      <a:r>
                        <a:rPr lang="en-US" sz="1800" b="1" dirty="0" err="1">
                          <a:latin typeface="Times New Roman" panose="02020603050405020304" pitchFamily="18" charset="0"/>
                          <a:ea typeface="宋体" panose="02010600030101010101" pitchFamily="2" charset="-122"/>
                          <a:cs typeface="Times New Roman" panose="02020603050405020304" pitchFamily="18" charset="0"/>
                        </a:rPr>
                        <a:t>陆路人数Land</a:t>
                      </a:r>
                      <a:endParaRPr lang="en-US" altLang="en-US" sz="1800" b="1"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45.627973</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3.510839e-08</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6</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8220">
                <a:tc vMerge="1">
                  <a:txBody>
                    <a:bodyPr/>
                    <a:lstStyle/>
                    <a:p>
                      <a:endParaRPr lang="zh-CN"/>
                    </a:p>
                  </a:txBody>
                  <a:tcPr>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tcPr>
                </a:tc>
                <a:tc>
                  <a:txBody>
                    <a:bodyPr/>
                    <a:lstStyle/>
                    <a:p>
                      <a:pPr indent="0" algn="ctr">
                        <a:buNone/>
                      </a:pPr>
                      <a:r>
                        <a:rPr lang="en-US" sz="1800" b="0" dirty="0">
                          <a:latin typeface="Times New Roman" panose="02020603050405020304" pitchFamily="18" charset="0"/>
                          <a:ea typeface="宋体" panose="02010600030101010101" pitchFamily="2" charset="-122"/>
                          <a:cs typeface="Times New Roman" panose="02020603050405020304" pitchFamily="18" charset="0"/>
                        </a:rPr>
                        <a:t>50.056040</a:t>
                      </a:r>
                      <a:endParaRPr lang="en-US" altLang="en-US" sz="1800" b="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dirty="0">
                          <a:latin typeface="Times New Roman" panose="02020603050405020304" pitchFamily="18" charset="0"/>
                          <a:ea typeface="宋体" panose="02010600030101010101" pitchFamily="2" charset="-122"/>
                          <a:cs typeface="Times New Roman" panose="02020603050405020304" pitchFamily="18" charset="0"/>
                        </a:rPr>
                        <a:t>1.365796e-06</a:t>
                      </a:r>
                      <a:endParaRPr lang="en-US" altLang="en-US" sz="1800" b="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12</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8220">
                <a:tc vMerge="1">
                  <a:txBody>
                    <a:bodyPr/>
                    <a:lstStyle/>
                    <a:p>
                      <a:endParaRPr lang="zh-CN"/>
                    </a:p>
                  </a:txBody>
                  <a:tcPr>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B w="12700" cap="flat" cmpd="sng">
                      <a:solidFill>
                        <a:srgbClr val="999999"/>
                      </a:solidFill>
                      <a:prstDash val="solid"/>
                      <a:headEnd type="none" w="med" len="med"/>
                      <a:tailEnd type="none" w="med" len="med"/>
                    </a:lnB>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56.119584</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8.533200e-06</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18</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8220">
                <a:tc rowSpan="3">
                  <a:txBody>
                    <a:bodyPr/>
                    <a:lstStyle/>
                    <a:p>
                      <a:pPr indent="0" algn="ctr">
                        <a:buNone/>
                      </a:pPr>
                      <a:endParaRPr lang="en-US" sz="1800" b="1" dirty="0">
                        <a:latin typeface="Times New Roman" panose="02020603050405020304" pitchFamily="18" charset="0"/>
                        <a:ea typeface="宋体" panose="02010600030101010101" pitchFamily="2" charset="-122"/>
                        <a:cs typeface="Times New Roman" panose="02020603050405020304" pitchFamily="18" charset="0"/>
                      </a:endParaRPr>
                    </a:p>
                    <a:p>
                      <a:pPr indent="0" algn="ctr">
                        <a:buNone/>
                      </a:pPr>
                      <a:r>
                        <a:rPr lang="en-US" sz="1800" b="1" dirty="0" err="1">
                          <a:latin typeface="Times New Roman" panose="02020603050405020304" pitchFamily="18" charset="0"/>
                          <a:ea typeface="宋体" panose="02010600030101010101" pitchFamily="2" charset="-122"/>
                          <a:cs typeface="Times New Roman" panose="02020603050405020304" pitchFamily="18" charset="0"/>
                        </a:rPr>
                        <a:t>空路人数Air</a:t>
                      </a:r>
                      <a:endParaRPr lang="en-US" altLang="en-US" sz="1800" b="1"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52.743932</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1.321180e-09</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6</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8220">
                <a:tc vMerge="1">
                  <a:txBody>
                    <a:bodyPr/>
                    <a:lstStyle/>
                    <a:p>
                      <a:endParaRPr lang="zh-CN"/>
                    </a:p>
                  </a:txBody>
                  <a:tcPr>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59.207381</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3.147047e-08</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12</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8220">
                <a:tc vMerge="1">
                  <a:txBody>
                    <a:bodyPr/>
                    <a:lstStyle/>
                    <a:p>
                      <a:endParaRPr lang="zh-CN"/>
                    </a:p>
                  </a:txBody>
                  <a:tcPr>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B w="12700" cap="flat" cmpd="sng">
                      <a:solidFill>
                        <a:srgbClr val="999999"/>
                      </a:solidFill>
                      <a:prstDash val="solid"/>
                      <a:headEnd type="none" w="med" len="med"/>
                      <a:tailEnd type="none" w="med" len="med"/>
                    </a:lnB>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69.048452</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6.542957e-08</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18</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8220">
                <a:tc rowSpan="3">
                  <a:txBody>
                    <a:bodyPr/>
                    <a:lstStyle/>
                    <a:p>
                      <a:pPr indent="0" algn="ctr">
                        <a:buNone/>
                      </a:pPr>
                      <a:endParaRPr lang="en-US" sz="1800" b="1" dirty="0">
                        <a:latin typeface="Times New Roman" panose="02020603050405020304" pitchFamily="18" charset="0"/>
                        <a:ea typeface="宋体" panose="02010600030101010101" pitchFamily="2" charset="-122"/>
                        <a:cs typeface="Times New Roman" panose="02020603050405020304" pitchFamily="18" charset="0"/>
                      </a:endParaRPr>
                    </a:p>
                    <a:p>
                      <a:pPr indent="0" algn="ctr">
                        <a:buNone/>
                      </a:pPr>
                      <a:r>
                        <a:rPr lang="en-US" sz="1800" b="1" dirty="0" err="1">
                          <a:latin typeface="Times New Roman" panose="02020603050405020304" pitchFamily="18" charset="0"/>
                          <a:ea typeface="宋体" panose="02010600030101010101" pitchFamily="2" charset="-122"/>
                          <a:cs typeface="Times New Roman" panose="02020603050405020304" pitchFamily="18" charset="0"/>
                        </a:rPr>
                        <a:t>海路人数Sea</a:t>
                      </a:r>
                      <a:endParaRPr lang="en-US" altLang="en-US" sz="1800" b="1"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13.043891</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dirty="0">
                          <a:latin typeface="Times New Roman" panose="02020603050405020304" pitchFamily="18" charset="0"/>
                          <a:ea typeface="宋体" panose="02010600030101010101" pitchFamily="2" charset="-122"/>
                          <a:cs typeface="Times New Roman" panose="02020603050405020304" pitchFamily="18" charset="0"/>
                        </a:rPr>
                        <a:t>0.042344</a:t>
                      </a:r>
                      <a:endParaRPr lang="en-US" altLang="en-US" sz="1800" b="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6</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8220">
                <a:tc vMerge="1">
                  <a:txBody>
                    <a:bodyPr/>
                    <a:lstStyle/>
                    <a:p>
                      <a:endParaRPr lang="zh-CN"/>
                    </a:p>
                  </a:txBody>
                  <a:tcPr>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25.780571</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0.011528</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12</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8220">
                <a:tc vMerge="1">
                  <a:txBody>
                    <a:bodyPr/>
                    <a:lstStyle/>
                    <a:p>
                      <a:endParaRPr lang="zh-CN"/>
                    </a:p>
                  </a:txBody>
                  <a:tcPr>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B w="12700" cap="flat" cmpd="sng">
                      <a:solidFill>
                        <a:srgbClr val="999999"/>
                      </a:solidFill>
                      <a:prstDash val="solid"/>
                      <a:headEnd type="none" w="med" len="med"/>
                      <a:tailEnd type="none" w="med" len="med"/>
                    </a:lnB>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31.554431</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dirty="0">
                          <a:latin typeface="Times New Roman" panose="02020603050405020304" pitchFamily="18" charset="0"/>
                          <a:ea typeface="宋体" panose="02010600030101010101" pitchFamily="2" charset="-122"/>
                          <a:cs typeface="Times New Roman" panose="02020603050405020304" pitchFamily="18" charset="0"/>
                        </a:rPr>
                        <a:t>0.024812</a:t>
                      </a:r>
                      <a:endParaRPr lang="en-US" altLang="en-US" sz="1800" b="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dirty="0">
                          <a:latin typeface="Times New Roman" panose="02020603050405020304" pitchFamily="18" charset="0"/>
                          <a:ea typeface="宋体" panose="02010600030101010101" pitchFamily="2" charset="-122"/>
                          <a:cs typeface="Times New Roman" panose="02020603050405020304" pitchFamily="18" charset="0"/>
                        </a:rPr>
                        <a:t>18</a:t>
                      </a:r>
                      <a:endParaRPr lang="en-US" altLang="en-US" sz="1800" b="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44" name="页脚占位符 6">
            <a:extLst>
              <a:ext uri="{FF2B5EF4-FFF2-40B4-BE49-F238E27FC236}">
                <a16:creationId xmlns:a16="http://schemas.microsoft.com/office/drawing/2014/main" id="{703CC6CA-DBD0-461C-9C4F-EEAFD8C9F1D2}"/>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45" name="灯片编号占位符 7">
            <a:extLst>
              <a:ext uri="{FF2B5EF4-FFF2-40B4-BE49-F238E27FC236}">
                <a16:creationId xmlns:a16="http://schemas.microsoft.com/office/drawing/2014/main" id="{3B5413CC-65C4-480F-9492-9B39D71BA9DC}"/>
              </a:ext>
            </a:extLst>
          </p:cNvPr>
          <p:cNvSpPr>
            <a:spLocks noGrp="1"/>
          </p:cNvSpPr>
          <p:nvPr>
            <p:ph type="sldNum" sz="quarter" idx="12"/>
          </p:nvPr>
        </p:nvSpPr>
        <p:spPr>
          <a:xfrm>
            <a:off x="9206716" y="6539160"/>
            <a:ext cx="2700000" cy="316800"/>
          </a:xfrm>
        </p:spPr>
        <p:txBody>
          <a:bodyPr/>
          <a:lstStyle/>
          <a:p>
            <a:fld id="{49AE70B2-8BF9-45C0-BB95-33D1B9D3A854}" type="slidenum">
              <a:rPr lang="zh-CN" altLang="en-US" smtClean="0"/>
              <a:t>14</a:t>
            </a:fld>
            <a:endParaRPr lang="zh-CN" altLang="en-US" dirty="0"/>
          </a:p>
        </p:txBody>
      </p:sp>
    </p:spTree>
    <p:custDataLst>
      <p:tags r:id="rId1"/>
    </p:custDataLst>
    <p:extLst>
      <p:ext uri="{BB962C8B-B14F-4D97-AF65-F5344CB8AC3E}">
        <p14:creationId xmlns:p14="http://schemas.microsoft.com/office/powerpoint/2010/main" val="174003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7850" y="1164762"/>
            <a:ext cx="5897880" cy="369332"/>
          </a:xfrm>
          <a:prstGeom prst="rect">
            <a:avLst/>
          </a:prstGeom>
          <a:noFill/>
        </p:spPr>
        <p:txBody>
          <a:bodyPr wrap="square" rtlCol="0">
            <a:spAutoFit/>
          </a:bodyPr>
          <a:lstStyle/>
          <a:p>
            <a:pPr algn="ctr"/>
            <a:r>
              <a:rPr lang="zh-CN" altLang="en-US" dirty="0">
                <a:latin typeface="宋体" panose="02010600030101010101" pitchFamily="2" charset="-122"/>
                <a:ea typeface="宋体" panose="02010600030101010101" pitchFamily="2" charset="-122"/>
              </a:rPr>
              <a:t>依ACF图和PACF图可以看出，序列的季节性特征不明显</a:t>
            </a:r>
          </a:p>
        </p:txBody>
      </p:sp>
      <p:graphicFrame>
        <p:nvGraphicFramePr>
          <p:cNvPr id="10" name="表格 9">
            <a:extLst>
              <a:ext uri="{FF2B5EF4-FFF2-40B4-BE49-F238E27FC236}">
                <a16:creationId xmlns:a16="http://schemas.microsoft.com/office/drawing/2014/main" id="{67599743-D639-4A3F-B5A8-A43C84E42F61}"/>
              </a:ext>
            </a:extLst>
          </p:cNvPr>
          <p:cNvGraphicFramePr>
            <a:graphicFrameLocks noGrp="1"/>
          </p:cNvGraphicFramePr>
          <p:nvPr>
            <p:extLst>
              <p:ext uri="{D42A27DB-BD31-4B8C-83A1-F6EECF244321}">
                <p14:modId xmlns:p14="http://schemas.microsoft.com/office/powerpoint/2010/main" val="486162802"/>
              </p:ext>
            </p:extLst>
          </p:nvPr>
        </p:nvGraphicFramePr>
        <p:xfrm>
          <a:off x="3248543" y="3740420"/>
          <a:ext cx="6160928" cy="1931734"/>
        </p:xfrm>
        <a:graphic>
          <a:graphicData uri="http://schemas.openxmlformats.org/drawingml/2006/table">
            <a:tbl>
              <a:tblPr firstRow="1" firstCol="1" bandRow="1"/>
              <a:tblGrid>
                <a:gridCol w="376464">
                  <a:extLst>
                    <a:ext uri="{9D8B030D-6E8A-4147-A177-3AD203B41FA5}">
                      <a16:colId xmlns:a16="http://schemas.microsoft.com/office/drawing/2014/main" val="3460124674"/>
                    </a:ext>
                  </a:extLst>
                </a:gridCol>
                <a:gridCol w="858417">
                  <a:extLst>
                    <a:ext uri="{9D8B030D-6E8A-4147-A177-3AD203B41FA5}">
                      <a16:colId xmlns:a16="http://schemas.microsoft.com/office/drawing/2014/main" val="1413281909"/>
                    </a:ext>
                  </a:extLst>
                </a:gridCol>
                <a:gridCol w="2173015">
                  <a:extLst>
                    <a:ext uri="{9D8B030D-6E8A-4147-A177-3AD203B41FA5}">
                      <a16:colId xmlns:a16="http://schemas.microsoft.com/office/drawing/2014/main" val="1984542257"/>
                    </a:ext>
                  </a:extLst>
                </a:gridCol>
                <a:gridCol w="1356851">
                  <a:extLst>
                    <a:ext uri="{9D8B030D-6E8A-4147-A177-3AD203B41FA5}">
                      <a16:colId xmlns:a16="http://schemas.microsoft.com/office/drawing/2014/main" val="3908988081"/>
                    </a:ext>
                  </a:extLst>
                </a:gridCol>
                <a:gridCol w="1396181">
                  <a:extLst>
                    <a:ext uri="{9D8B030D-6E8A-4147-A177-3AD203B41FA5}">
                      <a16:colId xmlns:a16="http://schemas.microsoft.com/office/drawing/2014/main" val="1707729599"/>
                    </a:ext>
                  </a:extLst>
                </a:gridCol>
              </a:tblGrid>
              <a:tr h="0">
                <a:tc>
                  <a:txBody>
                    <a:bodyPr/>
                    <a:lstStyle/>
                    <a:p>
                      <a:pPr indent="127000" algn="just">
                        <a:lnSpc>
                          <a:spcPct val="150000"/>
                        </a:lnSpc>
                      </a:pP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indent="127000" algn="just">
                        <a:lnSpc>
                          <a:spcPct val="150000"/>
                        </a:lnSpc>
                      </a:pPr>
                      <a:r>
                        <a:rPr lang="zh-CN" sz="1800" b="1" kern="100">
                          <a:effectLst/>
                          <a:latin typeface="Times New Roman" panose="02020603050405020304" pitchFamily="18" charset="0"/>
                          <a:ea typeface="宋体" panose="02010600030101010101" pitchFamily="2" charset="-122"/>
                          <a:cs typeface="Times New Roman" panose="02020603050405020304" pitchFamily="18" charset="0"/>
                        </a:rPr>
                        <a:t>数据</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indent="127000" algn="just">
                        <a:lnSpc>
                          <a:spcPct val="150000"/>
                        </a:lnSpc>
                      </a:pP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模型</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indent="127000" algn="just">
                        <a:lnSpc>
                          <a:spcPct val="150000"/>
                        </a:lnSpc>
                      </a:pPr>
                      <a:r>
                        <a:rPr lang="en-US" sz="1800" b="1" kern="100">
                          <a:effectLst/>
                          <a:latin typeface="Times New Roman" panose="02020603050405020304" pitchFamily="18" charset="0"/>
                          <a:ea typeface="宋体" panose="02010600030101010101" pitchFamily="2" charset="-122"/>
                          <a:cs typeface="Times New Roman" panose="02020603050405020304" pitchFamily="18" charset="0"/>
                        </a:rPr>
                        <a:t>AIC</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indent="127000" algn="just">
                        <a:lnSpc>
                          <a:spcPct val="150000"/>
                        </a:lnSpc>
                      </a:pPr>
                      <a:r>
                        <a:rPr lang="en-US" sz="1800" b="1" kern="100">
                          <a:effectLst/>
                          <a:latin typeface="Times New Roman" panose="02020603050405020304" pitchFamily="18" charset="0"/>
                          <a:ea typeface="宋体" panose="02010600030101010101" pitchFamily="2" charset="-122"/>
                          <a:cs typeface="Times New Roman" panose="02020603050405020304" pitchFamily="18" charset="0"/>
                        </a:rPr>
                        <a:t>BIC</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371500666"/>
                  </a:ext>
                </a:extLst>
              </a:tr>
              <a:tr h="0">
                <a:tc>
                  <a:txBody>
                    <a:bodyPr/>
                    <a:lstStyle/>
                    <a:p>
                      <a:pPr indent="127000" algn="just">
                        <a:lnSpc>
                          <a:spcPct val="150000"/>
                        </a:lnSpc>
                      </a:pPr>
                      <a:r>
                        <a:rPr lang="en-US" sz="1800" b="1"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just">
                        <a:lnSpc>
                          <a:spcPct val="150000"/>
                        </a:lnSpc>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Total</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ARIMA(3, 1, 5)</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60.715938 </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just">
                        <a:lnSpc>
                          <a:spcPct val="150000"/>
                        </a:lnSpc>
                      </a:pPr>
                      <a:r>
                        <a:rPr lang="en-US" sz="1800" kern="0">
                          <a:effectLst/>
                          <a:latin typeface="Times New Roman" panose="02020603050405020304" pitchFamily="18" charset="0"/>
                          <a:ea typeface="宋体" panose="02010600030101010101" pitchFamily="2" charset="-122"/>
                          <a:cs typeface="Times New Roman" panose="02020603050405020304" pitchFamily="18" charset="0"/>
                        </a:rPr>
                        <a:t>88.614736</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758848652"/>
                  </a:ext>
                </a:extLst>
              </a:tr>
              <a:tr h="0">
                <a:tc>
                  <a:txBody>
                    <a:bodyPr/>
                    <a:lstStyle/>
                    <a:p>
                      <a:pPr indent="127000" algn="just">
                        <a:lnSpc>
                          <a:spcPct val="150000"/>
                        </a:lnSpc>
                      </a:pPr>
                      <a:r>
                        <a:rPr lang="en-US" sz="1800" b="1"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just">
                        <a:lnSpc>
                          <a:spcPct val="150000"/>
                        </a:lnSpc>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Land</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ARIMA(3, 1, 5)</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68.828881 </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just">
                        <a:lnSpc>
                          <a:spcPct val="150000"/>
                        </a:lnSpc>
                      </a:pPr>
                      <a:r>
                        <a:rPr lang="en-US" sz="1800" kern="0" dirty="0">
                          <a:effectLst/>
                          <a:latin typeface="Times New Roman" panose="02020603050405020304" pitchFamily="18" charset="0"/>
                          <a:ea typeface="宋体" panose="02010600030101010101" pitchFamily="2" charset="-122"/>
                          <a:cs typeface="Times New Roman" panose="02020603050405020304" pitchFamily="18" charset="0"/>
                        </a:rPr>
                        <a:t>96.727679</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996650507"/>
                  </a:ext>
                </a:extLst>
              </a:tr>
              <a:tr h="0">
                <a:tc>
                  <a:txBody>
                    <a:bodyPr/>
                    <a:lstStyle/>
                    <a:p>
                      <a:pPr indent="127000" algn="just">
                        <a:lnSpc>
                          <a:spcPct val="150000"/>
                        </a:lnSpc>
                      </a:pPr>
                      <a:r>
                        <a:rPr lang="en-US" sz="1800" b="1"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just">
                        <a:lnSpc>
                          <a:spcPct val="150000"/>
                        </a:lnSpc>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Air</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ARIMA(5, 1, 2)</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213.964259</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just">
                        <a:lnSpc>
                          <a:spcPct val="150000"/>
                        </a:lnSpc>
                      </a:pPr>
                      <a:r>
                        <a:rPr lang="en-US" sz="1800" kern="0" dirty="0">
                          <a:effectLst/>
                          <a:latin typeface="Times New Roman" panose="02020603050405020304" pitchFamily="18" charset="0"/>
                          <a:ea typeface="宋体" panose="02010600030101010101" pitchFamily="2" charset="-122"/>
                          <a:cs typeface="Times New Roman" panose="02020603050405020304" pitchFamily="18" charset="0"/>
                        </a:rPr>
                        <a:t>238.763191</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692552558"/>
                  </a:ext>
                </a:extLst>
              </a:tr>
              <a:tr h="0">
                <a:tc>
                  <a:txBody>
                    <a:bodyPr/>
                    <a:lstStyle/>
                    <a:p>
                      <a:pPr indent="127000" algn="just">
                        <a:lnSpc>
                          <a:spcPct val="150000"/>
                        </a:lnSpc>
                      </a:pPr>
                      <a:r>
                        <a:rPr lang="en-US" sz="1800" b="1" kern="1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just">
                        <a:lnSpc>
                          <a:spcPct val="150000"/>
                        </a:lnSpc>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Sea</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ARIMA(2, 1, 1)</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274.686941</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just">
                        <a:lnSpc>
                          <a:spcPct val="150000"/>
                        </a:lnSpc>
                      </a:pPr>
                      <a:r>
                        <a:rPr lang="en-US" sz="1800" kern="0" dirty="0">
                          <a:effectLst/>
                          <a:latin typeface="Times New Roman" panose="02020603050405020304" pitchFamily="18" charset="0"/>
                          <a:ea typeface="宋体" panose="02010600030101010101" pitchFamily="2" charset="-122"/>
                          <a:cs typeface="Times New Roman" panose="02020603050405020304" pitchFamily="18" charset="0"/>
                        </a:rPr>
                        <a:t>287.086407</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4044489638"/>
                  </a:ext>
                </a:extLst>
              </a:tr>
            </a:tbl>
          </a:graphicData>
        </a:graphic>
      </p:graphicFrame>
      <p:sp>
        <p:nvSpPr>
          <p:cNvPr id="14" name="标题 4">
            <a:extLst>
              <a:ext uri="{FF2B5EF4-FFF2-40B4-BE49-F238E27FC236}">
                <a16:creationId xmlns:a16="http://schemas.microsoft.com/office/drawing/2014/main" id="{F3813CB2-38C0-4737-ABE2-9446432E8636}"/>
              </a:ext>
            </a:extLst>
          </p:cNvPr>
          <p:cNvSpPr>
            <a:spLocks noGrp="1"/>
          </p:cNvSpPr>
          <p:nvPr>
            <p:ph type="title"/>
            <p:custDataLst>
              <p:tags r:id="rId3"/>
            </p:custDataLst>
          </p:nvPr>
        </p:nvSpPr>
        <p:spPr>
          <a:xfrm>
            <a:off x="297582" y="257804"/>
            <a:ext cx="4770166" cy="441964"/>
          </a:xfrm>
        </p:spPr>
        <p:txBody>
          <a:bodyPr>
            <a:normAutofit/>
          </a:bodyPr>
          <a:lstStyle/>
          <a:p>
            <a:r>
              <a:rPr lang="en-US" altLang="zh-CN" dirty="0"/>
              <a:t>ARIMA</a:t>
            </a:r>
            <a:r>
              <a:rPr lang="zh-CN" altLang="en-US" dirty="0"/>
              <a:t>模型建立</a:t>
            </a:r>
          </a:p>
        </p:txBody>
      </p:sp>
      <p:sp>
        <p:nvSpPr>
          <p:cNvPr id="17" name="文本框 16">
            <a:extLst>
              <a:ext uri="{FF2B5EF4-FFF2-40B4-BE49-F238E27FC236}">
                <a16:creationId xmlns:a16="http://schemas.microsoft.com/office/drawing/2014/main" id="{93ED8AD6-84A2-4F5D-8BBA-F5039228FF1D}"/>
              </a:ext>
            </a:extLst>
          </p:cNvPr>
          <p:cNvSpPr txBox="1"/>
          <p:nvPr/>
        </p:nvSpPr>
        <p:spPr>
          <a:xfrm>
            <a:off x="7584916" y="1164762"/>
            <a:ext cx="3548400" cy="369332"/>
          </a:xfrm>
          <a:prstGeom prst="rect">
            <a:avLst/>
          </a:prstGeom>
          <a:noFill/>
        </p:spPr>
        <p:txBody>
          <a:bodyPr wrap="square" rtlCol="0">
            <a:spAutoFit/>
          </a:bodyPr>
          <a:lstStyle>
            <a:defPPr>
              <a:defRPr lang="zh-CN"/>
            </a:defPPr>
            <a:lvl1pPr algn="ctr">
              <a:defRPr>
                <a:latin typeface="宋体" panose="02010600030101010101" pitchFamily="2" charset="-122"/>
                <a:ea typeface="宋体" panose="02010600030101010101" pitchFamily="2" charset="-122"/>
              </a:defRPr>
            </a:lvl1pPr>
          </a:lstStyle>
          <a:p>
            <a:r>
              <a:rPr lang="zh-CN" altLang="en-US" dirty="0"/>
              <a:t>使用</a:t>
            </a:r>
            <a:r>
              <a:rPr lang="zh-CN" altLang="en-US" b="1" dirty="0">
                <a:solidFill>
                  <a:schemeClr val="accent2">
                    <a:lumMod val="75000"/>
                  </a:schemeClr>
                </a:solidFill>
              </a:rPr>
              <a:t>ARIMA模型</a:t>
            </a:r>
            <a:r>
              <a:rPr lang="zh-CN" altLang="en-US" dirty="0"/>
              <a:t>进行拟合预测</a:t>
            </a:r>
          </a:p>
        </p:txBody>
      </p:sp>
      <p:sp>
        <p:nvSpPr>
          <p:cNvPr id="20" name="文本框 19">
            <a:extLst>
              <a:ext uri="{FF2B5EF4-FFF2-40B4-BE49-F238E27FC236}">
                <a16:creationId xmlns:a16="http://schemas.microsoft.com/office/drawing/2014/main" id="{51FAF35E-5D5A-4E50-9188-DE60E2ADA228}"/>
              </a:ext>
            </a:extLst>
          </p:cNvPr>
          <p:cNvSpPr txBox="1"/>
          <p:nvPr/>
        </p:nvSpPr>
        <p:spPr>
          <a:xfrm>
            <a:off x="8032418" y="2408744"/>
            <a:ext cx="2653396" cy="369332"/>
          </a:xfrm>
          <a:prstGeom prst="rect">
            <a:avLst/>
          </a:prstGeom>
          <a:noFill/>
        </p:spPr>
        <p:txBody>
          <a:bodyPr wrap="square" rtlCol="0">
            <a:spAutoFit/>
          </a:bodyPr>
          <a:lstStyle>
            <a:defPPr>
              <a:defRPr lang="zh-CN"/>
            </a:defPPr>
            <a:lvl1pPr algn="ctr">
              <a:defRPr>
                <a:latin typeface="宋体" panose="02010600030101010101" pitchFamily="2" charset="-122"/>
                <a:ea typeface="宋体" panose="02010600030101010101" pitchFamily="2" charset="-122"/>
              </a:defRPr>
            </a:lvl1pPr>
          </a:lstStyle>
          <a:p>
            <a:pPr algn="l"/>
            <a:r>
              <a:rPr lang="zh-CN" altLang="en-US" b="1" dirty="0">
                <a:solidFill>
                  <a:schemeClr val="accent2">
                    <a:lumMod val="75000"/>
                  </a:schemeClr>
                </a:solidFill>
              </a:rPr>
              <a:t>AIC-BIC准则</a:t>
            </a:r>
            <a:r>
              <a:rPr lang="zh-CN" altLang="en-US" dirty="0"/>
              <a:t>进行定阶</a:t>
            </a:r>
          </a:p>
        </p:txBody>
      </p:sp>
      <p:sp>
        <p:nvSpPr>
          <p:cNvPr id="24" name="文本框 23">
            <a:extLst>
              <a:ext uri="{FF2B5EF4-FFF2-40B4-BE49-F238E27FC236}">
                <a16:creationId xmlns:a16="http://schemas.microsoft.com/office/drawing/2014/main" id="{8A101E40-EEC8-4BD4-B0F9-2D351B9FE303}"/>
              </a:ext>
            </a:extLst>
          </p:cNvPr>
          <p:cNvSpPr txBox="1"/>
          <p:nvPr/>
        </p:nvSpPr>
        <p:spPr>
          <a:xfrm>
            <a:off x="3702500" y="2408744"/>
            <a:ext cx="2683386" cy="369332"/>
          </a:xfrm>
          <a:prstGeom prst="rect">
            <a:avLst/>
          </a:prstGeom>
          <a:noFill/>
        </p:spPr>
        <p:txBody>
          <a:bodyPr wrap="square" rtlCol="0">
            <a:spAutoFit/>
          </a:bodyPr>
          <a:lstStyle>
            <a:defPPr>
              <a:defRPr lang="zh-CN"/>
            </a:defPPr>
            <a:lvl1pPr algn="ctr">
              <a:defRPr>
                <a:latin typeface="宋体" panose="02010600030101010101" pitchFamily="2" charset="-122"/>
                <a:ea typeface="宋体" panose="02010600030101010101" pitchFamily="2" charset="-122"/>
              </a:defRPr>
            </a:lvl1pPr>
          </a:lstStyle>
          <a:p>
            <a:r>
              <a:rPr lang="zh-CN" altLang="en-US" dirty="0"/>
              <a:t>参数检验和残差检验</a:t>
            </a:r>
          </a:p>
        </p:txBody>
      </p:sp>
      <p:sp>
        <p:nvSpPr>
          <p:cNvPr id="26" name="文本框 25">
            <a:extLst>
              <a:ext uri="{FF2B5EF4-FFF2-40B4-BE49-F238E27FC236}">
                <a16:creationId xmlns:a16="http://schemas.microsoft.com/office/drawing/2014/main" id="{AAB12CC4-D831-4920-86F5-690F9C2A9517}"/>
              </a:ext>
            </a:extLst>
          </p:cNvPr>
          <p:cNvSpPr txBox="1"/>
          <p:nvPr/>
        </p:nvSpPr>
        <p:spPr>
          <a:xfrm>
            <a:off x="427850" y="2408744"/>
            <a:ext cx="2254815" cy="369332"/>
          </a:xfrm>
          <a:prstGeom prst="rect">
            <a:avLst/>
          </a:prstGeom>
          <a:noFill/>
        </p:spPr>
        <p:txBody>
          <a:bodyPr wrap="square" rtlCol="0">
            <a:spAutoFit/>
          </a:bodyPr>
          <a:lstStyle>
            <a:defPPr>
              <a:defRPr lang="zh-CN"/>
            </a:defPPr>
            <a:lvl1pPr algn="ctr">
              <a:defRPr>
                <a:latin typeface="宋体" panose="02010600030101010101" pitchFamily="2" charset="-122"/>
                <a:ea typeface="宋体" panose="02010600030101010101" pitchFamily="2" charset="-122"/>
              </a:defRPr>
            </a:lvl1pPr>
          </a:lstStyle>
          <a:p>
            <a:r>
              <a:rPr lang="zh-CN" altLang="en-US" dirty="0"/>
              <a:t>确定各个模型如表</a:t>
            </a:r>
          </a:p>
        </p:txBody>
      </p:sp>
      <p:sp>
        <p:nvSpPr>
          <p:cNvPr id="27" name="箭头: 右 26">
            <a:extLst>
              <a:ext uri="{FF2B5EF4-FFF2-40B4-BE49-F238E27FC236}">
                <a16:creationId xmlns:a16="http://schemas.microsoft.com/office/drawing/2014/main" id="{5D9752E4-2758-4563-B5A5-79FECA3EE163}"/>
              </a:ext>
            </a:extLst>
          </p:cNvPr>
          <p:cNvSpPr/>
          <p:nvPr/>
        </p:nvSpPr>
        <p:spPr>
          <a:xfrm>
            <a:off x="6433647" y="1251251"/>
            <a:ext cx="1151269" cy="18466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右 27">
            <a:extLst>
              <a:ext uri="{FF2B5EF4-FFF2-40B4-BE49-F238E27FC236}">
                <a16:creationId xmlns:a16="http://schemas.microsoft.com/office/drawing/2014/main" id="{033CD3E0-0E19-4587-8B0B-90E5961AF620}"/>
              </a:ext>
            </a:extLst>
          </p:cNvPr>
          <p:cNvSpPr/>
          <p:nvPr/>
        </p:nvSpPr>
        <p:spPr>
          <a:xfrm rot="5400000">
            <a:off x="8925926" y="1866857"/>
            <a:ext cx="715122" cy="15125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右 28">
            <a:extLst>
              <a:ext uri="{FF2B5EF4-FFF2-40B4-BE49-F238E27FC236}">
                <a16:creationId xmlns:a16="http://schemas.microsoft.com/office/drawing/2014/main" id="{CFE5E386-9777-41BE-968E-DCFB7BD1656E}"/>
              </a:ext>
            </a:extLst>
          </p:cNvPr>
          <p:cNvSpPr/>
          <p:nvPr/>
        </p:nvSpPr>
        <p:spPr>
          <a:xfrm rot="10800000">
            <a:off x="6433647" y="2501077"/>
            <a:ext cx="1151269" cy="18466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右 29">
            <a:extLst>
              <a:ext uri="{FF2B5EF4-FFF2-40B4-BE49-F238E27FC236}">
                <a16:creationId xmlns:a16="http://schemas.microsoft.com/office/drawing/2014/main" id="{59C364AC-3146-4B69-98D3-3A6DC05EAE1E}"/>
              </a:ext>
            </a:extLst>
          </p:cNvPr>
          <p:cNvSpPr/>
          <p:nvPr/>
        </p:nvSpPr>
        <p:spPr>
          <a:xfrm rot="10800000">
            <a:off x="2682664" y="2504092"/>
            <a:ext cx="1023136" cy="18165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左弧形 30">
            <a:extLst>
              <a:ext uri="{FF2B5EF4-FFF2-40B4-BE49-F238E27FC236}">
                <a16:creationId xmlns:a16="http://schemas.microsoft.com/office/drawing/2014/main" id="{4E4E88EC-0543-42DB-82A6-9DB51F51D3A2}"/>
              </a:ext>
            </a:extLst>
          </p:cNvPr>
          <p:cNvSpPr/>
          <p:nvPr/>
        </p:nvSpPr>
        <p:spPr>
          <a:xfrm rot="19863523">
            <a:off x="944888" y="3182439"/>
            <a:ext cx="1451570" cy="2372390"/>
          </a:xfrm>
          <a:prstGeom prst="curvedRightArrow">
            <a:avLst>
              <a:gd name="adj1" fmla="val 12138"/>
              <a:gd name="adj2" fmla="val 30677"/>
              <a:gd name="adj3" fmla="val 3576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页脚占位符 6">
            <a:extLst>
              <a:ext uri="{FF2B5EF4-FFF2-40B4-BE49-F238E27FC236}">
                <a16:creationId xmlns:a16="http://schemas.microsoft.com/office/drawing/2014/main" id="{1B148707-2DFF-46C4-9384-792170EB0A47}"/>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33" name="灯片编号占位符 7">
            <a:extLst>
              <a:ext uri="{FF2B5EF4-FFF2-40B4-BE49-F238E27FC236}">
                <a16:creationId xmlns:a16="http://schemas.microsoft.com/office/drawing/2014/main" id="{6B68B514-E028-442D-9ED7-4C199D37A621}"/>
              </a:ext>
            </a:extLst>
          </p:cNvPr>
          <p:cNvSpPr>
            <a:spLocks noGrp="1"/>
          </p:cNvSpPr>
          <p:nvPr>
            <p:ph type="sldNum" sz="quarter" idx="12"/>
          </p:nvPr>
        </p:nvSpPr>
        <p:spPr>
          <a:xfrm>
            <a:off x="9206716" y="6539160"/>
            <a:ext cx="2700000" cy="316800"/>
          </a:xfrm>
        </p:spPr>
        <p:txBody>
          <a:bodyPr/>
          <a:lstStyle/>
          <a:p>
            <a:fld id="{49AE70B2-8BF9-45C0-BB95-33D1B9D3A854}" type="slidenum">
              <a:rPr lang="zh-CN" altLang="en-US" smtClean="0"/>
              <a:t>15</a:t>
            </a:fld>
            <a:endParaRPr lang="zh-CN" altLang="en-US" dirty="0"/>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right)">
                                      <p:cBhvr>
                                        <p:cTn id="15" dur="500"/>
                                        <p:tgtEl>
                                          <p:spTgt spid="29"/>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right)">
                                      <p:cBhvr>
                                        <p:cTn id="19" dur="500"/>
                                        <p:tgtEl>
                                          <p:spTgt spid="30"/>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up)">
                                      <p:cBhvr>
                                        <p:cTn id="23" dur="50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5"/>
          <p:cNvPicPr>
            <a:picLocks noChangeAspect="1" noChangeArrowheads="1"/>
          </p:cNvPicPr>
          <p:nvPr/>
        </p:nvPicPr>
        <p:blipFill>
          <a:blip r:embed="rId6" cstate="print">
            <a:extLst>
              <a:ext uri="{28A0092B-C50C-407E-A947-70E740481C1C}">
                <a14:useLocalDpi xmlns:a14="http://schemas.microsoft.com/office/drawing/2010/main" val="0"/>
              </a:ext>
            </a:extLst>
          </a:blip>
          <a:srcRect t="8996" b="6812"/>
          <a:stretch>
            <a:fillRect/>
          </a:stretch>
        </p:blipFill>
        <p:spPr>
          <a:xfrm>
            <a:off x="5784479" y="3864403"/>
            <a:ext cx="6000339" cy="2528859"/>
          </a:xfrm>
          <a:prstGeom prst="rect">
            <a:avLst/>
          </a:prstGeom>
          <a:noFill/>
          <a:ln>
            <a:noFill/>
          </a:ln>
        </p:spPr>
      </p:pic>
      <p:pic>
        <p:nvPicPr>
          <p:cNvPr id="13" name="图片 13"/>
          <p:cNvPicPr>
            <a:picLocks noChangeAspect="1" noChangeArrowheads="1"/>
          </p:cNvPicPr>
          <p:nvPr/>
        </p:nvPicPr>
        <p:blipFill>
          <a:blip r:embed="rId7" cstate="print">
            <a:extLst>
              <a:ext uri="{28A0092B-C50C-407E-A947-70E740481C1C}">
                <a14:useLocalDpi xmlns:a14="http://schemas.microsoft.com/office/drawing/2010/main" val="0"/>
              </a:ext>
            </a:extLst>
          </a:blip>
          <a:srcRect t="8836" b="6981"/>
          <a:stretch>
            <a:fillRect/>
          </a:stretch>
        </p:blipFill>
        <p:spPr>
          <a:xfrm>
            <a:off x="5783865" y="1189648"/>
            <a:ext cx="6000953" cy="2528859"/>
          </a:xfrm>
          <a:prstGeom prst="rect">
            <a:avLst/>
          </a:prstGeom>
          <a:noFill/>
          <a:ln>
            <a:noFill/>
          </a:ln>
        </p:spPr>
      </p:pic>
      <p:pic>
        <p:nvPicPr>
          <p:cNvPr id="12" name="图片 12"/>
          <p:cNvPicPr>
            <a:picLocks noChangeAspect="1" noChangeArrowheads="1"/>
          </p:cNvPicPr>
          <p:nvPr/>
        </p:nvPicPr>
        <p:blipFill>
          <a:blip r:embed="rId8" cstate="print">
            <a:extLst>
              <a:ext uri="{28A0092B-C50C-407E-A947-70E740481C1C}">
                <a14:useLocalDpi xmlns:a14="http://schemas.microsoft.com/office/drawing/2010/main" val="0"/>
              </a:ext>
            </a:extLst>
          </a:blip>
          <a:srcRect l="8927" t="8916" r="8564" b="7229"/>
          <a:stretch>
            <a:fillRect/>
          </a:stretch>
        </p:blipFill>
        <p:spPr>
          <a:xfrm>
            <a:off x="737177" y="1189647"/>
            <a:ext cx="4970518" cy="2528860"/>
          </a:xfrm>
          <a:prstGeom prst="rect">
            <a:avLst/>
          </a:prstGeom>
          <a:noFill/>
          <a:ln>
            <a:noFill/>
          </a:ln>
        </p:spPr>
      </p:pic>
      <p:pic>
        <p:nvPicPr>
          <p:cNvPr id="14" name="图片 14"/>
          <p:cNvPicPr>
            <a:picLocks noChangeAspect="1" noChangeArrowheads="1"/>
          </p:cNvPicPr>
          <p:nvPr/>
        </p:nvPicPr>
        <p:blipFill>
          <a:blip r:embed="rId9" cstate="print">
            <a:extLst>
              <a:ext uri="{28A0092B-C50C-407E-A947-70E740481C1C}">
                <a14:useLocalDpi xmlns:a14="http://schemas.microsoft.com/office/drawing/2010/main" val="0"/>
              </a:ext>
            </a:extLst>
          </a:blip>
          <a:srcRect t="8836" b="6820"/>
          <a:stretch>
            <a:fillRect/>
          </a:stretch>
        </p:blipFill>
        <p:spPr>
          <a:xfrm>
            <a:off x="227905" y="3864404"/>
            <a:ext cx="5989061" cy="2528859"/>
          </a:xfrm>
          <a:prstGeom prst="rect">
            <a:avLst/>
          </a:prstGeom>
          <a:noFill/>
          <a:ln>
            <a:noFill/>
          </a:ln>
        </p:spPr>
      </p:pic>
      <p:sp>
        <p:nvSpPr>
          <p:cNvPr id="16" name="标题 4">
            <a:extLst>
              <a:ext uri="{FF2B5EF4-FFF2-40B4-BE49-F238E27FC236}">
                <a16:creationId xmlns:a16="http://schemas.microsoft.com/office/drawing/2014/main" id="{2B8267EA-E99B-457A-B4B1-31EA194D2B7E}"/>
              </a:ext>
            </a:extLst>
          </p:cNvPr>
          <p:cNvSpPr>
            <a:spLocks noGrp="1"/>
          </p:cNvSpPr>
          <p:nvPr>
            <p:ph type="title"/>
            <p:custDataLst>
              <p:tags r:id="rId3"/>
            </p:custDataLst>
          </p:nvPr>
        </p:nvSpPr>
        <p:spPr>
          <a:xfrm>
            <a:off x="297582" y="257804"/>
            <a:ext cx="4770166" cy="441964"/>
          </a:xfrm>
        </p:spPr>
        <p:txBody>
          <a:bodyPr>
            <a:normAutofit/>
          </a:bodyPr>
          <a:lstStyle/>
          <a:p>
            <a:r>
              <a:rPr lang="en-US" altLang="zh-CN" dirty="0"/>
              <a:t>ARIMA</a:t>
            </a:r>
            <a:r>
              <a:rPr lang="zh-CN" altLang="en-US" dirty="0"/>
              <a:t>模型建立</a:t>
            </a:r>
            <a:r>
              <a:rPr lang="en-US" altLang="zh-CN" dirty="0"/>
              <a:t>——</a:t>
            </a:r>
            <a:r>
              <a:rPr lang="zh-CN" altLang="en-US" dirty="0"/>
              <a:t>模型预测</a:t>
            </a:r>
          </a:p>
        </p:txBody>
      </p:sp>
      <p:sp>
        <p:nvSpPr>
          <p:cNvPr id="19" name="页脚占位符 6">
            <a:extLst>
              <a:ext uri="{FF2B5EF4-FFF2-40B4-BE49-F238E27FC236}">
                <a16:creationId xmlns:a16="http://schemas.microsoft.com/office/drawing/2014/main" id="{8BC8B421-5033-4793-BA17-A0A147599927}"/>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20" name="灯片编号占位符 7">
            <a:extLst>
              <a:ext uri="{FF2B5EF4-FFF2-40B4-BE49-F238E27FC236}">
                <a16:creationId xmlns:a16="http://schemas.microsoft.com/office/drawing/2014/main" id="{65C0BB89-5AE0-40DF-B9E2-7363737AECAF}"/>
              </a:ext>
            </a:extLst>
          </p:cNvPr>
          <p:cNvSpPr>
            <a:spLocks noGrp="1"/>
          </p:cNvSpPr>
          <p:nvPr>
            <p:ph type="sldNum" sz="quarter" idx="12"/>
          </p:nvPr>
        </p:nvSpPr>
        <p:spPr>
          <a:xfrm>
            <a:off x="9206716" y="6539160"/>
            <a:ext cx="2700000" cy="316800"/>
          </a:xfrm>
        </p:spPr>
        <p:txBody>
          <a:bodyPr/>
          <a:lstStyle/>
          <a:p>
            <a:fld id="{49AE70B2-8BF9-45C0-BB95-33D1B9D3A854}" type="slidenum">
              <a:rPr lang="zh-CN" altLang="en-US" smtClean="0"/>
              <a:t>16</a:t>
            </a:fld>
            <a:endParaRPr lang="zh-CN" altLang="en-US" dirty="0"/>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5"/>
          <p:cNvPicPr>
            <a:picLocks noChangeAspect="1" noChangeArrowheads="1"/>
          </p:cNvPicPr>
          <p:nvPr/>
        </p:nvPicPr>
        <p:blipFill>
          <a:blip r:embed="rId5" cstate="print">
            <a:extLst>
              <a:ext uri="{28A0092B-C50C-407E-A947-70E740481C1C}">
                <a14:useLocalDpi xmlns:a14="http://schemas.microsoft.com/office/drawing/2010/main" val="0"/>
              </a:ext>
            </a:extLst>
          </a:blip>
          <a:srcRect t="8996" b="6812"/>
          <a:stretch>
            <a:fillRect/>
          </a:stretch>
        </p:blipFill>
        <p:spPr>
          <a:xfrm>
            <a:off x="5784479" y="3864403"/>
            <a:ext cx="6000339" cy="2528859"/>
          </a:xfrm>
          <a:prstGeom prst="rect">
            <a:avLst/>
          </a:prstGeom>
          <a:noFill/>
          <a:ln>
            <a:noFill/>
          </a:ln>
        </p:spPr>
      </p:pic>
      <p:pic>
        <p:nvPicPr>
          <p:cNvPr id="13" name="图片 13"/>
          <p:cNvPicPr>
            <a:picLocks noChangeAspect="1" noChangeArrowheads="1"/>
          </p:cNvPicPr>
          <p:nvPr/>
        </p:nvPicPr>
        <p:blipFill>
          <a:blip r:embed="rId6" cstate="print">
            <a:extLst>
              <a:ext uri="{28A0092B-C50C-407E-A947-70E740481C1C}">
                <a14:useLocalDpi xmlns:a14="http://schemas.microsoft.com/office/drawing/2010/main" val="0"/>
              </a:ext>
            </a:extLst>
          </a:blip>
          <a:srcRect t="8836" b="6981"/>
          <a:stretch>
            <a:fillRect/>
          </a:stretch>
        </p:blipFill>
        <p:spPr>
          <a:xfrm>
            <a:off x="5783865" y="1189648"/>
            <a:ext cx="6000953" cy="2528859"/>
          </a:xfrm>
          <a:prstGeom prst="rect">
            <a:avLst/>
          </a:prstGeom>
          <a:noFill/>
          <a:ln>
            <a:noFill/>
          </a:ln>
        </p:spPr>
      </p:pic>
      <p:pic>
        <p:nvPicPr>
          <p:cNvPr id="12" name="图片 12"/>
          <p:cNvPicPr>
            <a:picLocks noChangeAspect="1" noChangeArrowheads="1"/>
          </p:cNvPicPr>
          <p:nvPr/>
        </p:nvPicPr>
        <p:blipFill>
          <a:blip r:embed="rId7" cstate="print">
            <a:extLst>
              <a:ext uri="{28A0092B-C50C-407E-A947-70E740481C1C}">
                <a14:useLocalDpi xmlns:a14="http://schemas.microsoft.com/office/drawing/2010/main" val="0"/>
              </a:ext>
            </a:extLst>
          </a:blip>
          <a:srcRect l="8927" t="8916" r="8564" b="7229"/>
          <a:stretch>
            <a:fillRect/>
          </a:stretch>
        </p:blipFill>
        <p:spPr>
          <a:xfrm>
            <a:off x="737177" y="1189647"/>
            <a:ext cx="4970518" cy="2528860"/>
          </a:xfrm>
          <a:prstGeom prst="rect">
            <a:avLst/>
          </a:prstGeom>
          <a:noFill/>
          <a:ln>
            <a:noFill/>
          </a:ln>
        </p:spPr>
      </p:pic>
      <p:pic>
        <p:nvPicPr>
          <p:cNvPr id="14" name="图片 14"/>
          <p:cNvPicPr>
            <a:picLocks noChangeAspect="1" noChangeArrowheads="1"/>
          </p:cNvPicPr>
          <p:nvPr/>
        </p:nvPicPr>
        <p:blipFill>
          <a:blip r:embed="rId8" cstate="print">
            <a:extLst>
              <a:ext uri="{28A0092B-C50C-407E-A947-70E740481C1C}">
                <a14:useLocalDpi xmlns:a14="http://schemas.microsoft.com/office/drawing/2010/main" val="0"/>
              </a:ext>
            </a:extLst>
          </a:blip>
          <a:srcRect t="8836" b="6820"/>
          <a:stretch>
            <a:fillRect/>
          </a:stretch>
        </p:blipFill>
        <p:spPr>
          <a:xfrm>
            <a:off x="227905" y="3864404"/>
            <a:ext cx="5989061" cy="2528859"/>
          </a:xfrm>
          <a:prstGeom prst="rect">
            <a:avLst/>
          </a:prstGeom>
          <a:noFill/>
          <a:ln>
            <a:noFill/>
          </a:ln>
        </p:spPr>
      </p:pic>
      <p:sp>
        <p:nvSpPr>
          <p:cNvPr id="16" name="标题 4">
            <a:extLst>
              <a:ext uri="{FF2B5EF4-FFF2-40B4-BE49-F238E27FC236}">
                <a16:creationId xmlns:a16="http://schemas.microsoft.com/office/drawing/2014/main" id="{2B8267EA-E99B-457A-B4B1-31EA194D2B7E}"/>
              </a:ext>
            </a:extLst>
          </p:cNvPr>
          <p:cNvSpPr>
            <a:spLocks noGrp="1"/>
          </p:cNvSpPr>
          <p:nvPr>
            <p:ph type="title"/>
            <p:custDataLst>
              <p:tags r:id="rId2"/>
            </p:custDataLst>
          </p:nvPr>
        </p:nvSpPr>
        <p:spPr>
          <a:xfrm>
            <a:off x="297582" y="257804"/>
            <a:ext cx="4770166" cy="441964"/>
          </a:xfrm>
        </p:spPr>
        <p:txBody>
          <a:bodyPr>
            <a:normAutofit/>
          </a:bodyPr>
          <a:lstStyle/>
          <a:p>
            <a:r>
              <a:rPr lang="en-US" altLang="zh-CN" dirty="0"/>
              <a:t>ARIMA</a:t>
            </a:r>
            <a:r>
              <a:rPr lang="zh-CN" altLang="en-US" dirty="0"/>
              <a:t>模型建立</a:t>
            </a:r>
            <a:r>
              <a:rPr lang="en-US" altLang="zh-CN" dirty="0"/>
              <a:t>——</a:t>
            </a:r>
            <a:r>
              <a:rPr lang="zh-CN" altLang="en-US" dirty="0"/>
              <a:t>模型预测</a:t>
            </a:r>
          </a:p>
        </p:txBody>
      </p:sp>
      <p:sp>
        <p:nvSpPr>
          <p:cNvPr id="19" name="页脚占位符 6">
            <a:extLst>
              <a:ext uri="{FF2B5EF4-FFF2-40B4-BE49-F238E27FC236}">
                <a16:creationId xmlns:a16="http://schemas.microsoft.com/office/drawing/2014/main" id="{8BC8B421-5033-4793-BA17-A0A147599927}"/>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20" name="灯片编号占位符 7">
            <a:extLst>
              <a:ext uri="{FF2B5EF4-FFF2-40B4-BE49-F238E27FC236}">
                <a16:creationId xmlns:a16="http://schemas.microsoft.com/office/drawing/2014/main" id="{65C0BB89-5AE0-40DF-B9E2-7363737AECAF}"/>
              </a:ext>
            </a:extLst>
          </p:cNvPr>
          <p:cNvSpPr>
            <a:spLocks noGrp="1"/>
          </p:cNvSpPr>
          <p:nvPr>
            <p:ph type="sldNum" sz="quarter" idx="12"/>
          </p:nvPr>
        </p:nvSpPr>
        <p:spPr>
          <a:xfrm>
            <a:off x="9206716" y="6539160"/>
            <a:ext cx="2700000" cy="316800"/>
          </a:xfrm>
        </p:spPr>
        <p:txBody>
          <a:bodyPr/>
          <a:lstStyle/>
          <a:p>
            <a:fld id="{49AE70B2-8BF9-45C0-BB95-33D1B9D3A854}" type="slidenum">
              <a:rPr lang="zh-CN" altLang="en-US" smtClean="0"/>
              <a:t>17</a:t>
            </a:fld>
            <a:endParaRPr lang="zh-CN" altLang="en-US" dirty="0"/>
          </a:p>
        </p:txBody>
      </p:sp>
      <p:sp>
        <p:nvSpPr>
          <p:cNvPr id="9" name="矩形: 圆角 8">
            <a:extLst>
              <a:ext uri="{FF2B5EF4-FFF2-40B4-BE49-F238E27FC236}">
                <a16:creationId xmlns:a16="http://schemas.microsoft.com/office/drawing/2014/main" id="{DE8E0A5B-1CA3-4E23-8EE3-9098CDA21E2F}"/>
              </a:ext>
            </a:extLst>
          </p:cNvPr>
          <p:cNvSpPr/>
          <p:nvPr/>
        </p:nvSpPr>
        <p:spPr>
          <a:xfrm>
            <a:off x="737177" y="2286586"/>
            <a:ext cx="10520854" cy="252885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E2F14ED3-C9E1-4553-9A3E-53DEAF193E61}"/>
              </a:ext>
            </a:extLst>
          </p:cNvPr>
          <p:cNvSpPr txBox="1"/>
          <p:nvPr/>
        </p:nvSpPr>
        <p:spPr>
          <a:xfrm>
            <a:off x="1341282" y="2447046"/>
            <a:ext cx="9259614" cy="2104872"/>
          </a:xfrm>
          <a:prstGeom prst="rect">
            <a:avLst/>
          </a:prstGeom>
          <a:noFill/>
        </p:spPr>
        <p:txBody>
          <a:bodyPr wrap="square" rtlCol="0">
            <a:spAutoFit/>
          </a:bodyPr>
          <a:lstStyle/>
          <a:p>
            <a:pPr>
              <a:lnSpc>
                <a:spcPct val="150000"/>
              </a:lnSpc>
            </a:pPr>
            <a:r>
              <a:rPr lang="zh-CN" altLang="en-US" b="1" dirty="0">
                <a:solidFill>
                  <a:schemeClr val="accent2">
                    <a:lumMod val="75000"/>
                  </a:schemeClr>
                </a:solidFill>
                <a:latin typeface="宋体" panose="02010600030101010101" pitchFamily="2" charset="-122"/>
                <a:ea typeface="宋体" panose="02010600030101010101" pitchFamily="2" charset="-122"/>
              </a:rPr>
              <a:t>总人数和陆路人数</a:t>
            </a:r>
            <a:r>
              <a:rPr lang="zh-CN" altLang="en-US" dirty="0">
                <a:latin typeface="宋体" panose="02010600030101010101" pitchFamily="2" charset="-122"/>
                <a:ea typeface="宋体" panose="02010600030101010101" pitchFamily="2" charset="-122"/>
              </a:rPr>
              <a:t>建立的模型对原始数据的拟合有一定的</a:t>
            </a:r>
            <a:r>
              <a:rPr lang="zh-CN" altLang="en-US" b="1" dirty="0">
                <a:solidFill>
                  <a:schemeClr val="accent2">
                    <a:lumMod val="75000"/>
                  </a:schemeClr>
                </a:solidFill>
                <a:latin typeface="宋体" panose="02010600030101010101" pitchFamily="2" charset="-122"/>
                <a:ea typeface="宋体" panose="02010600030101010101" pitchFamily="2" charset="-122"/>
              </a:rPr>
              <a:t>滞后性</a:t>
            </a:r>
            <a:r>
              <a:rPr lang="zh-CN" altLang="en-US" dirty="0">
                <a:latin typeface="宋体" panose="02010600030101010101" pitchFamily="2" charset="-122"/>
                <a:ea typeface="宋体" panose="02010600030101010101" pitchFamily="2" charset="-122"/>
              </a:rPr>
              <a:t>，且在</a:t>
            </a:r>
            <a:r>
              <a:rPr lang="zh-CN" altLang="en-US" b="1" dirty="0">
                <a:solidFill>
                  <a:schemeClr val="accent6">
                    <a:lumMod val="75000"/>
                  </a:schemeClr>
                </a:solidFill>
                <a:latin typeface="宋体" panose="02010600030101010101" pitchFamily="2" charset="-122"/>
                <a:ea typeface="宋体" panose="02010600030101010101" pitchFamily="2" charset="-122"/>
              </a:rPr>
              <a:t>疫情前</a:t>
            </a:r>
            <a:r>
              <a:rPr lang="zh-CN" altLang="en-US" dirty="0">
                <a:latin typeface="宋体" panose="02010600030101010101" pitchFamily="2" charset="-122"/>
                <a:ea typeface="宋体" panose="02010600030101010101" pitchFamily="2" charset="-122"/>
              </a:rPr>
              <a:t>曲线</a:t>
            </a:r>
            <a:r>
              <a:rPr lang="zh-CN" altLang="en-US" b="1" dirty="0">
                <a:solidFill>
                  <a:schemeClr val="accent6">
                    <a:lumMod val="75000"/>
                  </a:schemeClr>
                </a:solidFill>
                <a:latin typeface="宋体" panose="02010600030101010101" pitchFamily="2" charset="-122"/>
                <a:ea typeface="宋体" panose="02010600030101010101" pitchFamily="2" charset="-122"/>
              </a:rPr>
              <a:t>谷值位置的预测值过小</a:t>
            </a:r>
            <a:r>
              <a:rPr lang="zh-CN" altLang="en-US" dirty="0">
                <a:latin typeface="宋体" panose="02010600030101010101" pitchFamily="2" charset="-122"/>
                <a:ea typeface="宋体" panose="02010600030101010101" pitchFamily="2" charset="-122"/>
              </a:rPr>
              <a:t>，</a:t>
            </a:r>
            <a:r>
              <a:rPr lang="zh-CN" altLang="en-US" b="1" dirty="0">
                <a:solidFill>
                  <a:schemeClr val="accent6">
                    <a:lumMod val="75000"/>
                  </a:schemeClr>
                </a:solidFill>
                <a:latin typeface="宋体" panose="02010600030101010101" pitchFamily="2" charset="-122"/>
                <a:ea typeface="宋体" panose="02010600030101010101" pitchFamily="2" charset="-122"/>
              </a:rPr>
              <a:t>疫情后</a:t>
            </a:r>
            <a:r>
              <a:rPr lang="zh-CN" altLang="en-US" dirty="0">
                <a:latin typeface="宋体" panose="02010600030101010101" pitchFamily="2" charset="-122"/>
                <a:ea typeface="宋体" panose="02010600030101010101" pitchFamily="2" charset="-122"/>
              </a:rPr>
              <a:t>曲线一些</a:t>
            </a:r>
            <a:r>
              <a:rPr lang="zh-CN" altLang="en-US" b="1" dirty="0">
                <a:solidFill>
                  <a:schemeClr val="accent6">
                    <a:lumMod val="75000"/>
                  </a:schemeClr>
                </a:solidFill>
                <a:latin typeface="宋体" panose="02010600030101010101" pitchFamily="2" charset="-122"/>
                <a:ea typeface="宋体" panose="02010600030101010101" pitchFamily="2" charset="-122"/>
              </a:rPr>
              <a:t>峰值位置的预测值过大</a:t>
            </a:r>
            <a:r>
              <a:rPr lang="zh-CN" altLang="en-US" dirty="0">
                <a:latin typeface="宋体" panose="02010600030101010101" pitchFamily="2" charset="-122"/>
                <a:ea typeface="宋体" panose="02010600030101010101" pitchFamily="2" charset="-122"/>
              </a:rPr>
              <a:t>。这都是受疫情导致的来澳旅客人数</a:t>
            </a:r>
            <a:r>
              <a:rPr lang="zh-CN" altLang="en-US" b="1" dirty="0">
                <a:solidFill>
                  <a:schemeClr val="accent2">
                    <a:lumMod val="75000"/>
                  </a:schemeClr>
                </a:solidFill>
                <a:latin typeface="宋体" panose="02010600030101010101" pitchFamily="2" charset="-122"/>
                <a:ea typeface="宋体" panose="02010600030101010101" pitchFamily="2" charset="-122"/>
              </a:rPr>
              <a:t>急剧下降</a:t>
            </a:r>
            <a:r>
              <a:rPr lang="zh-CN" altLang="en-US" dirty="0">
                <a:latin typeface="宋体" panose="02010600030101010101" pitchFamily="2" charset="-122"/>
                <a:ea typeface="宋体" panose="02010600030101010101" pitchFamily="2" charset="-122"/>
              </a:rPr>
              <a:t>的原因。</a:t>
            </a:r>
          </a:p>
          <a:p>
            <a:pPr>
              <a:lnSpc>
                <a:spcPct val="150000"/>
              </a:lnSpc>
            </a:pPr>
            <a:r>
              <a:rPr lang="zh-CN" altLang="en-US" dirty="0">
                <a:latin typeface="宋体" panose="02010600030101010101" pitchFamily="2" charset="-122"/>
                <a:ea typeface="宋体" panose="02010600030101010101" pitchFamily="2" charset="-122"/>
              </a:rPr>
              <a:t>预测未来一年内，来澳旅客</a:t>
            </a:r>
            <a:r>
              <a:rPr lang="zh-CN" altLang="en-US" b="1" dirty="0">
                <a:solidFill>
                  <a:schemeClr val="accent2">
                    <a:lumMod val="75000"/>
                  </a:schemeClr>
                </a:solidFill>
                <a:latin typeface="宋体" panose="02010600030101010101" pitchFamily="2" charset="-122"/>
                <a:ea typeface="宋体" panose="02010600030101010101" pitchFamily="2" charset="-122"/>
              </a:rPr>
              <a:t>总人次</a:t>
            </a:r>
            <a:r>
              <a:rPr lang="zh-CN" altLang="en-US" dirty="0">
                <a:latin typeface="宋体" panose="02010600030101010101" pitchFamily="2" charset="-122"/>
                <a:ea typeface="宋体" panose="02010600030101010101" pitchFamily="2" charset="-122"/>
              </a:rPr>
              <a:t>逐月上升，</a:t>
            </a:r>
            <a:r>
              <a:rPr lang="zh-CN" altLang="en-US" b="1" dirty="0">
                <a:solidFill>
                  <a:schemeClr val="accent2">
                    <a:lumMod val="75000"/>
                  </a:schemeClr>
                </a:solidFill>
                <a:latin typeface="宋体" panose="02010600030101010101" pitchFamily="2" charset="-122"/>
                <a:ea typeface="宋体" panose="02010600030101010101" pitchFamily="2" charset="-122"/>
              </a:rPr>
              <a:t>陆路人次、空路人次</a:t>
            </a:r>
            <a:r>
              <a:rPr lang="zh-CN" altLang="en-US" dirty="0">
                <a:latin typeface="宋体" panose="02010600030101010101" pitchFamily="2" charset="-122"/>
                <a:ea typeface="宋体" panose="02010600030101010101" pitchFamily="2" charset="-122"/>
              </a:rPr>
              <a:t>上升趋势较大，而</a:t>
            </a:r>
            <a:r>
              <a:rPr lang="zh-CN" altLang="en-US" b="1" dirty="0">
                <a:solidFill>
                  <a:schemeClr val="accent2">
                    <a:lumMod val="75000"/>
                  </a:schemeClr>
                </a:solidFill>
                <a:latin typeface="宋体" panose="02010600030101010101" pitchFamily="2" charset="-122"/>
                <a:ea typeface="宋体" panose="02010600030101010101" pitchFamily="2" charset="-122"/>
              </a:rPr>
              <a:t>海路</a:t>
            </a:r>
            <a:r>
              <a:rPr lang="zh-CN" altLang="en-US" dirty="0">
                <a:latin typeface="宋体" panose="02010600030101010101" pitchFamily="2" charset="-122"/>
                <a:ea typeface="宋体" panose="02010600030101010101" pitchFamily="2" charset="-122"/>
              </a:rPr>
              <a:t>趋势平稳，未有上升的趋势。</a:t>
            </a:r>
          </a:p>
        </p:txBody>
      </p:sp>
    </p:spTree>
    <p:custDataLst>
      <p:tags r:id="rId1"/>
    </p:custDataLst>
    <p:extLst>
      <p:ext uri="{BB962C8B-B14F-4D97-AF65-F5344CB8AC3E}">
        <p14:creationId xmlns:p14="http://schemas.microsoft.com/office/powerpoint/2010/main" val="2447503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表格 6">
                <a:extLst>
                  <a:ext uri="{FF2B5EF4-FFF2-40B4-BE49-F238E27FC236}">
                    <a16:creationId xmlns:a16="http://schemas.microsoft.com/office/drawing/2014/main" id="{FE2F5362-CD5D-4895-8BB8-6C76EFB6F438}"/>
                  </a:ext>
                </a:extLst>
              </p:cNvPr>
              <p:cNvGraphicFramePr>
                <a:graphicFrameLocks noGrp="1"/>
              </p:cNvGraphicFramePr>
              <p:nvPr>
                <p:extLst>
                  <p:ext uri="{D42A27DB-BD31-4B8C-83A1-F6EECF244321}">
                    <p14:modId xmlns:p14="http://schemas.microsoft.com/office/powerpoint/2010/main" val="3233162233"/>
                  </p:ext>
                </p:extLst>
              </p:nvPr>
            </p:nvGraphicFramePr>
            <p:xfrm>
              <a:off x="1399592" y="1156261"/>
              <a:ext cx="9022701" cy="1869567"/>
            </p:xfrm>
            <a:graphic>
              <a:graphicData uri="http://schemas.openxmlformats.org/drawingml/2006/table">
                <a:tbl>
                  <a:tblPr firstRow="1" firstCol="1" bandRow="1"/>
                  <a:tblGrid>
                    <a:gridCol w="858416">
                      <a:extLst>
                        <a:ext uri="{9D8B030D-6E8A-4147-A177-3AD203B41FA5}">
                          <a16:colId xmlns:a16="http://schemas.microsoft.com/office/drawing/2014/main" val="986412397"/>
                        </a:ext>
                      </a:extLst>
                    </a:gridCol>
                    <a:gridCol w="816197">
                      <a:extLst>
                        <a:ext uri="{9D8B030D-6E8A-4147-A177-3AD203B41FA5}">
                          <a16:colId xmlns:a16="http://schemas.microsoft.com/office/drawing/2014/main" val="3660609278"/>
                        </a:ext>
                      </a:extLst>
                    </a:gridCol>
                    <a:gridCol w="1805705">
                      <a:extLst>
                        <a:ext uri="{9D8B030D-6E8A-4147-A177-3AD203B41FA5}">
                          <a16:colId xmlns:a16="http://schemas.microsoft.com/office/drawing/2014/main" val="1667330371"/>
                        </a:ext>
                      </a:extLst>
                    </a:gridCol>
                    <a:gridCol w="737119">
                      <a:extLst>
                        <a:ext uri="{9D8B030D-6E8A-4147-A177-3AD203B41FA5}">
                          <a16:colId xmlns:a16="http://schemas.microsoft.com/office/drawing/2014/main" val="282683655"/>
                        </a:ext>
                      </a:extLst>
                    </a:gridCol>
                    <a:gridCol w="1380930">
                      <a:extLst>
                        <a:ext uri="{9D8B030D-6E8A-4147-A177-3AD203B41FA5}">
                          <a16:colId xmlns:a16="http://schemas.microsoft.com/office/drawing/2014/main" val="237533569"/>
                        </a:ext>
                      </a:extLst>
                    </a:gridCol>
                    <a:gridCol w="1380931">
                      <a:extLst>
                        <a:ext uri="{9D8B030D-6E8A-4147-A177-3AD203B41FA5}">
                          <a16:colId xmlns:a16="http://schemas.microsoft.com/office/drawing/2014/main" val="1206064723"/>
                        </a:ext>
                      </a:extLst>
                    </a:gridCol>
                    <a:gridCol w="2043403">
                      <a:extLst>
                        <a:ext uri="{9D8B030D-6E8A-4147-A177-3AD203B41FA5}">
                          <a16:colId xmlns:a16="http://schemas.microsoft.com/office/drawing/2014/main" val="3135348576"/>
                        </a:ext>
                      </a:extLst>
                    </a:gridCol>
                  </a:tblGrid>
                  <a:tr h="186690">
                    <a:tc>
                      <a:txBody>
                        <a:bodyPr/>
                        <a:lstStyle/>
                        <a:p>
                          <a:pPr indent="127000" algn="just">
                            <a:lnSpc>
                              <a:spcPct val="150000"/>
                            </a:lnSpc>
                          </a:pPr>
                          <a:r>
                            <a:rPr lang="zh-CN" sz="1800" b="1" kern="100">
                              <a:effectLst/>
                              <a:latin typeface="Times New Roman" panose="02020603050405020304" pitchFamily="18" charset="0"/>
                              <a:ea typeface="宋体" panose="02010600030101010101" pitchFamily="2" charset="-122"/>
                              <a:cs typeface="Times New Roman" panose="02020603050405020304" pitchFamily="18" charset="0"/>
                            </a:rPr>
                            <a:t>编号</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indent="127000" algn="just">
                            <a:lnSpc>
                              <a:spcPct val="150000"/>
                            </a:lnSpc>
                          </a:pPr>
                          <a:r>
                            <a:rPr lang="zh-CN" sz="1800" b="1" kern="100">
                              <a:effectLst/>
                              <a:latin typeface="Times New Roman" panose="02020603050405020304" pitchFamily="18" charset="0"/>
                              <a:ea typeface="宋体" panose="02010600030101010101" pitchFamily="2" charset="-122"/>
                              <a:cs typeface="Times New Roman" panose="02020603050405020304" pitchFamily="18" charset="0"/>
                            </a:rPr>
                            <a:t>数据</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indent="127000" algn="ctr">
                            <a:lnSpc>
                              <a:spcPct val="150000"/>
                            </a:lnSpc>
                          </a:pPr>
                          <a:r>
                            <a:rPr lang="zh-CN" sz="1800" b="1" kern="100">
                              <a:effectLst/>
                              <a:latin typeface="Times New Roman" panose="02020603050405020304" pitchFamily="18" charset="0"/>
                              <a:ea typeface="宋体" panose="02010600030101010101" pitchFamily="2" charset="-122"/>
                              <a:cs typeface="Times New Roman" panose="02020603050405020304" pitchFamily="18" charset="0"/>
                            </a:rPr>
                            <a:t>模型</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indent="127000" algn="just">
                            <a:lnSpc>
                              <a:spcPct val="150000"/>
                            </a:lnSpc>
                          </a:pPr>
                          <a14:m>
                            <m:oMathPara xmlns:m="http://schemas.openxmlformats.org/officeDocument/2006/math">
                              <m:oMathParaPr>
                                <m:jc m:val="centerGroup"/>
                              </m:oMathParaPr>
                              <m:oMath xmlns:m="http://schemas.openxmlformats.org/officeDocument/2006/math">
                                <m:sSup>
                                  <m:sSupPr>
                                    <m:ctrlPr>
                                      <a:rPr 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b="1" i="1" kern="100">
                                        <a:effectLst/>
                                        <a:latin typeface="Cambria Math" panose="02040503050406030204" pitchFamily="18" charset="0"/>
                                        <a:ea typeface="宋体" panose="02010600030101010101" pitchFamily="2" charset="-122"/>
                                        <a:cs typeface="Times New Roman" panose="02020603050405020304" pitchFamily="18" charset="0"/>
                                      </a:rPr>
                                      <m:t>𝑹</m:t>
                                    </m:r>
                                  </m:e>
                                  <m:sup>
                                    <m:r>
                                      <a:rPr lang="en-US" sz="1800" b="1" i="1" kern="100">
                                        <a:effectLst/>
                                        <a:latin typeface="Cambria Math" panose="02040503050406030204" pitchFamily="18" charset="0"/>
                                        <a:ea typeface="宋体" panose="02010600030101010101" pitchFamily="2" charset="-122"/>
                                        <a:cs typeface="Times New Roman" panose="02020603050405020304" pitchFamily="18" charset="0"/>
                                      </a:rPr>
                                      <m:t>𝟐</m:t>
                                    </m:r>
                                  </m:sup>
                                </m:sSup>
                              </m:oMath>
                            </m:oMathPara>
                          </a14:m>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indent="127000" algn="just">
                            <a:lnSpc>
                              <a:spcPct val="150000"/>
                            </a:lnSpc>
                          </a:pPr>
                          <a14:m>
                            <m:oMathPara xmlns:m="http://schemas.openxmlformats.org/officeDocument/2006/math">
                              <m:oMathParaPr>
                                <m:jc m:val="centerGroup"/>
                              </m:oMathParaPr>
                              <m:oMath xmlns:m="http://schemas.openxmlformats.org/officeDocument/2006/math">
                                <m:r>
                                  <a:rPr lang="en-US" sz="1800" b="1" i="1" kern="100">
                                    <a:effectLst/>
                                    <a:latin typeface="Cambria Math" panose="02040503050406030204" pitchFamily="18" charset="0"/>
                                    <a:ea typeface="宋体" panose="02010600030101010101" pitchFamily="2" charset="-122"/>
                                    <a:cs typeface="Times New Roman" panose="02020603050405020304" pitchFamily="18" charset="0"/>
                                  </a:rPr>
                                  <m:t>𝑹𝑴𝑺𝑬</m:t>
                                </m:r>
                              </m:oMath>
                            </m:oMathPara>
                          </a14:m>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indent="127000" algn="just">
                            <a:lnSpc>
                              <a:spcPct val="150000"/>
                            </a:lnSpc>
                          </a:pPr>
                          <a14:m>
                            <m:oMathPara xmlns:m="http://schemas.openxmlformats.org/officeDocument/2006/math">
                              <m:oMathParaPr>
                                <m:jc m:val="centerGroup"/>
                              </m:oMathParaPr>
                              <m:oMath xmlns:m="http://schemas.openxmlformats.org/officeDocument/2006/math">
                                <m:r>
                                  <a:rPr lang="en-US" sz="1800" b="1" i="1" kern="100">
                                    <a:effectLst/>
                                    <a:latin typeface="Cambria Math" panose="02040503050406030204" pitchFamily="18" charset="0"/>
                                    <a:ea typeface="宋体" panose="02010600030101010101" pitchFamily="2" charset="-122"/>
                                    <a:cs typeface="Times New Roman" panose="02020603050405020304" pitchFamily="18" charset="0"/>
                                  </a:rPr>
                                  <m:t>𝑴𝑨𝑬</m:t>
                                </m:r>
                              </m:oMath>
                            </m:oMathPara>
                          </a14:m>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indent="127000" algn="just">
                            <a:lnSpc>
                              <a:spcPct val="150000"/>
                            </a:lnSpc>
                          </a:pPr>
                          <a14:m>
                            <m:oMathPara xmlns:m="http://schemas.openxmlformats.org/officeDocument/2006/math">
                              <m:oMathParaPr>
                                <m:jc m:val="centerGroup"/>
                              </m:oMathParaPr>
                              <m:oMath xmlns:m="http://schemas.openxmlformats.org/officeDocument/2006/math">
                                <m:r>
                                  <a:rPr lang="en-US" sz="1800" b="1" i="1" kern="100">
                                    <a:effectLst/>
                                    <a:latin typeface="Cambria Math" panose="02040503050406030204" pitchFamily="18" charset="0"/>
                                    <a:ea typeface="宋体" panose="02010600030101010101" pitchFamily="2" charset="-122"/>
                                    <a:cs typeface="Times New Roman" panose="02020603050405020304" pitchFamily="18" charset="0"/>
                                  </a:rPr>
                                  <m:t>𝑹𝑴𝑺𝑬</m:t>
                                </m:r>
                                <m:r>
                                  <a:rPr lang="en-US" sz="1800" b="1"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800" b="1" i="1" kern="100">
                                    <a:effectLst/>
                                    <a:latin typeface="Cambria Math" panose="02040503050406030204" pitchFamily="18" charset="0"/>
                                    <a:ea typeface="宋体" panose="02010600030101010101" pitchFamily="2" charset="-122"/>
                                    <a:cs typeface="Times New Roman" panose="02020603050405020304" pitchFamily="18" charset="0"/>
                                  </a:rPr>
                                  <m:t>𝑴𝑨𝑬</m:t>
                                </m:r>
                              </m:oMath>
                            </m:oMathPara>
                          </a14:m>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793892016"/>
                      </a:ext>
                    </a:extLst>
                  </a:tr>
                  <a:tr h="179070">
                    <a:tc>
                      <a:txBody>
                        <a:bodyPr/>
                        <a:lstStyle/>
                        <a:p>
                          <a:pPr indent="127000" algn="just">
                            <a:lnSpc>
                              <a:spcPct val="150000"/>
                            </a:lnSpc>
                          </a:pPr>
                          <a:r>
                            <a:rPr lang="en-US" sz="1800" b="1"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just">
                            <a:lnSpc>
                              <a:spcPct val="150000"/>
                            </a:lnSpc>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Total</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ARIMA(3, 1, 5)</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0.88</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280508.31</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214941.85</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65566.46</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504918049"/>
                      </a:ext>
                    </a:extLst>
                  </a:tr>
                  <a:tr h="186690">
                    <a:tc>
                      <a:txBody>
                        <a:bodyPr/>
                        <a:lstStyle/>
                        <a:p>
                          <a:pPr indent="127000" algn="just">
                            <a:lnSpc>
                              <a:spcPct val="150000"/>
                            </a:lnSpc>
                          </a:pPr>
                          <a:r>
                            <a:rPr lang="en-US" sz="1800" b="1"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just">
                            <a:lnSpc>
                              <a:spcPct val="150000"/>
                            </a:lnSpc>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Land</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ARIMA(3, 1, 5)</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0.87</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191353.97</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143886.78</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47467.19</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591145734"/>
                      </a:ext>
                    </a:extLst>
                  </a:tr>
                  <a:tr h="186690">
                    <a:tc>
                      <a:txBody>
                        <a:bodyPr/>
                        <a:lstStyle/>
                        <a:p>
                          <a:pPr indent="127000" algn="just">
                            <a:lnSpc>
                              <a:spcPct val="150000"/>
                            </a:lnSpc>
                          </a:pPr>
                          <a:r>
                            <a:rPr lang="en-US" sz="1800" b="1"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just">
                            <a:lnSpc>
                              <a:spcPct val="150000"/>
                            </a:lnSpc>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Air</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ARIMA(5, 1, 2)</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0.97</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13026.18</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8953.04</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4073.14</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661932947"/>
                      </a:ext>
                    </a:extLst>
                  </a:tr>
                  <a:tr h="186690">
                    <a:tc>
                      <a:txBody>
                        <a:bodyPr/>
                        <a:lstStyle/>
                        <a:p>
                          <a:pPr indent="127000" algn="just">
                            <a:lnSpc>
                              <a:spcPct val="150000"/>
                            </a:lnSpc>
                          </a:pPr>
                          <a:r>
                            <a:rPr lang="en-US" sz="1800" b="1" kern="1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just">
                            <a:lnSpc>
                              <a:spcPct val="150000"/>
                            </a:lnSpc>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Sea</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ARIMA(2, 1, 1)</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0.99</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23891.38</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18500.36</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5391.02</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25845063"/>
                      </a:ext>
                    </a:extLst>
                  </a:tr>
                </a:tbl>
              </a:graphicData>
            </a:graphic>
          </p:graphicFrame>
        </mc:Choice>
        <mc:Fallback xmlns="">
          <p:graphicFrame>
            <p:nvGraphicFramePr>
              <p:cNvPr id="7" name="表格 6">
                <a:extLst>
                  <a:ext uri="{FF2B5EF4-FFF2-40B4-BE49-F238E27FC236}">
                    <a16:creationId xmlns:a16="http://schemas.microsoft.com/office/drawing/2014/main" id="{FE2F5362-CD5D-4895-8BB8-6C76EFB6F438}"/>
                  </a:ext>
                </a:extLst>
              </p:cNvPr>
              <p:cNvGraphicFramePr>
                <a:graphicFrameLocks noGrp="1"/>
              </p:cNvGraphicFramePr>
              <p:nvPr>
                <p:extLst>
                  <p:ext uri="{D42A27DB-BD31-4B8C-83A1-F6EECF244321}">
                    <p14:modId xmlns:p14="http://schemas.microsoft.com/office/powerpoint/2010/main" val="3233162233"/>
                  </p:ext>
                </p:extLst>
              </p:nvPr>
            </p:nvGraphicFramePr>
            <p:xfrm>
              <a:off x="1399592" y="1156261"/>
              <a:ext cx="9022701" cy="1869567"/>
            </p:xfrm>
            <a:graphic>
              <a:graphicData uri="http://schemas.openxmlformats.org/drawingml/2006/table">
                <a:tbl>
                  <a:tblPr firstRow="1" firstCol="1" bandRow="1"/>
                  <a:tblGrid>
                    <a:gridCol w="858416">
                      <a:extLst>
                        <a:ext uri="{9D8B030D-6E8A-4147-A177-3AD203B41FA5}">
                          <a16:colId xmlns:a16="http://schemas.microsoft.com/office/drawing/2014/main" val="986412397"/>
                        </a:ext>
                      </a:extLst>
                    </a:gridCol>
                    <a:gridCol w="816197">
                      <a:extLst>
                        <a:ext uri="{9D8B030D-6E8A-4147-A177-3AD203B41FA5}">
                          <a16:colId xmlns:a16="http://schemas.microsoft.com/office/drawing/2014/main" val="3660609278"/>
                        </a:ext>
                      </a:extLst>
                    </a:gridCol>
                    <a:gridCol w="1805705">
                      <a:extLst>
                        <a:ext uri="{9D8B030D-6E8A-4147-A177-3AD203B41FA5}">
                          <a16:colId xmlns:a16="http://schemas.microsoft.com/office/drawing/2014/main" val="1667330371"/>
                        </a:ext>
                      </a:extLst>
                    </a:gridCol>
                    <a:gridCol w="737119">
                      <a:extLst>
                        <a:ext uri="{9D8B030D-6E8A-4147-A177-3AD203B41FA5}">
                          <a16:colId xmlns:a16="http://schemas.microsoft.com/office/drawing/2014/main" val="282683655"/>
                        </a:ext>
                      </a:extLst>
                    </a:gridCol>
                    <a:gridCol w="1380930">
                      <a:extLst>
                        <a:ext uri="{9D8B030D-6E8A-4147-A177-3AD203B41FA5}">
                          <a16:colId xmlns:a16="http://schemas.microsoft.com/office/drawing/2014/main" val="237533569"/>
                        </a:ext>
                      </a:extLst>
                    </a:gridCol>
                    <a:gridCol w="1380931">
                      <a:extLst>
                        <a:ext uri="{9D8B030D-6E8A-4147-A177-3AD203B41FA5}">
                          <a16:colId xmlns:a16="http://schemas.microsoft.com/office/drawing/2014/main" val="1206064723"/>
                        </a:ext>
                      </a:extLst>
                    </a:gridCol>
                    <a:gridCol w="2043403">
                      <a:extLst>
                        <a:ext uri="{9D8B030D-6E8A-4147-A177-3AD203B41FA5}">
                          <a16:colId xmlns:a16="http://schemas.microsoft.com/office/drawing/2014/main" val="3135348576"/>
                        </a:ext>
                      </a:extLst>
                    </a:gridCol>
                  </a:tblGrid>
                  <a:tr h="420751">
                    <a:tc>
                      <a:txBody>
                        <a:bodyPr/>
                        <a:lstStyle/>
                        <a:p>
                          <a:pPr indent="127000" algn="just">
                            <a:lnSpc>
                              <a:spcPct val="150000"/>
                            </a:lnSpc>
                          </a:pPr>
                          <a:r>
                            <a:rPr lang="zh-CN" sz="1800" b="1" kern="100">
                              <a:effectLst/>
                              <a:latin typeface="Times New Roman" panose="02020603050405020304" pitchFamily="18" charset="0"/>
                              <a:ea typeface="宋体" panose="02010600030101010101" pitchFamily="2" charset="-122"/>
                              <a:cs typeface="Times New Roman" panose="02020603050405020304" pitchFamily="18" charset="0"/>
                            </a:rPr>
                            <a:t>编号</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indent="127000" algn="just">
                            <a:lnSpc>
                              <a:spcPct val="150000"/>
                            </a:lnSpc>
                          </a:pPr>
                          <a:r>
                            <a:rPr lang="zh-CN" sz="1800" b="1" kern="100">
                              <a:effectLst/>
                              <a:latin typeface="Times New Roman" panose="02020603050405020304" pitchFamily="18" charset="0"/>
                              <a:ea typeface="宋体" panose="02010600030101010101" pitchFamily="2" charset="-122"/>
                              <a:cs typeface="Times New Roman" panose="02020603050405020304" pitchFamily="18" charset="0"/>
                            </a:rPr>
                            <a:t>数据</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indent="127000" algn="ctr">
                            <a:lnSpc>
                              <a:spcPct val="150000"/>
                            </a:lnSpc>
                          </a:pPr>
                          <a:r>
                            <a:rPr lang="zh-CN" sz="1800" b="1" kern="100">
                              <a:effectLst/>
                              <a:latin typeface="Times New Roman" panose="02020603050405020304" pitchFamily="18" charset="0"/>
                              <a:ea typeface="宋体" panose="02010600030101010101" pitchFamily="2" charset="-122"/>
                              <a:cs typeface="Times New Roman" panose="02020603050405020304" pitchFamily="18" charset="0"/>
                            </a:rPr>
                            <a:t>模型</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endParaRPr lang="zh-CN"/>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blipFill>
                          <a:blip r:embed="rId6"/>
                          <a:stretch>
                            <a:fillRect l="-472727" t="-1449" r="-654545" b="-379710"/>
                          </a:stretch>
                        </a:blipFill>
                      </a:tcPr>
                    </a:tc>
                    <a:tc>
                      <a:txBody>
                        <a:bodyPr/>
                        <a:lstStyle/>
                        <a:p>
                          <a:endParaRPr lang="zh-CN"/>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blipFill>
                          <a:blip r:embed="rId6"/>
                          <a:stretch>
                            <a:fillRect l="-305286" t="-1449" r="-248899" b="-379710"/>
                          </a:stretch>
                        </a:blipFill>
                      </a:tcPr>
                    </a:tc>
                    <a:tc>
                      <a:txBody>
                        <a:bodyPr/>
                        <a:lstStyle/>
                        <a:p>
                          <a:endParaRPr lang="zh-CN"/>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blipFill>
                          <a:blip r:embed="rId6"/>
                          <a:stretch>
                            <a:fillRect l="-405286" t="-1449" r="-148899" b="-379710"/>
                          </a:stretch>
                        </a:blipFill>
                      </a:tcPr>
                    </a:tc>
                    <a:tc>
                      <a:txBody>
                        <a:bodyPr/>
                        <a:lstStyle/>
                        <a:p>
                          <a:endParaRPr lang="zh-CN"/>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blipFill>
                          <a:blip r:embed="rId6"/>
                          <a:stretch>
                            <a:fillRect l="-342388" t="-1449" r="-896" b="-379710"/>
                          </a:stretch>
                        </a:blipFill>
                      </a:tcPr>
                    </a:tc>
                    <a:extLst>
                      <a:ext uri="{0D108BD9-81ED-4DB2-BD59-A6C34878D82A}">
                        <a16:rowId xmlns:a16="http://schemas.microsoft.com/office/drawing/2014/main" val="3793892016"/>
                      </a:ext>
                    </a:extLst>
                  </a:tr>
                  <a:tr h="362204">
                    <a:tc>
                      <a:txBody>
                        <a:bodyPr/>
                        <a:lstStyle/>
                        <a:p>
                          <a:pPr indent="127000" algn="just">
                            <a:lnSpc>
                              <a:spcPct val="150000"/>
                            </a:lnSpc>
                          </a:pPr>
                          <a:r>
                            <a:rPr lang="en-US" sz="1800" b="1"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just">
                            <a:lnSpc>
                              <a:spcPct val="150000"/>
                            </a:lnSpc>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Total</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ARIMA(3, 1, 5)</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0.88</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280508.31</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214941.85</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65566.46</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504918049"/>
                      </a:ext>
                    </a:extLst>
                  </a:tr>
                  <a:tr h="362204">
                    <a:tc>
                      <a:txBody>
                        <a:bodyPr/>
                        <a:lstStyle/>
                        <a:p>
                          <a:pPr indent="127000" algn="just">
                            <a:lnSpc>
                              <a:spcPct val="150000"/>
                            </a:lnSpc>
                          </a:pPr>
                          <a:r>
                            <a:rPr lang="en-US" sz="1800" b="1"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just">
                            <a:lnSpc>
                              <a:spcPct val="150000"/>
                            </a:lnSpc>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Land</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ARIMA(3, 1, 5)</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0.87</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191353.97</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143886.78</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47467.19</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591145734"/>
                      </a:ext>
                    </a:extLst>
                  </a:tr>
                  <a:tr h="362204">
                    <a:tc>
                      <a:txBody>
                        <a:bodyPr/>
                        <a:lstStyle/>
                        <a:p>
                          <a:pPr indent="127000" algn="just">
                            <a:lnSpc>
                              <a:spcPct val="150000"/>
                            </a:lnSpc>
                          </a:pPr>
                          <a:r>
                            <a:rPr lang="en-US" sz="1800" b="1"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just">
                            <a:lnSpc>
                              <a:spcPct val="150000"/>
                            </a:lnSpc>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Air</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ARIMA(5, 1, 2)</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0.97</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13026.18</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8953.04</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4073.14</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661932947"/>
                      </a:ext>
                    </a:extLst>
                  </a:tr>
                  <a:tr h="362204">
                    <a:tc>
                      <a:txBody>
                        <a:bodyPr/>
                        <a:lstStyle/>
                        <a:p>
                          <a:pPr indent="127000" algn="just">
                            <a:lnSpc>
                              <a:spcPct val="150000"/>
                            </a:lnSpc>
                          </a:pPr>
                          <a:r>
                            <a:rPr lang="en-US" sz="1800" b="1" kern="1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just">
                            <a:lnSpc>
                              <a:spcPct val="150000"/>
                            </a:lnSpc>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Sea</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ARIMA(2, 1, 1)</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0.99</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23891.38</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18500.36</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indent="127000" algn="l"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5391.02</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25845063"/>
                      </a:ext>
                    </a:extLst>
                  </a:tr>
                </a:tbl>
              </a:graphicData>
            </a:graphic>
          </p:graphicFrame>
        </mc:Fallback>
      </mc:AlternateContent>
      <p:sp>
        <p:nvSpPr>
          <p:cNvPr id="9" name="页脚占位符 6">
            <a:extLst>
              <a:ext uri="{FF2B5EF4-FFF2-40B4-BE49-F238E27FC236}">
                <a16:creationId xmlns:a16="http://schemas.microsoft.com/office/drawing/2014/main" id="{6D12BE91-AC46-467A-A04E-CB7D0204DB0E}"/>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10" name="灯片编号占位符 7">
            <a:extLst>
              <a:ext uri="{FF2B5EF4-FFF2-40B4-BE49-F238E27FC236}">
                <a16:creationId xmlns:a16="http://schemas.microsoft.com/office/drawing/2014/main" id="{E4B5CB95-7073-42B0-90EF-C177C0494007}"/>
              </a:ext>
            </a:extLst>
          </p:cNvPr>
          <p:cNvSpPr>
            <a:spLocks noGrp="1"/>
          </p:cNvSpPr>
          <p:nvPr>
            <p:ph type="sldNum" sz="quarter" idx="12"/>
          </p:nvPr>
        </p:nvSpPr>
        <p:spPr>
          <a:xfrm>
            <a:off x="9206716" y="6539160"/>
            <a:ext cx="2700000" cy="316800"/>
          </a:xfrm>
        </p:spPr>
        <p:txBody>
          <a:bodyPr/>
          <a:lstStyle/>
          <a:p>
            <a:fld id="{49AE70B2-8BF9-45C0-BB95-33D1B9D3A854}" type="slidenum">
              <a:rPr lang="zh-CN" altLang="en-US" smtClean="0"/>
              <a:t>18</a:t>
            </a:fld>
            <a:endParaRPr lang="zh-CN" altLang="en-US" dirty="0"/>
          </a:p>
        </p:txBody>
      </p:sp>
      <p:sp>
        <p:nvSpPr>
          <p:cNvPr id="15" name="标题 4">
            <a:extLst>
              <a:ext uri="{FF2B5EF4-FFF2-40B4-BE49-F238E27FC236}">
                <a16:creationId xmlns:a16="http://schemas.microsoft.com/office/drawing/2014/main" id="{118CEF1E-C1EE-4CA9-AD1B-8F20F8EDEAE3}"/>
              </a:ext>
            </a:extLst>
          </p:cNvPr>
          <p:cNvSpPr>
            <a:spLocks noGrp="1"/>
          </p:cNvSpPr>
          <p:nvPr>
            <p:ph type="title"/>
            <p:custDataLst>
              <p:tags r:id="rId3"/>
            </p:custDataLst>
          </p:nvPr>
        </p:nvSpPr>
        <p:spPr>
          <a:xfrm>
            <a:off x="297582" y="257804"/>
            <a:ext cx="4770166" cy="441964"/>
          </a:xfrm>
        </p:spPr>
        <p:txBody>
          <a:bodyPr>
            <a:normAutofit/>
          </a:bodyPr>
          <a:lstStyle/>
          <a:p>
            <a:r>
              <a:rPr lang="zh-CN" altLang="en-US" dirty="0"/>
              <a:t>模型评价</a:t>
            </a:r>
          </a:p>
        </p:txBody>
      </p:sp>
      <p:cxnSp>
        <p:nvCxnSpPr>
          <p:cNvPr id="16" name="直接连接符 15">
            <a:extLst>
              <a:ext uri="{FF2B5EF4-FFF2-40B4-BE49-F238E27FC236}">
                <a16:creationId xmlns:a16="http://schemas.microsoft.com/office/drawing/2014/main" id="{23D4CFBC-126C-44DB-A233-F665A948402E}"/>
              </a:ext>
            </a:extLst>
          </p:cNvPr>
          <p:cNvCxnSpPr>
            <a:cxnSpLocks/>
          </p:cNvCxnSpPr>
          <p:nvPr/>
        </p:nvCxnSpPr>
        <p:spPr>
          <a:xfrm>
            <a:off x="756744" y="3429000"/>
            <a:ext cx="10447283" cy="0"/>
          </a:xfrm>
          <a:prstGeom prst="line">
            <a:avLst/>
          </a:prstGeom>
          <a:ln w="1905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36F0400E-541E-497C-8122-1D12FE9F4C14}"/>
                  </a:ext>
                </a:extLst>
              </p:cNvPr>
              <p:cNvSpPr txBox="1"/>
              <p:nvPr/>
            </p:nvSpPr>
            <p:spPr>
              <a:xfrm>
                <a:off x="1039509" y="3641762"/>
                <a:ext cx="9881752" cy="2352760"/>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14:m>
                  <m:oMath xmlns:m="http://schemas.openxmlformats.org/officeDocument/2006/math">
                    <m:sSup>
                      <m:sSupPr>
                        <m:ctrlPr>
                          <a:rPr lang="en-US" altLang="zh-CN" sz="2000" b="1" i="1" smtClean="0">
                            <a:solidFill>
                              <a:schemeClr val="accent6">
                                <a:lumMod val="75000"/>
                              </a:schemeClr>
                            </a:solidFill>
                            <a:latin typeface="Cambria Math" panose="02040503050406030204" pitchFamily="18" charset="0"/>
                            <a:cs typeface="Cambria Math" panose="02040503050406030204" charset="0"/>
                          </a:rPr>
                        </m:ctrlPr>
                      </m:sSupPr>
                      <m:e>
                        <m:r>
                          <a:rPr lang="en-US" altLang="zh-CN" sz="2000" b="1" i="1">
                            <a:solidFill>
                              <a:schemeClr val="accent6">
                                <a:lumMod val="75000"/>
                              </a:schemeClr>
                            </a:solidFill>
                            <a:latin typeface="Cambria Math" panose="02040503050406030204" charset="0"/>
                            <a:cs typeface="Cambria Math" panose="02040503050406030204" charset="0"/>
                          </a:rPr>
                          <m:t>𝑹</m:t>
                        </m:r>
                      </m:e>
                      <m:sup>
                        <m:r>
                          <a:rPr lang="en-US" altLang="zh-CN" sz="2000" b="1" i="1">
                            <a:solidFill>
                              <a:schemeClr val="accent6">
                                <a:lumMod val="75000"/>
                              </a:schemeClr>
                            </a:solidFill>
                            <a:latin typeface="Cambria Math" panose="02040503050406030204" charset="0"/>
                            <a:cs typeface="Cambria Math" panose="02040503050406030204" charset="0"/>
                          </a:rPr>
                          <m:t>𝟐</m:t>
                        </m:r>
                      </m:sup>
                    </m:sSup>
                  </m:oMath>
                </a14:m>
                <a:r>
                  <a:rPr lang="zh-CN" altLang="en-US" sz="2000" b="1" dirty="0">
                    <a:solidFill>
                      <a:schemeClr val="accent6">
                        <a:lumMod val="75000"/>
                      </a:schemeClr>
                    </a:solidFill>
                    <a:latin typeface="Times New Roman" panose="02020603050405020304" pitchFamily="18" charset="0"/>
                    <a:ea typeface="宋体" panose="02010600030101010101" pitchFamily="2" charset="-122"/>
                    <a:cs typeface="Times New Roman" panose="02020603050405020304" pitchFamily="18" charset="0"/>
                  </a:rPr>
                  <a:t>来看，模型拟合的结果很好</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，尤其是</a:t>
                </a:r>
                <a:r>
                  <a:rPr lang="zh-CN" altLang="en-US" sz="2000" b="1"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空路和海路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人数。</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lang="en-US" altLang="zh-CN" sz="2000" b="1" dirty="0" err="1">
                    <a:solidFill>
                      <a:schemeClr val="accent6">
                        <a:lumMod val="75000"/>
                      </a:schemeClr>
                    </a:solidFill>
                    <a:latin typeface="Times New Roman" panose="02020603050405020304" pitchFamily="18" charset="0"/>
                    <a:ea typeface="宋体" panose="02010600030101010101" pitchFamily="2" charset="-122"/>
                    <a:cs typeface="Times New Roman" panose="02020603050405020304" pitchFamily="18" charset="0"/>
                  </a:rPr>
                  <a:t>均方根误差均大于平均绝对误差</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，结合</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序列的拟合预测</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图说明来澳人数在某些时刻受到异常事件的影响会有一个</a:t>
                </a:r>
                <a:r>
                  <a:rPr lang="en-US" altLang="zh-CN" sz="2000" b="1" dirty="0" err="1">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比较大的波动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从</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2000" b="1" i="1" kern="100" smtClean="0">
                        <a:solidFill>
                          <a:schemeClr val="accent6">
                            <a:lumMod val="75000"/>
                          </a:schemeClr>
                        </a:solidFill>
                        <a:effectLst/>
                        <a:latin typeface="Cambria Math" panose="02040503050406030204" pitchFamily="18" charset="0"/>
                        <a:ea typeface="宋体" panose="02010600030101010101" pitchFamily="2" charset="-122"/>
                        <a:cs typeface="Times New Roman" panose="02020603050405020304" pitchFamily="18" charset="0"/>
                      </a:rPr>
                      <m:t>𝑹𝑴𝑺𝑬</m:t>
                    </m:r>
                    <m:r>
                      <a:rPr lang="en-US" altLang="zh-CN" sz="2000" b="1" i="1" kern="100" smtClean="0">
                        <a:solidFill>
                          <a:schemeClr val="accent6">
                            <a:lumMod val="75000"/>
                          </a:schemeClr>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1" kern="100" smtClean="0">
                        <a:solidFill>
                          <a:schemeClr val="accent6">
                            <a:lumMod val="75000"/>
                          </a:schemeClr>
                        </a:solidFill>
                        <a:effectLst/>
                        <a:latin typeface="Cambria Math" panose="02040503050406030204" pitchFamily="18" charset="0"/>
                        <a:ea typeface="宋体" panose="02010600030101010101" pitchFamily="2" charset="-122"/>
                        <a:cs typeface="Times New Roman" panose="02020603050405020304" pitchFamily="18" charset="0"/>
                      </a:rPr>
                      <m:t>𝑴𝑨𝑬</m:t>
                    </m:r>
                  </m:oMath>
                </a14:m>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可以看出</a:t>
                </a:r>
                <a:r>
                  <a:rPr lang="en-US" altLang="zh-CN" sz="2000" b="1" dirty="0" err="1">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总人数和陆路人数</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的波动比较</a:t>
                </a:r>
                <a:r>
                  <a:rPr lang="en-US" altLang="zh-CN" sz="2000" b="1" dirty="0" err="1">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大</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err="1">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空路和海路人数</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的波动比较</a:t>
                </a:r>
                <a:r>
                  <a:rPr lang="en-US" altLang="zh-CN" sz="2000" b="1" dirty="0" err="1">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小</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9" name="文本框 18">
                <a:extLst>
                  <a:ext uri="{FF2B5EF4-FFF2-40B4-BE49-F238E27FC236}">
                    <a16:creationId xmlns:a16="http://schemas.microsoft.com/office/drawing/2014/main" id="{36F0400E-541E-497C-8122-1D12FE9F4C14}"/>
                  </a:ext>
                </a:extLst>
              </p:cNvPr>
              <p:cNvSpPr txBox="1">
                <a:spLocks noRot="1" noChangeAspect="1" noMove="1" noResize="1" noEditPoints="1" noAdjustHandles="1" noChangeArrowheads="1" noChangeShapeType="1" noTextEdit="1"/>
              </p:cNvSpPr>
              <p:nvPr/>
            </p:nvSpPr>
            <p:spPr>
              <a:xfrm>
                <a:off x="1039509" y="3641762"/>
                <a:ext cx="9881752" cy="2352760"/>
              </a:xfrm>
              <a:prstGeom prst="rect">
                <a:avLst/>
              </a:prstGeom>
              <a:blipFill>
                <a:blip r:embed="rId7"/>
                <a:stretch>
                  <a:fillRect l="-617" r="-247" b="-3109"/>
                </a:stretch>
              </a:blipFill>
            </p:spPr>
            <p:txBody>
              <a:bodyPr/>
              <a:lstStyle/>
              <a:p>
                <a:r>
                  <a:rPr lang="zh-CN" altLang="en-US">
                    <a:noFill/>
                  </a:rPr>
                  <a:t> </a:t>
                </a:r>
              </a:p>
            </p:txBody>
          </p:sp>
        </mc:Fallback>
      </mc:AlternateContent>
    </p:spTree>
    <p:custDataLst>
      <p:tags r:id="rId2"/>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4" presetClass="entr" presetSubtype="1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randombar(horizontal)">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5819120" y="3284715"/>
            <a:ext cx="1579284" cy="389404"/>
          </a:xfrm>
        </p:spPr>
        <p:txBody>
          <a:bodyPr/>
          <a:lstStyle/>
          <a:p>
            <a:pPr marL="0" indent="0">
              <a:buNone/>
            </a:pPr>
            <a:r>
              <a:rPr lang="zh-CN" altLang="en-US" sz="1800" b="1" dirty="0">
                <a:solidFill>
                  <a:schemeClr val="tx1"/>
                </a:solidFill>
              </a:rPr>
              <a:t>缺失值处理</a:t>
            </a:r>
          </a:p>
        </p:txBody>
      </p:sp>
      <p:sp>
        <p:nvSpPr>
          <p:cNvPr id="5" name="标题 4"/>
          <p:cNvSpPr>
            <a:spLocks noGrp="1"/>
          </p:cNvSpPr>
          <p:nvPr>
            <p:ph type="title" idx="4294967295"/>
            <p:custDataLst>
              <p:tags r:id="rId2"/>
            </p:custDataLst>
          </p:nvPr>
        </p:nvSpPr>
        <p:spPr>
          <a:xfrm>
            <a:off x="701298" y="455774"/>
            <a:ext cx="3232450" cy="565150"/>
          </a:xfrm>
        </p:spPr>
        <p:txBody>
          <a:bodyPr>
            <a:normAutofit/>
          </a:bodyPr>
          <a:lstStyle/>
          <a:p>
            <a:pPr algn="dist"/>
            <a:r>
              <a:rPr lang="zh-CN" altLang="en-US" dirty="0"/>
              <a:t>建模对疫情后评测</a:t>
            </a:r>
          </a:p>
        </p:txBody>
      </p:sp>
      <p:sp>
        <p:nvSpPr>
          <p:cNvPr id="7" name="文本占位符 6"/>
          <p:cNvSpPr>
            <a:spLocks noGrp="1"/>
          </p:cNvSpPr>
          <p:nvPr>
            <p:ph type="body" sz="quarter" idx="4294967295"/>
            <p:custDataLst>
              <p:tags r:id="rId3"/>
            </p:custDataLst>
          </p:nvPr>
        </p:nvSpPr>
        <p:spPr>
          <a:xfrm>
            <a:off x="1104900" y="1243983"/>
            <a:ext cx="9982200" cy="1503362"/>
          </a:xfrm>
        </p:spPr>
        <p:txBody>
          <a:bodyPr>
            <a:noAutofit/>
          </a:bodyPr>
          <a:lstStyle/>
          <a:p>
            <a:pPr marL="0" indent="0">
              <a:lnSpc>
                <a:spcPct val="150000"/>
              </a:lnSpc>
              <a:buNone/>
            </a:pPr>
            <a:r>
              <a:rPr lang="zh-CN" altLang="en-US" sz="2000" spc="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选择</a:t>
            </a:r>
            <a:r>
              <a:rPr lang="en-US" altLang="zh-CN" sz="2000" b="1" spc="0" dirty="0">
                <a:solidFill>
                  <a:schemeClr val="accent6">
                    <a:lumMod val="75000"/>
                  </a:schemeClr>
                </a:solidFill>
                <a:latin typeface="宋体" panose="02010600030101010101" pitchFamily="2" charset="-122"/>
                <a:ea typeface="宋体" panose="02010600030101010101" pitchFamily="2" charset="-122"/>
                <a:cs typeface="宋体" panose="02010600030101010101" pitchFamily="2" charset="-122"/>
              </a:rPr>
              <a:t>2008</a:t>
            </a:r>
            <a:r>
              <a:rPr lang="zh-CN" altLang="en-US" sz="2000" b="1" spc="0" dirty="0">
                <a:solidFill>
                  <a:schemeClr val="accent6">
                    <a:lumMod val="75000"/>
                  </a:schemeClr>
                </a:solidFill>
                <a:latin typeface="宋体" panose="02010600030101010101" pitchFamily="2" charset="-122"/>
                <a:ea typeface="宋体" panose="02010600030101010101" pitchFamily="2" charset="-122"/>
                <a:cs typeface="宋体" panose="02010600030101010101" pitchFamily="2" charset="-122"/>
              </a:rPr>
              <a:t>年</a:t>
            </a:r>
            <a:r>
              <a:rPr lang="en-US" altLang="zh-CN" sz="2000" b="1" spc="0" dirty="0">
                <a:solidFill>
                  <a:schemeClr val="accent6">
                    <a:lumMod val="75000"/>
                  </a:schemeClr>
                </a:solidFill>
                <a:latin typeface="宋体" panose="02010600030101010101" pitchFamily="2" charset="-122"/>
                <a:ea typeface="宋体" panose="02010600030101010101" pitchFamily="2" charset="-122"/>
                <a:cs typeface="宋体" panose="02010600030101010101" pitchFamily="2" charset="-122"/>
              </a:rPr>
              <a:t>1</a:t>
            </a:r>
            <a:r>
              <a:rPr lang="zh-CN" altLang="en-US" sz="2000" b="1" spc="0" dirty="0">
                <a:solidFill>
                  <a:schemeClr val="accent6">
                    <a:lumMod val="75000"/>
                  </a:schemeClr>
                </a:solidFill>
                <a:latin typeface="宋体" panose="02010600030101010101" pitchFamily="2" charset="-122"/>
                <a:ea typeface="宋体" panose="02010600030101010101" pitchFamily="2" charset="-122"/>
                <a:cs typeface="宋体" panose="02010600030101010101" pitchFamily="2" charset="-122"/>
              </a:rPr>
              <a:t>月到</a:t>
            </a:r>
            <a:r>
              <a:rPr lang="en-US" altLang="zh-CN" sz="2000" b="1" spc="0" dirty="0">
                <a:solidFill>
                  <a:schemeClr val="accent6">
                    <a:lumMod val="75000"/>
                  </a:schemeClr>
                </a:solidFill>
                <a:latin typeface="宋体" panose="02010600030101010101" pitchFamily="2" charset="-122"/>
                <a:ea typeface="宋体" panose="02010600030101010101" pitchFamily="2" charset="-122"/>
                <a:cs typeface="宋体" panose="02010600030101010101" pitchFamily="2" charset="-122"/>
              </a:rPr>
              <a:t>2019</a:t>
            </a:r>
            <a:r>
              <a:rPr lang="zh-CN" altLang="en-US" sz="2000" b="1" spc="0" dirty="0">
                <a:solidFill>
                  <a:schemeClr val="accent6">
                    <a:lumMod val="75000"/>
                  </a:schemeClr>
                </a:solidFill>
                <a:latin typeface="宋体" panose="02010600030101010101" pitchFamily="2" charset="-122"/>
                <a:ea typeface="宋体" panose="02010600030101010101" pitchFamily="2" charset="-122"/>
                <a:cs typeface="宋体" panose="02010600030101010101" pitchFamily="2" charset="-122"/>
              </a:rPr>
              <a:t>年</a:t>
            </a:r>
            <a:r>
              <a:rPr lang="en-US" altLang="zh-CN" sz="2000" b="1" spc="0" dirty="0">
                <a:solidFill>
                  <a:schemeClr val="accent6">
                    <a:lumMod val="75000"/>
                  </a:schemeClr>
                </a:solidFill>
                <a:latin typeface="宋体" panose="02010600030101010101" pitchFamily="2" charset="-122"/>
                <a:ea typeface="宋体" panose="02010600030101010101" pitchFamily="2" charset="-122"/>
                <a:cs typeface="宋体" panose="02010600030101010101" pitchFamily="2" charset="-122"/>
              </a:rPr>
              <a:t>12</a:t>
            </a:r>
            <a:r>
              <a:rPr lang="zh-CN" altLang="en-US" sz="2000" b="1" spc="0" dirty="0">
                <a:solidFill>
                  <a:schemeClr val="accent6">
                    <a:lumMod val="75000"/>
                  </a:schemeClr>
                </a:solidFill>
                <a:latin typeface="宋体" panose="02010600030101010101" pitchFamily="2" charset="-122"/>
                <a:ea typeface="宋体" panose="02010600030101010101" pitchFamily="2" charset="-122"/>
                <a:cs typeface="宋体" panose="02010600030101010101" pitchFamily="2" charset="-122"/>
              </a:rPr>
              <a:t>月</a:t>
            </a:r>
            <a:r>
              <a:rPr lang="zh-CN" altLang="en-US" sz="2000" spc="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的所有疫情前的数据来建模分析，</a:t>
            </a:r>
            <a:r>
              <a:rPr lang="zh-CN" altLang="en-US" sz="2000" b="1" spc="0" dirty="0">
                <a:solidFill>
                  <a:schemeClr val="accent6">
                    <a:lumMod val="75000"/>
                  </a:schemeClr>
                </a:solidFill>
                <a:latin typeface="宋体" panose="02010600030101010101" pitchFamily="2" charset="-122"/>
                <a:ea typeface="宋体" panose="02010600030101010101" pitchFamily="2" charset="-122"/>
                <a:cs typeface="宋体" panose="02010600030101010101" pitchFamily="2" charset="-122"/>
              </a:rPr>
              <a:t>预测</a:t>
            </a:r>
            <a:r>
              <a:rPr lang="zh-CN" altLang="en-US" sz="2000" spc="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得到</a:t>
            </a:r>
            <a:r>
              <a:rPr lang="en-US" altLang="zh-CN" sz="2000" b="1" spc="0" dirty="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rPr>
              <a:t>2020</a:t>
            </a:r>
            <a:r>
              <a:rPr lang="zh-CN" altLang="en-US" sz="2000" b="1" spc="0" dirty="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rPr>
              <a:t>年</a:t>
            </a:r>
            <a:r>
              <a:rPr lang="en-US" altLang="zh-CN" sz="2000" b="1" spc="0" dirty="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rPr>
              <a:t>1</a:t>
            </a:r>
            <a:r>
              <a:rPr lang="zh-CN" altLang="en-US" sz="2000" b="1" spc="0" dirty="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rPr>
              <a:t>月到</a:t>
            </a:r>
            <a:r>
              <a:rPr lang="en-US" altLang="zh-CN" sz="2000" b="1" spc="0" dirty="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rPr>
              <a:t>2021</a:t>
            </a:r>
            <a:r>
              <a:rPr lang="zh-CN" altLang="en-US" sz="2000" b="1" spc="0" dirty="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rPr>
              <a:t>年</a:t>
            </a:r>
            <a:r>
              <a:rPr lang="en-US" altLang="zh-CN" sz="2000" b="1" spc="0" dirty="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rPr>
              <a:t>9</a:t>
            </a:r>
            <a:r>
              <a:rPr lang="zh-CN" altLang="en-US" sz="2000" b="1" spc="0" dirty="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rPr>
              <a:t>月</a:t>
            </a:r>
            <a:r>
              <a:rPr lang="zh-CN" altLang="en-US" sz="2000" spc="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的</a:t>
            </a:r>
            <a:r>
              <a:rPr lang="zh-CN" altLang="en-US" sz="2000" b="1" spc="0" dirty="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rPr>
              <a:t>估计值</a:t>
            </a:r>
            <a:r>
              <a:rPr lang="zh-CN" altLang="en-US" sz="2000" spc="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，与发生疫情后的</a:t>
            </a:r>
            <a:r>
              <a:rPr lang="zh-CN" altLang="en-US" sz="2000" b="1" spc="0" dirty="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rPr>
              <a:t>真实值</a:t>
            </a:r>
            <a:r>
              <a:rPr lang="zh-CN" altLang="en-US" sz="2000" spc="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进行比较验证，并评估疫情后的</a:t>
            </a:r>
            <a:r>
              <a:rPr lang="zh-CN" altLang="en-US" sz="2000" b="1" spc="0" dirty="0">
                <a:solidFill>
                  <a:schemeClr val="accent6">
                    <a:lumMod val="75000"/>
                  </a:schemeClr>
                </a:solidFill>
                <a:latin typeface="宋体" panose="02010600030101010101" pitchFamily="2" charset="-122"/>
                <a:ea typeface="宋体" panose="02010600030101010101" pitchFamily="2" charset="-122"/>
                <a:cs typeface="宋体" panose="02010600030101010101" pitchFamily="2" charset="-122"/>
              </a:rPr>
              <a:t>恢复</a:t>
            </a:r>
            <a:r>
              <a:rPr lang="zh-CN" altLang="en-US" sz="2000" spc="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情况，对未来趋势进行</a:t>
            </a:r>
            <a:r>
              <a:rPr lang="zh-CN" altLang="en-US" sz="2000" b="1" spc="0" dirty="0">
                <a:solidFill>
                  <a:schemeClr val="accent6">
                    <a:lumMod val="75000"/>
                  </a:schemeClr>
                </a:solidFill>
                <a:latin typeface="宋体" panose="02010600030101010101" pitchFamily="2" charset="-122"/>
                <a:ea typeface="宋体" panose="02010600030101010101" pitchFamily="2" charset="-122"/>
                <a:cs typeface="宋体" panose="02010600030101010101" pitchFamily="2" charset="-122"/>
              </a:rPr>
              <a:t>预测</a:t>
            </a:r>
            <a:r>
              <a:rPr lang="zh-CN" altLang="en-US" sz="2000" spc="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a:t>
            </a:r>
            <a:endParaRPr sz="2000" spc="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3" name="表格 2"/>
          <p:cNvGraphicFramePr/>
          <p:nvPr>
            <p:custDataLst>
              <p:tags r:id="rId4"/>
            </p:custDataLst>
          </p:nvPr>
        </p:nvGraphicFramePr>
        <p:xfrm>
          <a:off x="5819120" y="3798569"/>
          <a:ext cx="5275580" cy="2037715"/>
        </p:xfrm>
        <a:graphic>
          <a:graphicData uri="http://schemas.openxmlformats.org/drawingml/2006/table">
            <a:tbl>
              <a:tblPr firstRow="1" bandRow="1">
                <a:tableStyleId>{5940675A-B579-460E-94D1-54222C63F5DA}</a:tableStyleId>
              </a:tblPr>
              <a:tblGrid>
                <a:gridCol w="2178050">
                  <a:extLst>
                    <a:ext uri="{9D8B030D-6E8A-4147-A177-3AD203B41FA5}">
                      <a16:colId xmlns:a16="http://schemas.microsoft.com/office/drawing/2014/main" val="20000"/>
                    </a:ext>
                  </a:extLst>
                </a:gridCol>
                <a:gridCol w="1548765">
                  <a:extLst>
                    <a:ext uri="{9D8B030D-6E8A-4147-A177-3AD203B41FA5}">
                      <a16:colId xmlns:a16="http://schemas.microsoft.com/office/drawing/2014/main" val="20001"/>
                    </a:ext>
                  </a:extLst>
                </a:gridCol>
                <a:gridCol w="1548765">
                  <a:extLst>
                    <a:ext uri="{9D8B030D-6E8A-4147-A177-3AD203B41FA5}">
                      <a16:colId xmlns:a16="http://schemas.microsoft.com/office/drawing/2014/main" val="20002"/>
                    </a:ext>
                  </a:extLst>
                </a:gridCol>
              </a:tblGrid>
              <a:tr h="355600">
                <a:tc>
                  <a:txBody>
                    <a:bodyPr/>
                    <a:lstStyle/>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时间</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a:txBody>
                    <a:bodyPr/>
                    <a:lstStyle/>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数据缺失</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a:txBody>
                    <a:bodyPr/>
                    <a:lstStyle/>
                    <a:p>
                      <a:pPr indent="0" algn="ctr">
                        <a:buNone/>
                      </a:pPr>
                      <a:r>
                        <a:rPr lang="en-US" sz="1800" b="1" dirty="0" err="1">
                          <a:latin typeface="宋体" panose="02010600030101010101" pitchFamily="2" charset="-122"/>
                          <a:ea typeface="宋体" panose="02010600030101010101" pitchFamily="2" charset="-122"/>
                          <a:cs typeface="宋体" panose="02010600030101010101" pitchFamily="2" charset="-122"/>
                        </a:rPr>
                        <a:t>线性插值</a:t>
                      </a:r>
                      <a:endParaRPr lang="en-US" altLang="en-US" sz="18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035">
                <a:tc>
                  <a:txBody>
                    <a:bodyPr/>
                    <a:lstStyle/>
                    <a:p>
                      <a:pPr indent="0" algn="ctr">
                        <a:buNone/>
                      </a:pPr>
                      <a:r>
                        <a:rPr lang="en-US" sz="1800" b="1" dirty="0">
                          <a:latin typeface="宋体" panose="02010600030101010101" pitchFamily="2" charset="-122"/>
                          <a:ea typeface="宋体" panose="02010600030101010101" pitchFamily="2" charset="-122"/>
                          <a:cs typeface="宋体" panose="02010600030101010101" pitchFamily="2" charset="-122"/>
                        </a:rPr>
                        <a:t>2020年3月</a:t>
                      </a:r>
                      <a:endParaRPr lang="en-US" altLang="en-US" sz="18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dirty="0">
                          <a:latin typeface="宋体" panose="02010600030101010101" pitchFamily="2" charset="-122"/>
                          <a:ea typeface="宋体" panose="02010600030101010101" pitchFamily="2" charset="-122"/>
                          <a:cs typeface="宋体" panose="02010600030101010101" pitchFamily="2" charset="-122"/>
                        </a:rPr>
                        <a:t>123</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dirty="0">
                          <a:latin typeface="宋体" panose="02010600030101010101" pitchFamily="2" charset="-122"/>
                          <a:ea typeface="宋体" panose="02010600030101010101" pitchFamily="2" charset="-122"/>
                          <a:cs typeface="宋体" panose="02010600030101010101" pitchFamily="2" charset="-122"/>
                        </a:rPr>
                        <a:t>123</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b">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670">
                <a:tc>
                  <a:txBody>
                    <a:bodyPr/>
                    <a:lstStyle/>
                    <a:p>
                      <a:pPr indent="0" algn="ctr">
                        <a:buNone/>
                      </a:pPr>
                      <a:r>
                        <a:rPr lang="en-US" sz="1800" b="1" dirty="0">
                          <a:latin typeface="宋体" panose="02010600030101010101" pitchFamily="2" charset="-122"/>
                          <a:ea typeface="宋体" panose="02010600030101010101" pitchFamily="2" charset="-122"/>
                          <a:cs typeface="宋体" panose="02010600030101010101" pitchFamily="2" charset="-122"/>
                        </a:rPr>
                        <a:t>2020年4月</a:t>
                      </a:r>
                      <a:endParaRPr lang="en-US" altLang="en-US" sz="18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dirty="0">
                          <a:latin typeface="宋体" panose="02010600030101010101" pitchFamily="2" charset="-122"/>
                          <a:ea typeface="宋体" panose="02010600030101010101" pitchFamily="2" charset="-122"/>
                          <a:cs typeface="宋体" panose="02010600030101010101" pitchFamily="2" charset="-122"/>
                        </a:rPr>
                        <a:t>-</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dirty="0">
                          <a:latin typeface="宋体" panose="02010600030101010101" pitchFamily="2" charset="-122"/>
                          <a:ea typeface="宋体" panose="02010600030101010101" pitchFamily="2" charset="-122"/>
                          <a:cs typeface="宋体" panose="02010600030101010101" pitchFamily="2" charset="-122"/>
                        </a:rPr>
                        <a:t>179</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b">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0035">
                <a:tc>
                  <a:txBody>
                    <a:bodyPr/>
                    <a:lstStyle/>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2020年5月</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dirty="0">
                          <a:latin typeface="宋体" panose="02010600030101010101" pitchFamily="2" charset="-122"/>
                          <a:ea typeface="宋体" panose="02010600030101010101" pitchFamily="2" charset="-122"/>
                          <a:cs typeface="宋体" panose="02010600030101010101" pitchFamily="2" charset="-122"/>
                        </a:rPr>
                        <a:t>234</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b">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0670">
                <a:tc>
                  <a:txBody>
                    <a:bodyPr/>
                    <a:lstStyle/>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2020年6月</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dirty="0">
                          <a:latin typeface="宋体" panose="02010600030101010101" pitchFamily="2" charset="-122"/>
                          <a:ea typeface="宋体" panose="02010600030101010101" pitchFamily="2" charset="-122"/>
                          <a:cs typeface="宋体" panose="02010600030101010101" pitchFamily="2" charset="-122"/>
                        </a:rPr>
                        <a:t>290</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b">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0035">
                <a:tc>
                  <a:txBody>
                    <a:bodyPr/>
                    <a:lstStyle/>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2020年7月</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dirty="0">
                          <a:latin typeface="宋体" panose="02010600030101010101" pitchFamily="2" charset="-122"/>
                          <a:ea typeface="宋体" panose="02010600030101010101" pitchFamily="2" charset="-122"/>
                          <a:cs typeface="宋体" panose="02010600030101010101" pitchFamily="2" charset="-122"/>
                        </a:rPr>
                        <a:t>345</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b">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0670">
                <a:tc>
                  <a:txBody>
                    <a:bodyPr/>
                    <a:lstStyle/>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2020年8月</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dirty="0">
                          <a:latin typeface="宋体" panose="02010600030101010101" pitchFamily="2" charset="-122"/>
                          <a:ea typeface="宋体" panose="02010600030101010101" pitchFamily="2" charset="-122"/>
                          <a:cs typeface="宋体" panose="02010600030101010101" pitchFamily="2" charset="-122"/>
                        </a:rPr>
                        <a:t>401</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1800" b="0" dirty="0">
                          <a:latin typeface="宋体" panose="02010600030101010101" pitchFamily="2" charset="-122"/>
                          <a:ea typeface="宋体" panose="02010600030101010101" pitchFamily="2" charset="-122"/>
                          <a:cs typeface="宋体" panose="02010600030101010101" pitchFamily="2" charset="-122"/>
                        </a:rPr>
                        <a:t>401</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b">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pSp>
        <p:nvGrpSpPr>
          <p:cNvPr id="14" name="组合 1">
            <a:extLst>
              <a:ext uri="{FF2B5EF4-FFF2-40B4-BE49-F238E27FC236}">
                <a16:creationId xmlns:a16="http://schemas.microsoft.com/office/drawing/2014/main" id="{484F9A96-79E7-4CE1-9AD7-2AC4ACB5288B}"/>
              </a:ext>
            </a:extLst>
          </p:cNvPr>
          <p:cNvGrpSpPr>
            <a:grpSpLocks/>
          </p:cNvGrpSpPr>
          <p:nvPr/>
        </p:nvGrpSpPr>
        <p:grpSpPr bwMode="auto">
          <a:xfrm>
            <a:off x="479048" y="320675"/>
            <a:ext cx="106362" cy="720725"/>
            <a:chOff x="0" y="0"/>
            <a:chExt cx="105725" cy="721610"/>
          </a:xfrm>
          <a:solidFill>
            <a:schemeClr val="accent2">
              <a:lumMod val="75000"/>
            </a:schemeClr>
          </a:solidFill>
        </p:grpSpPr>
        <p:sp>
          <p:nvSpPr>
            <p:cNvPr id="15" name="矩形 4">
              <a:extLst>
                <a:ext uri="{FF2B5EF4-FFF2-40B4-BE49-F238E27FC236}">
                  <a16:creationId xmlns:a16="http://schemas.microsoft.com/office/drawing/2014/main" id="{55DDD653-BD53-4784-A2BA-C8CBE317C281}"/>
                </a:ext>
              </a:extLst>
            </p:cNvPr>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6" name="矩形 5">
              <a:extLst>
                <a:ext uri="{FF2B5EF4-FFF2-40B4-BE49-F238E27FC236}">
                  <a16:creationId xmlns:a16="http://schemas.microsoft.com/office/drawing/2014/main" id="{D4F0F39A-879F-44FF-AD6C-15FEAA1ECDCD}"/>
                </a:ext>
              </a:extLst>
            </p:cNvPr>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17" name="直接连接符 7">
            <a:extLst>
              <a:ext uri="{FF2B5EF4-FFF2-40B4-BE49-F238E27FC236}">
                <a16:creationId xmlns:a16="http://schemas.microsoft.com/office/drawing/2014/main" id="{2637730A-6C1B-4621-9EB8-E0E7E09FE1ED}"/>
              </a:ext>
            </a:extLst>
          </p:cNvPr>
          <p:cNvSpPr>
            <a:spLocks noChangeShapeType="1"/>
          </p:cNvSpPr>
          <p:nvPr/>
        </p:nvSpPr>
        <p:spPr bwMode="auto">
          <a:xfrm>
            <a:off x="701298" y="998570"/>
            <a:ext cx="3232450" cy="0"/>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8" name="直接连接符 17">
            <a:extLst>
              <a:ext uri="{FF2B5EF4-FFF2-40B4-BE49-F238E27FC236}">
                <a16:creationId xmlns:a16="http://schemas.microsoft.com/office/drawing/2014/main" id="{24DB316B-BF68-4D76-813A-70DDA768AB11}"/>
              </a:ext>
            </a:extLst>
          </p:cNvPr>
          <p:cNvCxnSpPr>
            <a:cxnSpLocks/>
          </p:cNvCxnSpPr>
          <p:nvPr/>
        </p:nvCxnSpPr>
        <p:spPr>
          <a:xfrm>
            <a:off x="604520" y="2920216"/>
            <a:ext cx="10988390"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图文框 20">
            <a:extLst>
              <a:ext uri="{FF2B5EF4-FFF2-40B4-BE49-F238E27FC236}">
                <a16:creationId xmlns:a16="http://schemas.microsoft.com/office/drawing/2014/main" id="{A45492D1-37D6-46A3-83E6-4DD6E63100B7}"/>
              </a:ext>
            </a:extLst>
          </p:cNvPr>
          <p:cNvSpPr/>
          <p:nvPr/>
        </p:nvSpPr>
        <p:spPr>
          <a:xfrm>
            <a:off x="5601950" y="3069020"/>
            <a:ext cx="5708650" cy="3107941"/>
          </a:xfrm>
          <a:prstGeom prst="frame">
            <a:avLst>
              <a:gd name="adj1" fmla="val 153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a:extLst>
              <a:ext uri="{FF2B5EF4-FFF2-40B4-BE49-F238E27FC236}">
                <a16:creationId xmlns:a16="http://schemas.microsoft.com/office/drawing/2014/main" id="{E5C5F058-B365-4EC1-9C52-FFA05525F110}"/>
              </a:ext>
            </a:extLst>
          </p:cNvPr>
          <p:cNvSpPr txBox="1"/>
          <p:nvPr/>
        </p:nvSpPr>
        <p:spPr>
          <a:xfrm>
            <a:off x="993395" y="3284715"/>
            <a:ext cx="4058462" cy="943528"/>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2000" dirty="0">
                <a:latin typeface="宋体" panose="02010600030101010101" pitchFamily="2" charset="-122"/>
                <a:ea typeface="宋体" panose="02010600030101010101" pitchFamily="2" charset="-122"/>
                <a:sym typeface="+mn-ea"/>
              </a:rPr>
              <a:t>按入境渠道统计得到的来澳旅客海路人次数据</a:t>
            </a:r>
            <a:r>
              <a:rPr lang="zh-CN" altLang="en-US" sz="2000" b="1" dirty="0">
                <a:solidFill>
                  <a:schemeClr val="accent2">
                    <a:lumMod val="75000"/>
                  </a:schemeClr>
                </a:solidFill>
                <a:latin typeface="宋体" panose="02010600030101010101" pitchFamily="2" charset="-122"/>
                <a:ea typeface="宋体" panose="02010600030101010101" pitchFamily="2" charset="-122"/>
                <a:sym typeface="+mn-ea"/>
              </a:rPr>
              <a:t>存在几个缺失值</a:t>
            </a:r>
            <a:endParaRPr lang="en-US" altLang="zh-CN" sz="2000" b="1" dirty="0">
              <a:solidFill>
                <a:schemeClr val="accent2">
                  <a:lumMod val="75000"/>
                </a:schemeClr>
              </a:solidFill>
              <a:latin typeface="宋体" panose="02010600030101010101" pitchFamily="2" charset="-122"/>
              <a:ea typeface="宋体" panose="02010600030101010101" pitchFamily="2" charset="-122"/>
              <a:sym typeface="+mn-ea"/>
            </a:endParaRPr>
          </a:p>
        </p:txBody>
      </p:sp>
      <p:sp>
        <p:nvSpPr>
          <p:cNvPr id="26" name="箭头: 下 25">
            <a:extLst>
              <a:ext uri="{FF2B5EF4-FFF2-40B4-BE49-F238E27FC236}">
                <a16:creationId xmlns:a16="http://schemas.microsoft.com/office/drawing/2014/main" id="{8F9BD812-EBFF-4E16-8134-29D86228AEB8}"/>
              </a:ext>
            </a:extLst>
          </p:cNvPr>
          <p:cNvSpPr/>
          <p:nvPr/>
        </p:nvSpPr>
        <p:spPr>
          <a:xfrm>
            <a:off x="2822929" y="4449503"/>
            <a:ext cx="199697" cy="73584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86EF5B0-1166-4D80-BC4C-010A75A3A90A}"/>
              </a:ext>
            </a:extLst>
          </p:cNvPr>
          <p:cNvSpPr txBox="1"/>
          <p:nvPr/>
        </p:nvSpPr>
        <p:spPr>
          <a:xfrm>
            <a:off x="884279" y="5239602"/>
            <a:ext cx="4387399" cy="481863"/>
          </a:xfrm>
          <a:prstGeom prst="rect">
            <a:avLst/>
          </a:prstGeom>
          <a:noFill/>
        </p:spPr>
        <p:txBody>
          <a:bodyPr wrap="square">
            <a:spAutoFit/>
          </a:bodyPr>
          <a:lstStyle>
            <a:defPPr>
              <a:defRPr lang="zh-CN"/>
            </a:defPPr>
            <a:lvl1pPr marR="0" lvl="0" indent="0" fontAlgn="auto">
              <a:lnSpc>
                <a:spcPct val="150000"/>
              </a:lnSpc>
              <a:spcBef>
                <a:spcPts val="0"/>
              </a:spcBef>
              <a:spcAft>
                <a:spcPts val="0"/>
              </a:spcAft>
              <a:buClrTx/>
              <a:buSzTx/>
              <a:buFontTx/>
              <a:buNone/>
              <a:tabLst/>
              <a:defRPr sz="2000">
                <a:latin typeface="宋体" panose="02010600030101010101" pitchFamily="2" charset="-122"/>
                <a:ea typeface="宋体" panose="02010600030101010101" pitchFamily="2" charset="-122"/>
              </a:defRPr>
            </a:lvl1pPr>
          </a:lstStyle>
          <a:p>
            <a:r>
              <a:rPr lang="zh-CN" altLang="en-US" dirty="0">
                <a:sym typeface="+mn-ea"/>
              </a:rPr>
              <a:t>采用</a:t>
            </a:r>
            <a:r>
              <a:rPr lang="zh-CN" altLang="en-US" b="1" dirty="0">
                <a:solidFill>
                  <a:schemeClr val="accent2">
                    <a:lumMod val="75000"/>
                  </a:schemeClr>
                </a:solidFill>
                <a:sym typeface="+mn-ea"/>
              </a:rPr>
              <a:t>线性插值</a:t>
            </a:r>
            <a:r>
              <a:rPr lang="zh-CN" altLang="en-US" dirty="0">
                <a:sym typeface="+mn-ea"/>
              </a:rPr>
              <a:t>的方法填补缺失的数据</a:t>
            </a:r>
          </a:p>
        </p:txBody>
      </p:sp>
      <p:sp>
        <p:nvSpPr>
          <p:cNvPr id="30" name="页脚占位符 6">
            <a:extLst>
              <a:ext uri="{FF2B5EF4-FFF2-40B4-BE49-F238E27FC236}">
                <a16:creationId xmlns:a16="http://schemas.microsoft.com/office/drawing/2014/main" id="{8BEE1C66-288C-4825-9206-4ADC05E436C1}"/>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31" name="灯片编号占位符 7">
            <a:extLst>
              <a:ext uri="{FF2B5EF4-FFF2-40B4-BE49-F238E27FC236}">
                <a16:creationId xmlns:a16="http://schemas.microsoft.com/office/drawing/2014/main" id="{1DEB7791-BF58-42C3-8586-ADFE073AF220}"/>
              </a:ext>
            </a:extLst>
          </p:cNvPr>
          <p:cNvSpPr>
            <a:spLocks noGrp="1"/>
          </p:cNvSpPr>
          <p:nvPr>
            <p:ph type="sldNum" sz="quarter" idx="12"/>
          </p:nvPr>
        </p:nvSpPr>
        <p:spPr>
          <a:xfrm>
            <a:off x="9206716" y="6539160"/>
            <a:ext cx="2700000" cy="316800"/>
          </a:xfrm>
        </p:spPr>
        <p:txBody>
          <a:bodyPr/>
          <a:lstStyle/>
          <a:p>
            <a:fld id="{49AE70B2-8BF9-45C0-BB95-33D1B9D3A854}" type="slidenum">
              <a:rPr lang="zh-CN" altLang="en-US" smtClean="0"/>
              <a:t>19</a:t>
            </a:fld>
            <a:endParaRPr lang="zh-CN" altLang="en-US" dirty="0"/>
          </a:p>
        </p:txBody>
      </p:sp>
    </p:spTree>
    <p:custDataLst>
      <p:tags r:id="rId1"/>
    </p:custDataLst>
    <p:extLst>
      <p:ext uri="{BB962C8B-B14F-4D97-AF65-F5344CB8AC3E}">
        <p14:creationId xmlns:p14="http://schemas.microsoft.com/office/powerpoint/2010/main" val="3673016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3"/>
            </p:custDataLst>
          </p:nvPr>
        </p:nvSpPr>
        <p:spPr>
          <a:xfrm>
            <a:off x="7729029" y="161925"/>
            <a:ext cx="2690159" cy="768350"/>
          </a:xfrm>
          <a:prstGeom prst="rect">
            <a:avLst/>
          </a:prstGeom>
          <a:noFill/>
        </p:spPr>
        <p:txBody>
          <a:bodyPr wrap="square" rtlCol="0" anchor="ctr" anchorCtr="0">
            <a:normAutofit fontScale="80000" lnSpcReduction="10000"/>
          </a:bodyPr>
          <a:lstStyle/>
          <a:p>
            <a:pPr algn="r"/>
            <a:r>
              <a:rPr lang="en-US" altLang="zh-CN" sz="4400" b="1" dirty="0">
                <a:solidFill>
                  <a:schemeClr val="bg1"/>
                </a:solidFill>
                <a:uFillTx/>
                <a:latin typeface="Arial" panose="020B0604020202020204" pitchFamily="34" charset="0"/>
                <a:ea typeface="微软雅黑" panose="020B0503020204020204" pitchFamily="34" charset="-122"/>
              </a:rPr>
              <a:t>CONTENTS</a:t>
            </a:r>
          </a:p>
        </p:txBody>
      </p:sp>
      <p:sp>
        <p:nvSpPr>
          <p:cNvPr id="27" name="文本框 26"/>
          <p:cNvSpPr txBox="1"/>
          <p:nvPr>
            <p:custDataLst>
              <p:tags r:id="rId4"/>
            </p:custDataLst>
          </p:nvPr>
        </p:nvSpPr>
        <p:spPr>
          <a:xfrm>
            <a:off x="2943224" y="2826883"/>
            <a:ext cx="2690659" cy="460375"/>
          </a:xfrm>
          <a:prstGeom prst="rect">
            <a:avLst/>
          </a:prstGeom>
          <a:noFill/>
        </p:spPr>
        <p:txBody>
          <a:bodyPr wrap="square" rtlCol="0" anchor="ctr" anchorCtr="0">
            <a:normAutofit fontScale="97500"/>
          </a:bodyPr>
          <a:lstStyle/>
          <a:p>
            <a:pPr algn="ctr"/>
            <a:r>
              <a:rPr lang="zh-CN" altLang="en-US" sz="2400" dirty="0">
                <a:solidFill>
                  <a:schemeClr val="tx1">
                    <a:lumMod val="85000"/>
                    <a:lumOff val="15000"/>
                  </a:schemeClr>
                </a:solidFill>
                <a:uFillTx/>
                <a:latin typeface="Arial" panose="020B0604020202020204" pitchFamily="34" charset="0"/>
                <a:ea typeface="微软雅黑" panose="020B0503020204020204" pitchFamily="34" charset="-122"/>
                <a:sym typeface="+mn-ea"/>
              </a:rPr>
              <a:t>研究背景</a:t>
            </a:r>
          </a:p>
        </p:txBody>
      </p:sp>
      <p:sp>
        <p:nvSpPr>
          <p:cNvPr id="28" name="淘宝店chenying0907 18"/>
          <p:cNvSpPr txBox="1"/>
          <p:nvPr>
            <p:custDataLst>
              <p:tags r:id="rId5"/>
            </p:custDataLst>
          </p:nvPr>
        </p:nvSpPr>
        <p:spPr>
          <a:xfrm>
            <a:off x="3484880" y="2351994"/>
            <a:ext cx="1538605" cy="460375"/>
          </a:xfrm>
          <a:prstGeom prst="rect">
            <a:avLst/>
          </a:prstGeom>
          <a:noFill/>
        </p:spPr>
        <p:txBody>
          <a:bodyPr wrap="square" rtlCol="0" anchor="ctr" anchorCtr="0">
            <a:noAutofit/>
          </a:bodyPr>
          <a:lstStyle/>
          <a:p>
            <a:pPr algn="ctr"/>
            <a:r>
              <a:rPr lang="en-US" altLang="zh-CN" sz="4400" b="1" kern="100" dirty="0">
                <a:solidFill>
                  <a:schemeClr val="accent1"/>
                </a:solidFill>
                <a:uFillTx/>
                <a:latin typeface="Arial" panose="020B0604020202020204" pitchFamily="34" charset="0"/>
                <a:ea typeface="微软雅黑" panose="020B0503020204020204" pitchFamily="34" charset="-122"/>
              </a:rPr>
              <a:t>01</a:t>
            </a:r>
          </a:p>
        </p:txBody>
      </p:sp>
      <p:sp>
        <p:nvSpPr>
          <p:cNvPr id="29" name="文本框 28"/>
          <p:cNvSpPr txBox="1"/>
          <p:nvPr>
            <p:custDataLst>
              <p:tags r:id="rId6"/>
            </p:custDataLst>
          </p:nvPr>
        </p:nvSpPr>
        <p:spPr>
          <a:xfrm>
            <a:off x="6630035" y="2826883"/>
            <a:ext cx="2621280" cy="460375"/>
          </a:xfrm>
          <a:prstGeom prst="rect">
            <a:avLst/>
          </a:prstGeom>
          <a:noFill/>
        </p:spPr>
        <p:txBody>
          <a:bodyPr wrap="square" rtlCol="0" anchor="ctr" anchorCtr="0">
            <a:normAutofit fontScale="97500"/>
          </a:bodyPr>
          <a:lstStyle/>
          <a:p>
            <a:pPr algn="ctr"/>
            <a:r>
              <a:rPr lang="zh-CN" altLang="en-US" sz="2400">
                <a:solidFill>
                  <a:schemeClr val="tx1">
                    <a:lumMod val="85000"/>
                    <a:lumOff val="15000"/>
                  </a:schemeClr>
                </a:solidFill>
                <a:uFillTx/>
                <a:latin typeface="Arial" panose="020B0604020202020204" pitchFamily="34" charset="0"/>
                <a:ea typeface="微软雅黑" panose="020B0503020204020204" pitchFamily="34" charset="-122"/>
                <a:sym typeface="+mn-ea"/>
              </a:rPr>
              <a:t>数据与方法工具</a:t>
            </a:r>
          </a:p>
        </p:txBody>
      </p:sp>
      <p:sp>
        <p:nvSpPr>
          <p:cNvPr id="30" name="淘宝店chenying0907 18"/>
          <p:cNvSpPr txBox="1"/>
          <p:nvPr>
            <p:custDataLst>
              <p:tags r:id="rId7"/>
            </p:custDataLst>
          </p:nvPr>
        </p:nvSpPr>
        <p:spPr>
          <a:xfrm>
            <a:off x="7171055" y="2351994"/>
            <a:ext cx="1538605" cy="460375"/>
          </a:xfrm>
          <a:prstGeom prst="rect">
            <a:avLst/>
          </a:prstGeom>
          <a:noFill/>
        </p:spPr>
        <p:txBody>
          <a:bodyPr wrap="square" rtlCol="0" anchor="ctr" anchorCtr="0">
            <a:noAutofit/>
          </a:bodyPr>
          <a:lstStyle/>
          <a:p>
            <a:pPr algn="ctr"/>
            <a:r>
              <a:rPr lang="en-US" altLang="zh-CN" sz="4400" b="1" kern="100" dirty="0">
                <a:solidFill>
                  <a:schemeClr val="accent1"/>
                </a:solidFill>
                <a:uFillTx/>
                <a:latin typeface="Arial" panose="020B0604020202020204" pitchFamily="34" charset="0"/>
                <a:ea typeface="微软雅黑" panose="020B0503020204020204" pitchFamily="34" charset="-122"/>
              </a:rPr>
              <a:t>02</a:t>
            </a:r>
          </a:p>
        </p:txBody>
      </p:sp>
      <p:sp>
        <p:nvSpPr>
          <p:cNvPr id="31" name="文本框 30"/>
          <p:cNvSpPr txBox="1"/>
          <p:nvPr>
            <p:custDataLst>
              <p:tags r:id="rId8"/>
            </p:custDataLst>
          </p:nvPr>
        </p:nvSpPr>
        <p:spPr>
          <a:xfrm>
            <a:off x="2943225" y="4491264"/>
            <a:ext cx="2621280" cy="460375"/>
          </a:xfrm>
          <a:prstGeom prst="rect">
            <a:avLst/>
          </a:prstGeom>
          <a:noFill/>
        </p:spPr>
        <p:txBody>
          <a:bodyPr wrap="square" rtlCol="0" anchor="ctr" anchorCtr="0">
            <a:normAutofit fontScale="97500"/>
          </a:bodyPr>
          <a:lstStyle/>
          <a:p>
            <a:pPr algn="ctr"/>
            <a:r>
              <a:rPr lang="zh-CN" altLang="en-US" sz="2400">
                <a:solidFill>
                  <a:schemeClr val="tx1">
                    <a:lumMod val="85000"/>
                    <a:lumOff val="15000"/>
                  </a:schemeClr>
                </a:solidFill>
                <a:uFillTx/>
                <a:latin typeface="Arial" panose="020B0604020202020204" pitchFamily="34" charset="0"/>
                <a:ea typeface="微软雅黑" panose="020B0503020204020204" pitchFamily="34" charset="-122"/>
                <a:sym typeface="+mn-ea"/>
              </a:rPr>
              <a:t>建模与分析过程</a:t>
            </a:r>
          </a:p>
        </p:txBody>
      </p:sp>
      <p:sp>
        <p:nvSpPr>
          <p:cNvPr id="32" name="淘宝店chenying0907 18"/>
          <p:cNvSpPr txBox="1"/>
          <p:nvPr>
            <p:custDataLst>
              <p:tags r:id="rId9"/>
            </p:custDataLst>
          </p:nvPr>
        </p:nvSpPr>
        <p:spPr>
          <a:xfrm>
            <a:off x="3484880" y="4015740"/>
            <a:ext cx="1538605" cy="460375"/>
          </a:xfrm>
          <a:prstGeom prst="rect">
            <a:avLst/>
          </a:prstGeom>
          <a:noFill/>
        </p:spPr>
        <p:txBody>
          <a:bodyPr wrap="square" rtlCol="0" anchor="ctr" anchorCtr="0">
            <a:noAutofit/>
          </a:bodyPr>
          <a:lstStyle/>
          <a:p>
            <a:pPr algn="ctr"/>
            <a:r>
              <a:rPr lang="en-US" altLang="zh-CN" sz="4400" b="1" kern="100" dirty="0">
                <a:solidFill>
                  <a:schemeClr val="accent1"/>
                </a:solidFill>
                <a:uFillTx/>
                <a:latin typeface="Arial" panose="020B0604020202020204" pitchFamily="34" charset="0"/>
                <a:ea typeface="微软雅黑" panose="020B0503020204020204" pitchFamily="34" charset="-122"/>
              </a:rPr>
              <a:t>03</a:t>
            </a:r>
          </a:p>
        </p:txBody>
      </p:sp>
      <p:sp>
        <p:nvSpPr>
          <p:cNvPr id="33" name="文本框 32"/>
          <p:cNvSpPr txBox="1"/>
          <p:nvPr>
            <p:custDataLst>
              <p:tags r:id="rId10"/>
            </p:custDataLst>
          </p:nvPr>
        </p:nvSpPr>
        <p:spPr>
          <a:xfrm>
            <a:off x="6630035" y="4491264"/>
            <a:ext cx="2621280" cy="460375"/>
          </a:xfrm>
          <a:prstGeom prst="rect">
            <a:avLst/>
          </a:prstGeom>
          <a:noFill/>
        </p:spPr>
        <p:txBody>
          <a:bodyPr wrap="square" rtlCol="0" anchor="ctr" anchorCtr="0">
            <a:normAutofit fontScale="97500"/>
          </a:bodyPr>
          <a:lstStyle/>
          <a:p>
            <a:pPr algn="ctr"/>
            <a:r>
              <a:rPr lang="zh-CN" altLang="en-US" sz="2400">
                <a:solidFill>
                  <a:schemeClr val="tx1">
                    <a:lumMod val="85000"/>
                    <a:lumOff val="15000"/>
                  </a:schemeClr>
                </a:solidFill>
                <a:uFillTx/>
                <a:latin typeface="Arial" panose="020B0604020202020204" pitchFamily="34" charset="0"/>
                <a:ea typeface="微软雅黑" panose="020B0503020204020204" pitchFamily="34" charset="-122"/>
                <a:sym typeface="+mn-ea"/>
              </a:rPr>
              <a:t>结论与建议</a:t>
            </a:r>
          </a:p>
        </p:txBody>
      </p:sp>
      <p:sp>
        <p:nvSpPr>
          <p:cNvPr id="34" name="淘宝店chenying0907 18"/>
          <p:cNvSpPr txBox="1"/>
          <p:nvPr>
            <p:custDataLst>
              <p:tags r:id="rId11"/>
            </p:custDataLst>
          </p:nvPr>
        </p:nvSpPr>
        <p:spPr>
          <a:xfrm>
            <a:off x="7171055" y="4015740"/>
            <a:ext cx="1538605" cy="460375"/>
          </a:xfrm>
          <a:prstGeom prst="rect">
            <a:avLst/>
          </a:prstGeom>
          <a:noFill/>
        </p:spPr>
        <p:txBody>
          <a:bodyPr wrap="square" rtlCol="0" anchor="ctr" anchorCtr="0">
            <a:noAutofit/>
          </a:bodyPr>
          <a:lstStyle/>
          <a:p>
            <a:pPr algn="ctr"/>
            <a:r>
              <a:rPr lang="en-US" altLang="zh-CN" sz="4400" b="1" kern="100" dirty="0">
                <a:solidFill>
                  <a:schemeClr val="accent1"/>
                </a:solidFill>
                <a:uFillTx/>
                <a:latin typeface="Arial" panose="020B0604020202020204" pitchFamily="34" charset="0"/>
                <a:ea typeface="微软雅黑" panose="020B0503020204020204" pitchFamily="34" charset="-122"/>
              </a:rPr>
              <a:t>04</a:t>
            </a:r>
          </a:p>
        </p:txBody>
      </p:sp>
      <p:sp>
        <p:nvSpPr>
          <p:cNvPr id="2" name="标题 1">
            <a:extLst>
              <a:ext uri="{FF2B5EF4-FFF2-40B4-BE49-F238E27FC236}">
                <a16:creationId xmlns:a16="http://schemas.microsoft.com/office/drawing/2014/main" id="{EA3B8AAC-C952-4414-AE1E-CA26F54D899E}"/>
              </a:ext>
            </a:extLst>
          </p:cNvPr>
          <p:cNvSpPr>
            <a:spLocks noGrp="1"/>
          </p:cNvSpPr>
          <p:nvPr>
            <p:ph type="title"/>
          </p:nvPr>
        </p:nvSpPr>
        <p:spPr>
          <a:xfrm>
            <a:off x="669883" y="443229"/>
            <a:ext cx="854118" cy="1405235"/>
          </a:xfrm>
        </p:spPr>
        <p:txBody>
          <a:bodyPr/>
          <a:lstStyle/>
          <a:p>
            <a:r>
              <a:rPr lang="zh-CN" altLang="en-US" sz="3600" dirty="0"/>
              <a:t>目录</a:t>
            </a:r>
          </a:p>
        </p:txBody>
      </p:sp>
      <p:sp>
        <p:nvSpPr>
          <p:cNvPr id="14" name="页脚占位符 6">
            <a:extLst>
              <a:ext uri="{FF2B5EF4-FFF2-40B4-BE49-F238E27FC236}">
                <a16:creationId xmlns:a16="http://schemas.microsoft.com/office/drawing/2014/main" id="{D522657A-B6CE-4085-AB24-A342A5227B5D}"/>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15" name="灯片编号占位符 7">
            <a:extLst>
              <a:ext uri="{FF2B5EF4-FFF2-40B4-BE49-F238E27FC236}">
                <a16:creationId xmlns:a16="http://schemas.microsoft.com/office/drawing/2014/main" id="{19F8E3D4-5AD8-4F60-BC89-972C960DD285}"/>
              </a:ext>
            </a:extLst>
          </p:cNvPr>
          <p:cNvSpPr>
            <a:spLocks noGrp="1"/>
          </p:cNvSpPr>
          <p:nvPr>
            <p:ph type="sldNum" sz="quarter" idx="12"/>
          </p:nvPr>
        </p:nvSpPr>
        <p:spPr>
          <a:xfrm>
            <a:off x="9206716" y="6539160"/>
            <a:ext cx="2700000" cy="316800"/>
          </a:xfrm>
        </p:spPr>
        <p:txBody>
          <a:bodyPr/>
          <a:lstStyle/>
          <a:p>
            <a:fld id="{49AE70B2-8BF9-45C0-BB95-33D1B9D3A854}" type="slidenum">
              <a:rPr lang="zh-CN" altLang="en-US" smtClean="0"/>
              <a:t>2</a:t>
            </a:fld>
            <a:endParaRPr lang="zh-CN" altLang="en-US" dirty="0"/>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3"/>
            </p:custDataLst>
          </p:nvPr>
        </p:nvSpPr>
        <p:spPr/>
        <p:txBody>
          <a:bodyPr>
            <a:normAutofit/>
          </a:bodyPr>
          <a:lstStyle/>
          <a:p>
            <a:r>
              <a:rPr lang="zh-CN" altLang="en-US" dirty="0"/>
              <a:t>数据预处理</a:t>
            </a:r>
          </a:p>
        </p:txBody>
      </p:sp>
      <p:sp>
        <p:nvSpPr>
          <p:cNvPr id="12" name="文本占位符 11"/>
          <p:cNvSpPr>
            <a:spLocks noGrp="1"/>
          </p:cNvSpPr>
          <p:nvPr>
            <p:ph type="body" sz="quarter" idx="16"/>
            <p:custDataLst>
              <p:tags r:id="rId4"/>
            </p:custDataLst>
          </p:nvPr>
        </p:nvSpPr>
        <p:spPr>
          <a:xfrm>
            <a:off x="380393" y="4537187"/>
            <a:ext cx="3338857" cy="1443199"/>
          </a:xfrm>
        </p:spPr>
        <p:txBody>
          <a:bodyPr>
            <a:normAutofit/>
          </a:bodyPr>
          <a:lstStyle/>
          <a:p>
            <a:pPr marL="0" indent="0" algn="l">
              <a:buNone/>
            </a:pPr>
            <a:r>
              <a:rPr lang="en-US" altLang="zh-CN" sz="1800" dirty="0" err="1">
                <a:latin typeface="宋体" panose="02010600030101010101" pitchFamily="2" charset="-122"/>
                <a:ea typeface="宋体" panose="02010600030101010101" pitchFamily="2" charset="-122"/>
                <a:cs typeface="宋体" panose="02010600030101010101" pitchFamily="2" charset="-122"/>
                <a:sym typeface="+mn-ea"/>
              </a:rPr>
              <a:t>来澳旅客</a:t>
            </a:r>
            <a:r>
              <a:rPr lang="en-US" altLang="zh-CN" sz="1800" b="1" dirty="0" err="1">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sym typeface="+mn-ea"/>
              </a:rPr>
              <a:t>总人次、陆路、空路</a:t>
            </a:r>
            <a:r>
              <a:rPr lang="en-US" altLang="zh-CN" sz="1800" dirty="0" err="1">
                <a:latin typeface="宋体" panose="02010600030101010101" pitchFamily="2" charset="-122"/>
                <a:ea typeface="宋体" panose="02010600030101010101" pitchFamily="2" charset="-122"/>
                <a:cs typeface="宋体" panose="02010600030101010101" pitchFamily="2" charset="-122"/>
                <a:sym typeface="+mn-ea"/>
              </a:rPr>
              <a:t>处于上升趋势</a:t>
            </a:r>
            <a:r>
              <a:rPr lang="en-US" altLang="zh-CN" sz="18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1800" b="1" dirty="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sym typeface="+mn-ea"/>
              </a:rPr>
              <a:t>海路</a:t>
            </a: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前125阶处于平稳然后逐阶下降。</a:t>
            </a:r>
            <a:endParaRPr lang="zh-CN" altLang="en-US" sz="1800" spc="200" dirty="0">
              <a:solidFill>
                <a:schemeClr val="tx1">
                  <a:lumMod val="85000"/>
                  <a:lumOff val="15000"/>
                </a:schemeClr>
              </a:solidFill>
              <a:uFillTx/>
              <a:latin typeface="Arial" panose="020B0604020202020204" pitchFamily="34" charset="0"/>
              <a:ea typeface="微软雅黑" panose="020B0503020204020204" pitchFamily="34" charset="-122"/>
            </a:endParaRPr>
          </a:p>
        </p:txBody>
      </p:sp>
      <p:sp>
        <p:nvSpPr>
          <p:cNvPr id="7" name="内容占位符 3"/>
          <p:cNvSpPr/>
          <p:nvPr/>
        </p:nvSpPr>
        <p:spPr>
          <a:xfrm>
            <a:off x="2234565" y="237490"/>
            <a:ext cx="5342255" cy="441960"/>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1800">
              <a:sym typeface="+mn-ea"/>
            </a:endParaRPr>
          </a:p>
        </p:txBody>
      </p:sp>
      <p:sp>
        <p:nvSpPr>
          <p:cNvPr id="17" name="内容占位符 3">
            <a:extLst>
              <a:ext uri="{FF2B5EF4-FFF2-40B4-BE49-F238E27FC236}">
                <a16:creationId xmlns:a16="http://schemas.microsoft.com/office/drawing/2014/main" id="{00A69C48-32E3-4208-9A03-B3EF6A016BC2}"/>
              </a:ext>
            </a:extLst>
          </p:cNvPr>
          <p:cNvSpPr/>
          <p:nvPr/>
        </p:nvSpPr>
        <p:spPr>
          <a:xfrm>
            <a:off x="6361411" y="1363138"/>
            <a:ext cx="3276884" cy="441960"/>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5000000000000000000" pitchFamily="2" charset="2"/>
              <a:buChar char="ü"/>
            </a:pPr>
            <a:r>
              <a:rPr lang="zh-CN" altLang="en-US" sz="2000" dirty="0">
                <a:sym typeface="+mn-ea"/>
              </a:rPr>
              <a:t>非平稳序列变换</a:t>
            </a:r>
          </a:p>
        </p:txBody>
      </p:sp>
      <p:sp>
        <p:nvSpPr>
          <p:cNvPr id="18" name="内容占位符 3">
            <a:extLst>
              <a:ext uri="{FF2B5EF4-FFF2-40B4-BE49-F238E27FC236}">
                <a16:creationId xmlns:a16="http://schemas.microsoft.com/office/drawing/2014/main" id="{3204280C-2142-4B31-ADFA-B051939367E2}"/>
              </a:ext>
            </a:extLst>
          </p:cNvPr>
          <p:cNvSpPr/>
          <p:nvPr/>
        </p:nvSpPr>
        <p:spPr>
          <a:xfrm>
            <a:off x="569523" y="1255514"/>
            <a:ext cx="3149727" cy="441960"/>
          </a:xfrm>
          <a:prstGeom prst="rect">
            <a:avLst/>
          </a:prstGeom>
        </p:spPr>
        <p:txBody>
          <a:bodyPr vert="horz" lIns="101600" tIns="0" rIns="82550" bIns="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zh-CN" altLang="en-US" sz="2000" dirty="0">
                <a:sym typeface="+mn-ea"/>
              </a:rPr>
              <a:t>时序图平稳性检验</a:t>
            </a:r>
          </a:p>
        </p:txBody>
      </p:sp>
      <p:sp>
        <p:nvSpPr>
          <p:cNvPr id="19" name="页脚占位符 6">
            <a:extLst>
              <a:ext uri="{FF2B5EF4-FFF2-40B4-BE49-F238E27FC236}">
                <a16:creationId xmlns:a16="http://schemas.microsoft.com/office/drawing/2014/main" id="{F24B45CC-1BB6-4BC3-A755-96C54C46640A}"/>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22" name="灯片编号占位符 7">
            <a:extLst>
              <a:ext uri="{FF2B5EF4-FFF2-40B4-BE49-F238E27FC236}">
                <a16:creationId xmlns:a16="http://schemas.microsoft.com/office/drawing/2014/main" id="{5C8B3D7C-D56D-4FFD-B0D1-10C9980CD2D2}"/>
              </a:ext>
            </a:extLst>
          </p:cNvPr>
          <p:cNvSpPr>
            <a:spLocks noGrp="1"/>
          </p:cNvSpPr>
          <p:nvPr>
            <p:ph type="sldNum" sz="quarter" idx="12"/>
          </p:nvPr>
        </p:nvSpPr>
        <p:spPr>
          <a:xfrm>
            <a:off x="9206716" y="6539160"/>
            <a:ext cx="2700000" cy="316800"/>
          </a:xfrm>
        </p:spPr>
        <p:txBody>
          <a:bodyPr/>
          <a:lstStyle/>
          <a:p>
            <a:fld id="{49AE70B2-8BF9-45C0-BB95-33D1B9D3A854}" type="slidenum">
              <a:rPr lang="zh-CN" altLang="en-US" smtClean="0"/>
              <a:t>20</a:t>
            </a:fld>
            <a:endParaRPr lang="zh-CN" altLang="en-US" dirty="0"/>
          </a:p>
        </p:txBody>
      </p:sp>
      <p:cxnSp>
        <p:nvCxnSpPr>
          <p:cNvPr id="27" name="直接连接符 26">
            <a:extLst>
              <a:ext uri="{FF2B5EF4-FFF2-40B4-BE49-F238E27FC236}">
                <a16:creationId xmlns:a16="http://schemas.microsoft.com/office/drawing/2014/main" id="{6610869D-A330-4104-B47C-BE5CBF5D60D7}"/>
              </a:ext>
            </a:extLst>
          </p:cNvPr>
          <p:cNvCxnSpPr>
            <a:cxnSpLocks/>
          </p:cNvCxnSpPr>
          <p:nvPr/>
        </p:nvCxnSpPr>
        <p:spPr>
          <a:xfrm>
            <a:off x="4246722" y="1230528"/>
            <a:ext cx="29342" cy="486706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矩形: 圆角 13">
            <a:extLst>
              <a:ext uri="{FF2B5EF4-FFF2-40B4-BE49-F238E27FC236}">
                <a16:creationId xmlns:a16="http://schemas.microsoft.com/office/drawing/2014/main" id="{9B8185C8-54E2-4F65-8F06-F869A6F328E2}"/>
              </a:ext>
            </a:extLst>
          </p:cNvPr>
          <p:cNvSpPr/>
          <p:nvPr/>
        </p:nvSpPr>
        <p:spPr>
          <a:xfrm>
            <a:off x="380393" y="1865253"/>
            <a:ext cx="3149727" cy="1618446"/>
          </a:xfrm>
          <a:prstGeom prst="roundRect">
            <a:avLst>
              <a:gd name="adj" fmla="val 565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788F0AF5-54FE-48BB-B62F-866CB06B47A6}"/>
              </a:ext>
            </a:extLst>
          </p:cNvPr>
          <p:cNvSpPr txBox="1"/>
          <p:nvPr/>
        </p:nvSpPr>
        <p:spPr>
          <a:xfrm>
            <a:off x="442591" y="1829790"/>
            <a:ext cx="3087529" cy="1689373"/>
          </a:xfrm>
          <a:prstGeom prst="rect">
            <a:avLst/>
          </a:prstGeom>
          <a:noFill/>
        </p:spPr>
        <p:txBody>
          <a:bodyPr wrap="square" rtlCol="0">
            <a:spAutoFit/>
          </a:bodyPr>
          <a:lstStyle/>
          <a:p>
            <a:pPr>
              <a:lnSpc>
                <a:spcPct val="150000"/>
              </a:lnSpc>
            </a:pPr>
            <a:r>
              <a:rPr lang="zh-CN" altLang="en-US" dirty="0">
                <a:latin typeface="宋体" panose="02010600030101010101" pitchFamily="2" charset="-122"/>
                <a:ea typeface="宋体" panose="02010600030101010101" pitchFamily="2" charset="-122"/>
              </a:rPr>
              <a:t>从</a:t>
            </a:r>
            <a:r>
              <a:rPr lang="en-US" altLang="zh-CN" dirty="0">
                <a:latin typeface="宋体" panose="02010600030101010101" pitchFamily="2" charset="-122"/>
                <a:ea typeface="宋体" panose="02010600030101010101" pitchFamily="2" charset="-122"/>
              </a:rPr>
              <a:t>ACF</a:t>
            </a:r>
            <a:r>
              <a:rPr lang="zh-CN" altLang="en-US" dirty="0">
                <a:latin typeface="宋体" panose="02010600030101010101" pitchFamily="2" charset="-122"/>
                <a:ea typeface="宋体" panose="02010600030101010101" pitchFamily="2" charset="-122"/>
              </a:rPr>
              <a:t>图、</a:t>
            </a:r>
            <a:r>
              <a:rPr lang="en-US" altLang="zh-CN" dirty="0">
                <a:latin typeface="宋体" panose="02010600030101010101" pitchFamily="2" charset="-122"/>
                <a:ea typeface="宋体" panose="02010600030101010101" pitchFamily="2" charset="-122"/>
              </a:rPr>
              <a:t>PACF</a:t>
            </a:r>
            <a:r>
              <a:rPr lang="zh-CN" altLang="en-US" dirty="0">
                <a:latin typeface="宋体" panose="02010600030101010101" pitchFamily="2" charset="-122"/>
                <a:ea typeface="宋体" panose="02010600030101010101" pitchFamily="2" charset="-122"/>
              </a:rPr>
              <a:t>图可以观察到，各</a:t>
            </a:r>
            <a:r>
              <a:rPr lang="en-US" altLang="zh-CN" dirty="0">
                <a:latin typeface="宋体" panose="02010600030101010101" pitchFamily="2" charset="-122"/>
                <a:ea typeface="宋体" panose="02010600030101010101" pitchFamily="2" charset="-122"/>
              </a:rPr>
              <a:t>ACF</a:t>
            </a:r>
            <a:r>
              <a:rPr lang="zh-CN" altLang="en-US" dirty="0">
                <a:latin typeface="宋体" panose="02010600030101010101" pitchFamily="2" charset="-122"/>
                <a:ea typeface="宋体" panose="02010600030101010101" pitchFamily="2" charset="-122"/>
              </a:rPr>
              <a:t>图严重拖尾，</a:t>
            </a:r>
            <a:r>
              <a:rPr lang="en-US" altLang="zh-CN" dirty="0">
                <a:latin typeface="宋体" panose="02010600030101010101" pitchFamily="2" charset="-122"/>
                <a:ea typeface="宋体" panose="02010600030101010101" pitchFamily="2" charset="-122"/>
              </a:rPr>
              <a:t>PACF</a:t>
            </a:r>
            <a:r>
              <a:rPr lang="zh-CN" altLang="en-US" dirty="0">
                <a:latin typeface="宋体" panose="02010600030101010101" pitchFamily="2" charset="-122"/>
                <a:ea typeface="宋体" panose="02010600030101010101" pitchFamily="2" charset="-122"/>
              </a:rPr>
              <a:t>图可看成一阶截尾，呈现季节周期性。</a:t>
            </a:r>
          </a:p>
        </p:txBody>
      </p:sp>
      <p:sp>
        <p:nvSpPr>
          <p:cNvPr id="28" name="箭头: 下 27">
            <a:extLst>
              <a:ext uri="{FF2B5EF4-FFF2-40B4-BE49-F238E27FC236}">
                <a16:creationId xmlns:a16="http://schemas.microsoft.com/office/drawing/2014/main" id="{B8DAD068-C951-464C-B5FD-CD2C6207BE7E}"/>
              </a:ext>
            </a:extLst>
          </p:cNvPr>
          <p:cNvSpPr/>
          <p:nvPr/>
        </p:nvSpPr>
        <p:spPr>
          <a:xfrm>
            <a:off x="1855406" y="3583622"/>
            <a:ext cx="199697" cy="73584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8856EFFF-FFEB-4BD5-A9EC-48D835062481}"/>
              </a:ext>
            </a:extLst>
          </p:cNvPr>
          <p:cNvSpPr txBox="1"/>
          <p:nvPr/>
        </p:nvSpPr>
        <p:spPr>
          <a:xfrm>
            <a:off x="5028000" y="2279389"/>
            <a:ext cx="6096000" cy="369332"/>
          </a:xfrm>
          <a:prstGeom prst="rect">
            <a:avLst/>
          </a:prstGeom>
          <a:noFill/>
        </p:spPr>
        <p:txBody>
          <a:bodyPr wrap="square">
            <a:spAutoFit/>
          </a:bodyPr>
          <a:lstStyle/>
          <a:p>
            <a:pPr algn="ctr"/>
            <a:r>
              <a:rPr lang="zh-CN" altLang="en-US" spc="200" dirty="0">
                <a:solidFill>
                  <a:schemeClr val="tx1">
                    <a:lumMod val="85000"/>
                    <a:lumOff val="15000"/>
                  </a:schemeClr>
                </a:solidFill>
                <a:uFillTx/>
                <a:latin typeface="宋体" panose="02010600030101010101" pitchFamily="2" charset="-122"/>
                <a:ea typeface="宋体" panose="02010600030101010101" pitchFamily="2" charset="-122"/>
                <a:sym typeface="+mn-ea"/>
              </a:rPr>
              <a:t>一阶差分后的残差平方图可知，序列存在异方差</a:t>
            </a:r>
          </a:p>
        </p:txBody>
      </p:sp>
      <p:sp>
        <p:nvSpPr>
          <p:cNvPr id="31" name="文本框 30">
            <a:extLst>
              <a:ext uri="{FF2B5EF4-FFF2-40B4-BE49-F238E27FC236}">
                <a16:creationId xmlns:a16="http://schemas.microsoft.com/office/drawing/2014/main" id="{07912DE8-66B3-44B8-BFF9-40749F03B165}"/>
              </a:ext>
            </a:extLst>
          </p:cNvPr>
          <p:cNvSpPr txBox="1"/>
          <p:nvPr/>
        </p:nvSpPr>
        <p:spPr>
          <a:xfrm>
            <a:off x="5247624" y="3444790"/>
            <a:ext cx="5504459" cy="646331"/>
          </a:xfrm>
          <a:prstGeom prst="rect">
            <a:avLst/>
          </a:prstGeom>
          <a:noFill/>
        </p:spPr>
        <p:txBody>
          <a:bodyPr wrap="square">
            <a:spAutoFit/>
          </a:bodyPr>
          <a:lstStyle>
            <a:defPPr>
              <a:defRPr lang="zh-CN"/>
            </a:defPPr>
            <a:lvl1pPr algn="ctr">
              <a:defRPr spc="200">
                <a:solidFill>
                  <a:schemeClr val="tx1">
                    <a:lumMod val="85000"/>
                    <a:lumOff val="15000"/>
                  </a:schemeClr>
                </a:solidFill>
                <a:uFillTx/>
                <a:latin typeface="宋体" panose="02010600030101010101" pitchFamily="2" charset="-122"/>
                <a:ea typeface="宋体" panose="02010600030101010101" pitchFamily="2" charset="-122"/>
              </a:defRPr>
            </a:lvl1pPr>
          </a:lstStyle>
          <a:p>
            <a:r>
              <a:rPr lang="zh-CN" altLang="en-US" dirty="0">
                <a:sym typeface="+mn-ea"/>
              </a:rPr>
              <a:t>对原始序列取对数来消除异方差，对数变换后的序列季节性特征就比较显著</a:t>
            </a:r>
          </a:p>
        </p:txBody>
      </p:sp>
      <p:sp>
        <p:nvSpPr>
          <p:cNvPr id="33" name="文本框 32">
            <a:extLst>
              <a:ext uri="{FF2B5EF4-FFF2-40B4-BE49-F238E27FC236}">
                <a16:creationId xmlns:a16="http://schemas.microsoft.com/office/drawing/2014/main" id="{DB643702-CCFF-4546-9CFF-0D53D58AD26A}"/>
              </a:ext>
            </a:extLst>
          </p:cNvPr>
          <p:cNvSpPr txBox="1"/>
          <p:nvPr/>
        </p:nvSpPr>
        <p:spPr>
          <a:xfrm>
            <a:off x="5028000" y="4887190"/>
            <a:ext cx="6096000" cy="369332"/>
          </a:xfrm>
          <a:prstGeom prst="rect">
            <a:avLst/>
          </a:prstGeom>
          <a:noFill/>
        </p:spPr>
        <p:txBody>
          <a:bodyPr wrap="square">
            <a:spAutoFit/>
          </a:bodyPr>
          <a:lstStyle>
            <a:defPPr>
              <a:defRPr lang="zh-CN"/>
            </a:defPPr>
            <a:lvl1pPr algn="ctr">
              <a:defRPr spc="200">
                <a:solidFill>
                  <a:schemeClr val="tx1">
                    <a:lumMod val="85000"/>
                    <a:lumOff val="15000"/>
                  </a:schemeClr>
                </a:solidFill>
                <a:uFillTx/>
                <a:latin typeface="宋体" panose="02010600030101010101" pitchFamily="2" charset="-122"/>
                <a:ea typeface="宋体" panose="02010600030101010101" pitchFamily="2" charset="-122"/>
              </a:defRPr>
            </a:lvl1pPr>
          </a:lstStyle>
          <a:p>
            <a:r>
              <a:rPr lang="zh-CN" altLang="en-US" dirty="0">
                <a:sym typeface="+mn-ea"/>
              </a:rPr>
              <a:t>进行一阶12步差分以平稳模型，得到的时序图等如图</a:t>
            </a:r>
          </a:p>
        </p:txBody>
      </p:sp>
      <p:cxnSp>
        <p:nvCxnSpPr>
          <p:cNvPr id="36" name="直接箭头连接符 35">
            <a:extLst>
              <a:ext uri="{FF2B5EF4-FFF2-40B4-BE49-F238E27FC236}">
                <a16:creationId xmlns:a16="http://schemas.microsoft.com/office/drawing/2014/main" id="{53508019-1519-4DED-912C-392717C7BE99}"/>
              </a:ext>
            </a:extLst>
          </p:cNvPr>
          <p:cNvCxnSpPr>
            <a:cxnSpLocks/>
          </p:cNvCxnSpPr>
          <p:nvPr/>
        </p:nvCxnSpPr>
        <p:spPr>
          <a:xfrm>
            <a:off x="7985150" y="2873342"/>
            <a:ext cx="0" cy="324718"/>
          </a:xfrm>
          <a:prstGeom prst="straightConnector1">
            <a:avLst/>
          </a:prstGeom>
          <a:ln w="28575">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11A99853-3982-46D9-920D-1FBA00CC20E5}"/>
              </a:ext>
            </a:extLst>
          </p:cNvPr>
          <p:cNvCxnSpPr>
            <a:cxnSpLocks/>
          </p:cNvCxnSpPr>
          <p:nvPr/>
        </p:nvCxnSpPr>
        <p:spPr>
          <a:xfrm>
            <a:off x="7971928" y="4319468"/>
            <a:ext cx="0" cy="324718"/>
          </a:xfrm>
          <a:prstGeom prst="straightConnector1">
            <a:avLst/>
          </a:prstGeom>
          <a:ln w="28575">
            <a:solidFill>
              <a:srgbClr val="404040"/>
            </a:solidFill>
            <a:tailEnd type="triangle"/>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par>
                                <p:cTn id="8" presetID="14" presetClass="entr" presetSubtype="1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randombar(horizontal)">
                                      <p:cBhvr>
                                        <p:cTn id="10" dur="500"/>
                                        <p:tgtEl>
                                          <p:spTgt spid="27"/>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up)">
                                      <p:cBhvr>
                                        <p:cTn id="14" dur="500"/>
                                        <p:tgtEl>
                                          <p:spTgt spid="36"/>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up)">
                                      <p:cBhvr>
                                        <p:cTn id="1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a:bodyPr>
          <a:lstStyle/>
          <a:p>
            <a:r>
              <a:rPr lang="zh-CN" altLang="en-US" dirty="0"/>
              <a:t>数据预处理</a:t>
            </a:r>
          </a:p>
        </p:txBody>
      </p:sp>
      <p:sp>
        <p:nvSpPr>
          <p:cNvPr id="12" name="文本占位符 11"/>
          <p:cNvSpPr>
            <a:spLocks noGrp="1"/>
          </p:cNvSpPr>
          <p:nvPr>
            <p:ph type="body" sz="quarter" idx="16"/>
            <p:custDataLst>
              <p:tags r:id="rId3"/>
            </p:custDataLst>
          </p:nvPr>
        </p:nvSpPr>
        <p:spPr>
          <a:xfrm>
            <a:off x="380393" y="4537187"/>
            <a:ext cx="3338857" cy="1443199"/>
          </a:xfrm>
        </p:spPr>
        <p:txBody>
          <a:bodyPr>
            <a:normAutofit/>
          </a:bodyPr>
          <a:lstStyle/>
          <a:p>
            <a:pPr marL="0" indent="0" algn="l">
              <a:buNone/>
            </a:pPr>
            <a:r>
              <a:rPr lang="en-US" altLang="zh-CN" sz="1800" dirty="0" err="1">
                <a:latin typeface="宋体" panose="02010600030101010101" pitchFamily="2" charset="-122"/>
                <a:ea typeface="宋体" panose="02010600030101010101" pitchFamily="2" charset="-122"/>
                <a:cs typeface="宋体" panose="02010600030101010101" pitchFamily="2" charset="-122"/>
                <a:sym typeface="+mn-ea"/>
              </a:rPr>
              <a:t>来澳旅客</a:t>
            </a:r>
            <a:r>
              <a:rPr lang="en-US" altLang="zh-CN" sz="1800" b="1" dirty="0" err="1">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sym typeface="+mn-ea"/>
              </a:rPr>
              <a:t>总人次、陆路、空路</a:t>
            </a:r>
            <a:r>
              <a:rPr lang="en-US" altLang="zh-CN" sz="1800" dirty="0" err="1">
                <a:latin typeface="宋体" panose="02010600030101010101" pitchFamily="2" charset="-122"/>
                <a:ea typeface="宋体" panose="02010600030101010101" pitchFamily="2" charset="-122"/>
                <a:cs typeface="宋体" panose="02010600030101010101" pitchFamily="2" charset="-122"/>
                <a:sym typeface="+mn-ea"/>
              </a:rPr>
              <a:t>处于上升趋势</a:t>
            </a:r>
            <a:r>
              <a:rPr lang="en-US" altLang="zh-CN" sz="18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1800" b="1" dirty="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sym typeface="+mn-ea"/>
              </a:rPr>
              <a:t>海路</a:t>
            </a: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前125阶处于平稳然后逐阶下降。</a:t>
            </a:r>
            <a:endParaRPr lang="zh-CN" altLang="en-US" sz="1800" spc="200" dirty="0">
              <a:solidFill>
                <a:schemeClr val="tx1">
                  <a:lumMod val="85000"/>
                  <a:lumOff val="15000"/>
                </a:schemeClr>
              </a:solidFill>
              <a:uFillTx/>
              <a:latin typeface="Arial" panose="020B0604020202020204" pitchFamily="34" charset="0"/>
              <a:ea typeface="微软雅黑" panose="020B0503020204020204" pitchFamily="34" charset="-122"/>
            </a:endParaRPr>
          </a:p>
        </p:txBody>
      </p:sp>
      <p:sp>
        <p:nvSpPr>
          <p:cNvPr id="7" name="内容占位符 3"/>
          <p:cNvSpPr/>
          <p:nvPr/>
        </p:nvSpPr>
        <p:spPr>
          <a:xfrm>
            <a:off x="2234565" y="237490"/>
            <a:ext cx="5342255" cy="441960"/>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1800">
              <a:sym typeface="+mn-ea"/>
            </a:endParaRPr>
          </a:p>
        </p:txBody>
      </p:sp>
      <p:sp>
        <p:nvSpPr>
          <p:cNvPr id="17" name="内容占位符 3">
            <a:extLst>
              <a:ext uri="{FF2B5EF4-FFF2-40B4-BE49-F238E27FC236}">
                <a16:creationId xmlns:a16="http://schemas.microsoft.com/office/drawing/2014/main" id="{00A69C48-32E3-4208-9A03-B3EF6A016BC2}"/>
              </a:ext>
            </a:extLst>
          </p:cNvPr>
          <p:cNvSpPr/>
          <p:nvPr/>
        </p:nvSpPr>
        <p:spPr>
          <a:xfrm>
            <a:off x="6361411" y="1363138"/>
            <a:ext cx="3276884" cy="441960"/>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5000000000000000000" pitchFamily="2" charset="2"/>
              <a:buChar char="ü"/>
            </a:pPr>
            <a:r>
              <a:rPr lang="zh-CN" altLang="en-US" sz="2000" dirty="0">
                <a:sym typeface="+mn-ea"/>
              </a:rPr>
              <a:t>非平稳序列变换</a:t>
            </a:r>
          </a:p>
        </p:txBody>
      </p:sp>
      <p:sp>
        <p:nvSpPr>
          <p:cNvPr id="18" name="内容占位符 3">
            <a:extLst>
              <a:ext uri="{FF2B5EF4-FFF2-40B4-BE49-F238E27FC236}">
                <a16:creationId xmlns:a16="http://schemas.microsoft.com/office/drawing/2014/main" id="{3204280C-2142-4B31-ADFA-B051939367E2}"/>
              </a:ext>
            </a:extLst>
          </p:cNvPr>
          <p:cNvSpPr/>
          <p:nvPr/>
        </p:nvSpPr>
        <p:spPr>
          <a:xfrm>
            <a:off x="569523" y="1255514"/>
            <a:ext cx="3149727" cy="441960"/>
          </a:xfrm>
          <a:prstGeom prst="rect">
            <a:avLst/>
          </a:prstGeom>
        </p:spPr>
        <p:txBody>
          <a:bodyPr vert="horz" lIns="101600" tIns="0" rIns="82550" bIns="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zh-CN" altLang="en-US" sz="2000" dirty="0">
                <a:sym typeface="+mn-ea"/>
              </a:rPr>
              <a:t>时序图平稳性检验</a:t>
            </a:r>
          </a:p>
        </p:txBody>
      </p:sp>
      <p:sp>
        <p:nvSpPr>
          <p:cNvPr id="19" name="页脚占位符 6">
            <a:extLst>
              <a:ext uri="{FF2B5EF4-FFF2-40B4-BE49-F238E27FC236}">
                <a16:creationId xmlns:a16="http://schemas.microsoft.com/office/drawing/2014/main" id="{F24B45CC-1BB6-4BC3-A755-96C54C46640A}"/>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22" name="灯片编号占位符 7">
            <a:extLst>
              <a:ext uri="{FF2B5EF4-FFF2-40B4-BE49-F238E27FC236}">
                <a16:creationId xmlns:a16="http://schemas.microsoft.com/office/drawing/2014/main" id="{5C8B3D7C-D56D-4FFD-B0D1-10C9980CD2D2}"/>
              </a:ext>
            </a:extLst>
          </p:cNvPr>
          <p:cNvSpPr>
            <a:spLocks noGrp="1"/>
          </p:cNvSpPr>
          <p:nvPr>
            <p:ph type="sldNum" sz="quarter" idx="12"/>
          </p:nvPr>
        </p:nvSpPr>
        <p:spPr>
          <a:xfrm>
            <a:off x="9206716" y="6539160"/>
            <a:ext cx="2700000" cy="316800"/>
          </a:xfrm>
        </p:spPr>
        <p:txBody>
          <a:bodyPr/>
          <a:lstStyle/>
          <a:p>
            <a:fld id="{49AE70B2-8BF9-45C0-BB95-33D1B9D3A854}" type="slidenum">
              <a:rPr lang="zh-CN" altLang="en-US" smtClean="0"/>
              <a:t>21</a:t>
            </a:fld>
            <a:endParaRPr lang="zh-CN" altLang="en-US" dirty="0"/>
          </a:p>
        </p:txBody>
      </p:sp>
      <p:cxnSp>
        <p:nvCxnSpPr>
          <p:cNvPr id="27" name="直接连接符 26">
            <a:extLst>
              <a:ext uri="{FF2B5EF4-FFF2-40B4-BE49-F238E27FC236}">
                <a16:creationId xmlns:a16="http://schemas.microsoft.com/office/drawing/2014/main" id="{6610869D-A330-4104-B47C-BE5CBF5D60D7}"/>
              </a:ext>
            </a:extLst>
          </p:cNvPr>
          <p:cNvCxnSpPr>
            <a:cxnSpLocks/>
          </p:cNvCxnSpPr>
          <p:nvPr/>
        </p:nvCxnSpPr>
        <p:spPr>
          <a:xfrm>
            <a:off x="4246722" y="1230528"/>
            <a:ext cx="29342" cy="486706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矩形: 圆角 13">
            <a:extLst>
              <a:ext uri="{FF2B5EF4-FFF2-40B4-BE49-F238E27FC236}">
                <a16:creationId xmlns:a16="http://schemas.microsoft.com/office/drawing/2014/main" id="{9B8185C8-54E2-4F65-8F06-F869A6F328E2}"/>
              </a:ext>
            </a:extLst>
          </p:cNvPr>
          <p:cNvSpPr/>
          <p:nvPr/>
        </p:nvSpPr>
        <p:spPr>
          <a:xfrm>
            <a:off x="380393" y="1865253"/>
            <a:ext cx="3149727" cy="1618446"/>
          </a:xfrm>
          <a:prstGeom prst="roundRect">
            <a:avLst>
              <a:gd name="adj" fmla="val 565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788F0AF5-54FE-48BB-B62F-866CB06B47A6}"/>
              </a:ext>
            </a:extLst>
          </p:cNvPr>
          <p:cNvSpPr txBox="1"/>
          <p:nvPr/>
        </p:nvSpPr>
        <p:spPr>
          <a:xfrm>
            <a:off x="442591" y="1829790"/>
            <a:ext cx="3087529" cy="1689373"/>
          </a:xfrm>
          <a:prstGeom prst="rect">
            <a:avLst/>
          </a:prstGeom>
          <a:noFill/>
        </p:spPr>
        <p:txBody>
          <a:bodyPr wrap="square" rtlCol="0">
            <a:spAutoFit/>
          </a:bodyPr>
          <a:lstStyle/>
          <a:p>
            <a:pPr>
              <a:lnSpc>
                <a:spcPct val="150000"/>
              </a:lnSpc>
            </a:pPr>
            <a:r>
              <a:rPr lang="zh-CN" altLang="en-US" dirty="0">
                <a:latin typeface="宋体" panose="02010600030101010101" pitchFamily="2" charset="-122"/>
                <a:ea typeface="宋体" panose="02010600030101010101" pitchFamily="2" charset="-122"/>
              </a:rPr>
              <a:t>从</a:t>
            </a:r>
            <a:r>
              <a:rPr lang="en-US" altLang="zh-CN" dirty="0">
                <a:latin typeface="宋体" panose="02010600030101010101" pitchFamily="2" charset="-122"/>
                <a:ea typeface="宋体" panose="02010600030101010101" pitchFamily="2" charset="-122"/>
              </a:rPr>
              <a:t>ACF</a:t>
            </a:r>
            <a:r>
              <a:rPr lang="zh-CN" altLang="en-US" dirty="0">
                <a:latin typeface="宋体" panose="02010600030101010101" pitchFamily="2" charset="-122"/>
                <a:ea typeface="宋体" panose="02010600030101010101" pitchFamily="2" charset="-122"/>
              </a:rPr>
              <a:t>图、</a:t>
            </a:r>
            <a:r>
              <a:rPr lang="en-US" altLang="zh-CN" dirty="0">
                <a:latin typeface="宋体" panose="02010600030101010101" pitchFamily="2" charset="-122"/>
                <a:ea typeface="宋体" panose="02010600030101010101" pitchFamily="2" charset="-122"/>
              </a:rPr>
              <a:t>PACF</a:t>
            </a:r>
            <a:r>
              <a:rPr lang="zh-CN" altLang="en-US" dirty="0">
                <a:latin typeface="宋体" panose="02010600030101010101" pitchFamily="2" charset="-122"/>
                <a:ea typeface="宋体" panose="02010600030101010101" pitchFamily="2" charset="-122"/>
              </a:rPr>
              <a:t>图可以观察到，各</a:t>
            </a:r>
            <a:r>
              <a:rPr lang="en-US" altLang="zh-CN" dirty="0">
                <a:latin typeface="宋体" panose="02010600030101010101" pitchFamily="2" charset="-122"/>
                <a:ea typeface="宋体" panose="02010600030101010101" pitchFamily="2" charset="-122"/>
              </a:rPr>
              <a:t>ACF</a:t>
            </a:r>
            <a:r>
              <a:rPr lang="zh-CN" altLang="en-US" dirty="0">
                <a:latin typeface="宋体" panose="02010600030101010101" pitchFamily="2" charset="-122"/>
                <a:ea typeface="宋体" panose="02010600030101010101" pitchFamily="2" charset="-122"/>
              </a:rPr>
              <a:t>图严重拖尾，</a:t>
            </a:r>
            <a:r>
              <a:rPr lang="en-US" altLang="zh-CN" dirty="0">
                <a:latin typeface="宋体" panose="02010600030101010101" pitchFamily="2" charset="-122"/>
                <a:ea typeface="宋体" panose="02010600030101010101" pitchFamily="2" charset="-122"/>
              </a:rPr>
              <a:t>PACF</a:t>
            </a:r>
            <a:r>
              <a:rPr lang="zh-CN" altLang="en-US" dirty="0">
                <a:latin typeface="宋体" panose="02010600030101010101" pitchFamily="2" charset="-122"/>
                <a:ea typeface="宋体" panose="02010600030101010101" pitchFamily="2" charset="-122"/>
              </a:rPr>
              <a:t>图可看成一阶结尾，呈现季节周期性。</a:t>
            </a:r>
          </a:p>
        </p:txBody>
      </p:sp>
      <p:sp>
        <p:nvSpPr>
          <p:cNvPr id="28" name="箭头: 下 27">
            <a:extLst>
              <a:ext uri="{FF2B5EF4-FFF2-40B4-BE49-F238E27FC236}">
                <a16:creationId xmlns:a16="http://schemas.microsoft.com/office/drawing/2014/main" id="{B8DAD068-C951-464C-B5FD-CD2C6207BE7E}"/>
              </a:ext>
            </a:extLst>
          </p:cNvPr>
          <p:cNvSpPr/>
          <p:nvPr/>
        </p:nvSpPr>
        <p:spPr>
          <a:xfrm>
            <a:off x="1855406" y="3583622"/>
            <a:ext cx="199697" cy="73584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8856EFFF-FFEB-4BD5-A9EC-48D835062481}"/>
              </a:ext>
            </a:extLst>
          </p:cNvPr>
          <p:cNvSpPr txBox="1"/>
          <p:nvPr/>
        </p:nvSpPr>
        <p:spPr>
          <a:xfrm>
            <a:off x="5028000" y="2279389"/>
            <a:ext cx="6096000" cy="369332"/>
          </a:xfrm>
          <a:prstGeom prst="rect">
            <a:avLst/>
          </a:prstGeom>
          <a:noFill/>
        </p:spPr>
        <p:txBody>
          <a:bodyPr wrap="square">
            <a:spAutoFit/>
          </a:bodyPr>
          <a:lstStyle/>
          <a:p>
            <a:pPr algn="ctr"/>
            <a:r>
              <a:rPr lang="zh-CN" altLang="en-US" spc="200" dirty="0">
                <a:solidFill>
                  <a:schemeClr val="tx1">
                    <a:lumMod val="85000"/>
                    <a:lumOff val="15000"/>
                  </a:schemeClr>
                </a:solidFill>
                <a:uFillTx/>
                <a:latin typeface="宋体" panose="02010600030101010101" pitchFamily="2" charset="-122"/>
                <a:ea typeface="宋体" panose="02010600030101010101" pitchFamily="2" charset="-122"/>
                <a:sym typeface="+mn-ea"/>
              </a:rPr>
              <a:t>阶差分后的残差平方图可知，序列存在异方差</a:t>
            </a:r>
          </a:p>
        </p:txBody>
      </p:sp>
      <p:sp>
        <p:nvSpPr>
          <p:cNvPr id="31" name="文本框 30">
            <a:extLst>
              <a:ext uri="{FF2B5EF4-FFF2-40B4-BE49-F238E27FC236}">
                <a16:creationId xmlns:a16="http://schemas.microsoft.com/office/drawing/2014/main" id="{07912DE8-66B3-44B8-BFF9-40749F03B165}"/>
              </a:ext>
            </a:extLst>
          </p:cNvPr>
          <p:cNvSpPr txBox="1"/>
          <p:nvPr/>
        </p:nvSpPr>
        <p:spPr>
          <a:xfrm>
            <a:off x="5247624" y="3444790"/>
            <a:ext cx="5504459" cy="646331"/>
          </a:xfrm>
          <a:prstGeom prst="rect">
            <a:avLst/>
          </a:prstGeom>
          <a:noFill/>
        </p:spPr>
        <p:txBody>
          <a:bodyPr wrap="square">
            <a:spAutoFit/>
          </a:bodyPr>
          <a:lstStyle>
            <a:defPPr>
              <a:defRPr lang="zh-CN"/>
            </a:defPPr>
            <a:lvl1pPr algn="ctr">
              <a:defRPr spc="200">
                <a:solidFill>
                  <a:schemeClr val="tx1">
                    <a:lumMod val="85000"/>
                    <a:lumOff val="15000"/>
                  </a:schemeClr>
                </a:solidFill>
                <a:uFillTx/>
                <a:latin typeface="宋体" panose="02010600030101010101" pitchFamily="2" charset="-122"/>
                <a:ea typeface="宋体" panose="02010600030101010101" pitchFamily="2" charset="-122"/>
              </a:defRPr>
            </a:lvl1pPr>
          </a:lstStyle>
          <a:p>
            <a:r>
              <a:rPr lang="zh-CN" altLang="en-US" dirty="0">
                <a:sym typeface="+mn-ea"/>
              </a:rPr>
              <a:t>对原始序列取对数来消除异方差，对数变换后的序列季节性特征就比较显著</a:t>
            </a:r>
          </a:p>
        </p:txBody>
      </p:sp>
      <p:sp>
        <p:nvSpPr>
          <p:cNvPr id="33" name="文本框 32">
            <a:extLst>
              <a:ext uri="{FF2B5EF4-FFF2-40B4-BE49-F238E27FC236}">
                <a16:creationId xmlns:a16="http://schemas.microsoft.com/office/drawing/2014/main" id="{DB643702-CCFF-4546-9CFF-0D53D58AD26A}"/>
              </a:ext>
            </a:extLst>
          </p:cNvPr>
          <p:cNvSpPr txBox="1"/>
          <p:nvPr/>
        </p:nvSpPr>
        <p:spPr>
          <a:xfrm>
            <a:off x="5028000" y="4887190"/>
            <a:ext cx="6096000" cy="369332"/>
          </a:xfrm>
          <a:prstGeom prst="rect">
            <a:avLst/>
          </a:prstGeom>
          <a:noFill/>
        </p:spPr>
        <p:txBody>
          <a:bodyPr wrap="square">
            <a:spAutoFit/>
          </a:bodyPr>
          <a:lstStyle>
            <a:defPPr>
              <a:defRPr lang="zh-CN"/>
            </a:defPPr>
            <a:lvl1pPr algn="ctr">
              <a:defRPr spc="200">
                <a:solidFill>
                  <a:schemeClr val="tx1">
                    <a:lumMod val="85000"/>
                    <a:lumOff val="15000"/>
                  </a:schemeClr>
                </a:solidFill>
                <a:uFillTx/>
                <a:latin typeface="宋体" panose="02010600030101010101" pitchFamily="2" charset="-122"/>
                <a:ea typeface="宋体" panose="02010600030101010101" pitchFamily="2" charset="-122"/>
              </a:defRPr>
            </a:lvl1pPr>
          </a:lstStyle>
          <a:p>
            <a:r>
              <a:rPr lang="zh-CN" altLang="en-US" dirty="0">
                <a:sym typeface="+mn-ea"/>
              </a:rPr>
              <a:t>进行一阶12步差分以平稳模型，得到的时序图等如图</a:t>
            </a:r>
          </a:p>
        </p:txBody>
      </p:sp>
      <p:cxnSp>
        <p:nvCxnSpPr>
          <p:cNvPr id="36" name="直接箭头连接符 35">
            <a:extLst>
              <a:ext uri="{FF2B5EF4-FFF2-40B4-BE49-F238E27FC236}">
                <a16:creationId xmlns:a16="http://schemas.microsoft.com/office/drawing/2014/main" id="{53508019-1519-4DED-912C-392717C7BE99}"/>
              </a:ext>
            </a:extLst>
          </p:cNvPr>
          <p:cNvCxnSpPr>
            <a:cxnSpLocks/>
          </p:cNvCxnSpPr>
          <p:nvPr/>
        </p:nvCxnSpPr>
        <p:spPr>
          <a:xfrm>
            <a:off x="7985150" y="2873342"/>
            <a:ext cx="0" cy="324718"/>
          </a:xfrm>
          <a:prstGeom prst="straightConnector1">
            <a:avLst/>
          </a:prstGeom>
          <a:ln w="28575">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11A99853-3982-46D9-920D-1FBA00CC20E5}"/>
              </a:ext>
            </a:extLst>
          </p:cNvPr>
          <p:cNvCxnSpPr>
            <a:cxnSpLocks/>
          </p:cNvCxnSpPr>
          <p:nvPr/>
        </p:nvCxnSpPr>
        <p:spPr>
          <a:xfrm>
            <a:off x="7971928" y="4319468"/>
            <a:ext cx="0" cy="324718"/>
          </a:xfrm>
          <a:prstGeom prst="straightConnector1">
            <a:avLst/>
          </a:prstGeom>
          <a:ln w="28575">
            <a:solidFill>
              <a:srgbClr val="404040"/>
            </a:solidFill>
            <a:tailEnd type="triangle"/>
          </a:ln>
        </p:spPr>
        <p:style>
          <a:lnRef idx="1">
            <a:schemeClr val="accent1"/>
          </a:lnRef>
          <a:fillRef idx="0">
            <a:schemeClr val="accent1"/>
          </a:fillRef>
          <a:effectRef idx="0">
            <a:schemeClr val="accent1"/>
          </a:effectRef>
          <a:fontRef idx="minor">
            <a:schemeClr val="tx1"/>
          </a:fontRef>
        </p:style>
      </p:cxnSp>
      <p:pic>
        <p:nvPicPr>
          <p:cNvPr id="20" name="图片 23">
            <a:extLst>
              <a:ext uri="{FF2B5EF4-FFF2-40B4-BE49-F238E27FC236}">
                <a16:creationId xmlns:a16="http://schemas.microsoft.com/office/drawing/2014/main" id="{8B2B5F07-1C57-40C3-B33A-8B2CF8508B1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t="9288" b="7480"/>
          <a:stretch>
            <a:fillRect/>
          </a:stretch>
        </p:blipFill>
        <p:spPr>
          <a:xfrm>
            <a:off x="198030" y="905440"/>
            <a:ext cx="4010575" cy="2668702"/>
          </a:xfrm>
          <a:prstGeom prst="rect">
            <a:avLst/>
          </a:prstGeom>
          <a:noFill/>
          <a:ln>
            <a:noFill/>
          </a:ln>
        </p:spPr>
      </p:pic>
      <p:pic>
        <p:nvPicPr>
          <p:cNvPr id="21" name="图片 25">
            <a:extLst>
              <a:ext uri="{FF2B5EF4-FFF2-40B4-BE49-F238E27FC236}">
                <a16:creationId xmlns:a16="http://schemas.microsoft.com/office/drawing/2014/main" id="{ADC1929D-4B73-414A-A9A2-3BCA5DEDA14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t="9167" b="7117"/>
          <a:stretch>
            <a:fillRect/>
          </a:stretch>
        </p:blipFill>
        <p:spPr>
          <a:xfrm>
            <a:off x="2410682" y="3706458"/>
            <a:ext cx="4010578" cy="2684939"/>
          </a:xfrm>
          <a:prstGeom prst="rect">
            <a:avLst/>
          </a:prstGeom>
          <a:noFill/>
          <a:ln>
            <a:noFill/>
          </a:ln>
        </p:spPr>
      </p:pic>
      <p:pic>
        <p:nvPicPr>
          <p:cNvPr id="23" name="图片 24">
            <a:extLst>
              <a:ext uri="{FF2B5EF4-FFF2-40B4-BE49-F238E27FC236}">
                <a16:creationId xmlns:a16="http://schemas.microsoft.com/office/drawing/2014/main" id="{EBBF0F32-9A45-4325-8AF9-4D5AB5BC18C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t="9288" b="7238"/>
          <a:stretch>
            <a:fillRect/>
          </a:stretch>
        </p:blipFill>
        <p:spPr>
          <a:xfrm>
            <a:off x="5009213" y="934130"/>
            <a:ext cx="4197503" cy="2801737"/>
          </a:xfrm>
          <a:prstGeom prst="rect">
            <a:avLst/>
          </a:prstGeom>
          <a:noFill/>
          <a:ln>
            <a:noFill/>
          </a:ln>
        </p:spPr>
      </p:pic>
      <p:pic>
        <p:nvPicPr>
          <p:cNvPr id="24" name="图片 26">
            <a:extLst>
              <a:ext uri="{FF2B5EF4-FFF2-40B4-BE49-F238E27FC236}">
                <a16:creationId xmlns:a16="http://schemas.microsoft.com/office/drawing/2014/main" id="{3FD5CE1A-6935-470D-8D13-69591C8D1CE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t="9166" b="6876"/>
          <a:stretch>
            <a:fillRect/>
          </a:stretch>
        </p:blipFill>
        <p:spPr>
          <a:xfrm>
            <a:off x="7221868" y="3735867"/>
            <a:ext cx="4197502" cy="2818346"/>
          </a:xfrm>
          <a:prstGeom prst="rect">
            <a:avLst/>
          </a:prstGeom>
          <a:noFill/>
          <a:ln>
            <a:noFill/>
          </a:ln>
        </p:spPr>
      </p:pic>
    </p:spTree>
    <p:custDataLst>
      <p:tags r:id="rId1"/>
    </p:custDataLst>
    <p:extLst>
      <p:ext uri="{BB962C8B-B14F-4D97-AF65-F5344CB8AC3E}">
        <p14:creationId xmlns:p14="http://schemas.microsoft.com/office/powerpoint/2010/main" val="329666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标题 4">
            <a:extLst>
              <a:ext uri="{FF2B5EF4-FFF2-40B4-BE49-F238E27FC236}">
                <a16:creationId xmlns:a16="http://schemas.microsoft.com/office/drawing/2014/main" id="{01F695CE-5B9D-4DAB-A664-75BEF46221D5}"/>
              </a:ext>
            </a:extLst>
          </p:cNvPr>
          <p:cNvSpPr>
            <a:spLocks noGrp="1"/>
          </p:cNvSpPr>
          <p:nvPr>
            <p:ph type="title"/>
            <p:custDataLst>
              <p:tags r:id="rId2"/>
            </p:custDataLst>
          </p:nvPr>
        </p:nvSpPr>
        <p:spPr>
          <a:xfrm>
            <a:off x="297582" y="257804"/>
            <a:ext cx="4770166" cy="441964"/>
          </a:xfrm>
        </p:spPr>
        <p:txBody>
          <a:bodyPr>
            <a:normAutofit fontScale="90000"/>
          </a:bodyPr>
          <a:lstStyle/>
          <a:p>
            <a:r>
              <a:rPr lang="zh-CN" altLang="en-US" dirty="0"/>
              <a:t>数据预处理</a:t>
            </a:r>
            <a:r>
              <a:rPr lang="en-US" altLang="zh-CN" dirty="0"/>
              <a:t>——</a:t>
            </a:r>
            <a:r>
              <a:rPr lang="zh-CN" altLang="en-US" sz="2400" dirty="0">
                <a:sym typeface="+mn-ea"/>
              </a:rPr>
              <a:t>白噪声检验</a:t>
            </a:r>
            <a:br>
              <a:rPr lang="zh-CN" altLang="en-US" dirty="0"/>
            </a:br>
            <a:endParaRPr lang="zh-CN" altLang="en-US" dirty="0"/>
          </a:p>
        </p:txBody>
      </p:sp>
      <p:sp>
        <p:nvSpPr>
          <p:cNvPr id="42" name="文本占位符 5">
            <a:extLst>
              <a:ext uri="{FF2B5EF4-FFF2-40B4-BE49-F238E27FC236}">
                <a16:creationId xmlns:a16="http://schemas.microsoft.com/office/drawing/2014/main" id="{23196528-14CD-4673-AEC4-ABD837B0F920}"/>
              </a:ext>
            </a:extLst>
          </p:cNvPr>
          <p:cNvSpPr txBox="1">
            <a:spLocks/>
          </p:cNvSpPr>
          <p:nvPr>
            <p:custDataLst>
              <p:tags r:id="rId3"/>
            </p:custDataLst>
          </p:nvPr>
        </p:nvSpPr>
        <p:spPr>
          <a:xfrm>
            <a:off x="677123" y="1421332"/>
            <a:ext cx="10837754" cy="441964"/>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LB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统计量对应的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值均小于显著性水平，即序列不是白噪声，可以继续进行分析。</a:t>
            </a:r>
          </a:p>
        </p:txBody>
      </p:sp>
      <p:sp>
        <p:nvSpPr>
          <p:cNvPr id="44" name="页脚占位符 6">
            <a:extLst>
              <a:ext uri="{FF2B5EF4-FFF2-40B4-BE49-F238E27FC236}">
                <a16:creationId xmlns:a16="http://schemas.microsoft.com/office/drawing/2014/main" id="{703CC6CA-DBD0-461C-9C4F-EEAFD8C9F1D2}"/>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45" name="灯片编号占位符 7">
            <a:extLst>
              <a:ext uri="{FF2B5EF4-FFF2-40B4-BE49-F238E27FC236}">
                <a16:creationId xmlns:a16="http://schemas.microsoft.com/office/drawing/2014/main" id="{3B5413CC-65C4-480F-9492-9B39D71BA9DC}"/>
              </a:ext>
            </a:extLst>
          </p:cNvPr>
          <p:cNvSpPr>
            <a:spLocks noGrp="1"/>
          </p:cNvSpPr>
          <p:nvPr>
            <p:ph type="sldNum" sz="quarter" idx="12"/>
          </p:nvPr>
        </p:nvSpPr>
        <p:spPr>
          <a:xfrm>
            <a:off x="9206716" y="6539160"/>
            <a:ext cx="2700000" cy="316800"/>
          </a:xfrm>
        </p:spPr>
        <p:txBody>
          <a:bodyPr/>
          <a:lstStyle/>
          <a:p>
            <a:fld id="{49AE70B2-8BF9-45C0-BB95-33D1B9D3A854}" type="slidenum">
              <a:rPr lang="zh-CN" altLang="en-US" smtClean="0"/>
              <a:t>22</a:t>
            </a:fld>
            <a:endParaRPr lang="zh-CN" altLang="en-US" dirty="0"/>
          </a:p>
        </p:txBody>
      </p:sp>
      <p:graphicFrame>
        <p:nvGraphicFramePr>
          <p:cNvPr id="7" name="表格 6">
            <a:extLst>
              <a:ext uri="{FF2B5EF4-FFF2-40B4-BE49-F238E27FC236}">
                <a16:creationId xmlns:a16="http://schemas.microsoft.com/office/drawing/2014/main" id="{5A48BD73-0923-4B86-A80D-5F674C1225A4}"/>
              </a:ext>
            </a:extLst>
          </p:cNvPr>
          <p:cNvGraphicFramePr/>
          <p:nvPr>
            <p:custDataLst>
              <p:tags r:id="rId4"/>
            </p:custDataLst>
            <p:extLst>
              <p:ext uri="{D42A27DB-BD31-4B8C-83A1-F6EECF244321}">
                <p14:modId xmlns:p14="http://schemas.microsoft.com/office/powerpoint/2010/main" val="3423968432"/>
              </p:ext>
            </p:extLst>
          </p:nvPr>
        </p:nvGraphicFramePr>
        <p:xfrm>
          <a:off x="1082566" y="2031061"/>
          <a:ext cx="10089931" cy="4069080"/>
        </p:xfrm>
        <a:graphic>
          <a:graphicData uri="http://schemas.openxmlformats.org/drawingml/2006/table">
            <a:tbl>
              <a:tblPr firstRow="1" bandRow="1">
                <a:tableStyleId>{5940675A-B579-460E-94D1-54222C63F5DA}</a:tableStyleId>
              </a:tblPr>
              <a:tblGrid>
                <a:gridCol w="2235604">
                  <a:extLst>
                    <a:ext uri="{9D8B030D-6E8A-4147-A177-3AD203B41FA5}">
                      <a16:colId xmlns:a16="http://schemas.microsoft.com/office/drawing/2014/main" val="20000"/>
                    </a:ext>
                  </a:extLst>
                </a:gridCol>
                <a:gridCol w="3104437">
                  <a:extLst>
                    <a:ext uri="{9D8B030D-6E8A-4147-A177-3AD203B41FA5}">
                      <a16:colId xmlns:a16="http://schemas.microsoft.com/office/drawing/2014/main" val="20001"/>
                    </a:ext>
                  </a:extLst>
                </a:gridCol>
                <a:gridCol w="3271783">
                  <a:extLst>
                    <a:ext uri="{9D8B030D-6E8A-4147-A177-3AD203B41FA5}">
                      <a16:colId xmlns:a16="http://schemas.microsoft.com/office/drawing/2014/main" val="20002"/>
                    </a:ext>
                  </a:extLst>
                </a:gridCol>
                <a:gridCol w="1478107">
                  <a:extLst>
                    <a:ext uri="{9D8B030D-6E8A-4147-A177-3AD203B41FA5}">
                      <a16:colId xmlns:a16="http://schemas.microsoft.com/office/drawing/2014/main" val="20003"/>
                    </a:ext>
                  </a:extLst>
                </a:gridCol>
              </a:tblGrid>
              <a:tr h="304800">
                <a:tc>
                  <a:txBody>
                    <a:bodyPr/>
                    <a:lstStyle/>
                    <a:p>
                      <a:pPr indent="0" algn="ctr">
                        <a:buNone/>
                      </a:pPr>
                      <a:r>
                        <a:rPr lang="en-US" sz="2000" b="1">
                          <a:latin typeface="Times New Roman" panose="02020603050405020304" pitchFamily="18" charset="0"/>
                          <a:ea typeface="宋体" panose="02010600030101010101" pitchFamily="2" charset="-122"/>
                          <a:cs typeface="Times New Roman" panose="02020603050405020304" pitchFamily="18" charset="0"/>
                        </a:rPr>
                        <a:t>数据</a:t>
                      </a:r>
                      <a:endParaRPr lang="en-US" altLang="en-US" sz="2000" b="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a:txBody>
                    <a:bodyPr/>
                    <a:lstStyle/>
                    <a:p>
                      <a:pPr indent="0" algn="ctr">
                        <a:buNone/>
                      </a:pPr>
                      <a:r>
                        <a:rPr lang="en-US" sz="2000" b="1">
                          <a:latin typeface="Times New Roman" panose="02020603050405020304" pitchFamily="18" charset="0"/>
                          <a:ea typeface="宋体" panose="02010600030101010101" pitchFamily="2" charset="-122"/>
                          <a:cs typeface="Times New Roman" panose="02020603050405020304" pitchFamily="18" charset="0"/>
                        </a:rPr>
                        <a:t>LB统计量</a:t>
                      </a:r>
                      <a:endParaRPr lang="en-US" altLang="en-US" sz="2000" b="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a:txBody>
                    <a:bodyPr/>
                    <a:lstStyle/>
                    <a:p>
                      <a:pPr indent="0" algn="ctr">
                        <a:buNone/>
                      </a:pPr>
                      <a:r>
                        <a:rPr lang="en-US" sz="2000" b="1">
                          <a:latin typeface="Times New Roman" panose="02020603050405020304" pitchFamily="18" charset="0"/>
                          <a:ea typeface="宋体" panose="02010600030101010101" pitchFamily="2" charset="-122"/>
                          <a:cs typeface="Times New Roman" panose="02020603050405020304" pitchFamily="18" charset="0"/>
                        </a:rPr>
                        <a:t>P值</a:t>
                      </a:r>
                      <a:endParaRPr lang="en-US" altLang="en-US" sz="2000" b="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a:txBody>
                    <a:bodyPr/>
                    <a:lstStyle/>
                    <a:p>
                      <a:pPr indent="0" algn="ctr">
                        <a:buNone/>
                      </a:pPr>
                      <a:r>
                        <a:rPr lang="en-US" sz="2000" b="1">
                          <a:latin typeface="Times New Roman" panose="02020603050405020304" pitchFamily="18" charset="0"/>
                          <a:ea typeface="宋体" panose="02010600030101010101" pitchFamily="2" charset="-122"/>
                          <a:cs typeface="Times New Roman" panose="02020603050405020304" pitchFamily="18" charset="0"/>
                        </a:rPr>
                        <a:t>延迟期数</a:t>
                      </a:r>
                      <a:endParaRPr lang="en-US" altLang="en-US" sz="2000" b="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rowSpan="3">
                  <a:txBody>
                    <a:bodyPr/>
                    <a:lstStyle/>
                    <a:p>
                      <a:pPr indent="0" algn="ctr">
                        <a:buNone/>
                      </a:pPr>
                      <a:endParaRPr lang="en-US" sz="2000" b="1" dirty="0">
                        <a:latin typeface="Times New Roman" panose="02020603050405020304" pitchFamily="18" charset="0"/>
                        <a:ea typeface="宋体" panose="02010600030101010101" pitchFamily="2" charset="-122"/>
                        <a:cs typeface="Times New Roman" panose="02020603050405020304" pitchFamily="18" charset="0"/>
                      </a:endParaRPr>
                    </a:p>
                    <a:p>
                      <a:pPr indent="0" algn="ctr">
                        <a:buNone/>
                      </a:pPr>
                      <a:r>
                        <a:rPr lang="en-US" sz="2000" b="1" dirty="0" err="1">
                          <a:latin typeface="Times New Roman" panose="02020603050405020304" pitchFamily="18" charset="0"/>
                          <a:ea typeface="宋体" panose="02010600030101010101" pitchFamily="2" charset="-122"/>
                          <a:cs typeface="Times New Roman" panose="02020603050405020304" pitchFamily="18" charset="0"/>
                        </a:rPr>
                        <a:t>总人数Total</a:t>
                      </a:r>
                      <a:endParaRPr lang="en-US" altLang="en-US" sz="2000" b="1"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28.403936</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7.885125e-05</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6</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vMerge="1">
                  <a:txBody>
                    <a:bodyPr/>
                    <a:lstStyle/>
                    <a:p>
                      <a:endParaRPr lang="zh-CN"/>
                    </a:p>
                  </a:txBody>
                  <a:tcPr>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59.151275</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3.221843e-08</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12</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vMerge="1">
                  <a:txBody>
                    <a:bodyPr/>
                    <a:lstStyle/>
                    <a:p>
                      <a:endParaRPr lang="zh-CN"/>
                    </a:p>
                  </a:txBody>
                  <a:tcPr>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B w="12700" cap="flat" cmpd="sng">
                      <a:solidFill>
                        <a:srgbClr val="999999"/>
                      </a:solidFill>
                      <a:prstDash val="solid"/>
                      <a:headEnd type="none" w="med" len="med"/>
                      <a:tailEnd type="none" w="med" len="med"/>
                    </a:lnB>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77.887478</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2.001888e-09</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18</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rowSpan="3">
                  <a:txBody>
                    <a:bodyPr/>
                    <a:lstStyle/>
                    <a:p>
                      <a:pPr indent="0" algn="ctr">
                        <a:buNone/>
                      </a:pPr>
                      <a:endParaRPr lang="en-US" sz="2000" b="1" dirty="0">
                        <a:latin typeface="Times New Roman" panose="02020603050405020304" pitchFamily="18" charset="0"/>
                        <a:ea typeface="宋体" panose="02010600030101010101" pitchFamily="2" charset="-122"/>
                        <a:cs typeface="Times New Roman" panose="02020603050405020304" pitchFamily="18" charset="0"/>
                      </a:endParaRPr>
                    </a:p>
                    <a:p>
                      <a:pPr indent="0" algn="ctr">
                        <a:buNone/>
                      </a:pPr>
                      <a:r>
                        <a:rPr lang="en-US" sz="2000" b="1" dirty="0" err="1">
                          <a:latin typeface="Times New Roman" panose="02020603050405020304" pitchFamily="18" charset="0"/>
                          <a:ea typeface="宋体" panose="02010600030101010101" pitchFamily="2" charset="-122"/>
                          <a:cs typeface="Times New Roman" panose="02020603050405020304" pitchFamily="18" charset="0"/>
                        </a:rPr>
                        <a:t>陆路人数Land</a:t>
                      </a:r>
                      <a:endParaRPr lang="en-US" altLang="en-US" sz="2000" b="1"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28.185095</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8.671254e-05</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6</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8135">
                <a:tc vMerge="1">
                  <a:txBody>
                    <a:bodyPr/>
                    <a:lstStyle/>
                    <a:p>
                      <a:endParaRPr lang="zh-CN"/>
                    </a:p>
                  </a:txBody>
                  <a:tcPr>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62.712054</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7.198565e-09</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12</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7500">
                <a:tc vMerge="1">
                  <a:txBody>
                    <a:bodyPr/>
                    <a:lstStyle/>
                    <a:p>
                      <a:endParaRPr lang="zh-CN"/>
                    </a:p>
                  </a:txBody>
                  <a:tcPr>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B w="12700" cap="flat" cmpd="sng">
                      <a:solidFill>
                        <a:srgbClr val="999999"/>
                      </a:solidFill>
                      <a:prstDash val="solid"/>
                      <a:headEnd type="none" w="med" len="med"/>
                      <a:tailEnd type="none" w="med" len="med"/>
                    </a:lnB>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85.090167</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1.086240e-10</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18</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8770">
                <a:tc rowSpan="3">
                  <a:txBody>
                    <a:bodyPr/>
                    <a:lstStyle/>
                    <a:p>
                      <a:pPr indent="0" algn="ctr">
                        <a:buNone/>
                      </a:pPr>
                      <a:endParaRPr lang="en-US" sz="2000" b="1" dirty="0">
                        <a:latin typeface="Times New Roman" panose="02020603050405020304" pitchFamily="18" charset="0"/>
                        <a:ea typeface="宋体" panose="02010600030101010101" pitchFamily="2" charset="-122"/>
                        <a:cs typeface="Times New Roman" panose="02020603050405020304" pitchFamily="18" charset="0"/>
                      </a:endParaRPr>
                    </a:p>
                    <a:p>
                      <a:pPr indent="0" algn="ctr">
                        <a:buNone/>
                      </a:pPr>
                      <a:r>
                        <a:rPr lang="en-US" sz="2000" b="1" dirty="0" err="1">
                          <a:latin typeface="Times New Roman" panose="02020603050405020304" pitchFamily="18" charset="0"/>
                          <a:ea typeface="宋体" panose="02010600030101010101" pitchFamily="2" charset="-122"/>
                          <a:cs typeface="Times New Roman" panose="02020603050405020304" pitchFamily="18" charset="0"/>
                        </a:rPr>
                        <a:t>空路人数Air</a:t>
                      </a:r>
                      <a:endParaRPr lang="en-US" altLang="en-US" sz="2000" b="1"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24.609930</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4.031490e-04</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6</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8135">
                <a:tc vMerge="1">
                  <a:txBody>
                    <a:bodyPr/>
                    <a:lstStyle/>
                    <a:p>
                      <a:endParaRPr lang="zh-CN"/>
                    </a:p>
                  </a:txBody>
                  <a:tcPr>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61.634375</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1.134876e-08</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12</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8135">
                <a:tc vMerge="1">
                  <a:txBody>
                    <a:bodyPr/>
                    <a:lstStyle/>
                    <a:p>
                      <a:endParaRPr lang="zh-CN"/>
                    </a:p>
                  </a:txBody>
                  <a:tcPr>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B w="12700" cap="flat" cmpd="sng">
                      <a:solidFill>
                        <a:srgbClr val="999999"/>
                      </a:solidFill>
                      <a:prstDash val="solid"/>
                      <a:headEnd type="none" w="med" len="med"/>
                      <a:tailEnd type="none" w="med" len="med"/>
                    </a:lnB>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83.791617</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1.844729e-10</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18</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7500">
                <a:tc rowSpan="3">
                  <a:txBody>
                    <a:bodyPr/>
                    <a:lstStyle/>
                    <a:p>
                      <a:pPr indent="0" algn="ctr">
                        <a:buNone/>
                      </a:pPr>
                      <a:endParaRPr lang="en-US" sz="2000" b="1" dirty="0">
                        <a:latin typeface="Times New Roman" panose="02020603050405020304" pitchFamily="18" charset="0"/>
                        <a:ea typeface="宋体" panose="02010600030101010101" pitchFamily="2" charset="-122"/>
                        <a:cs typeface="Times New Roman" panose="02020603050405020304" pitchFamily="18" charset="0"/>
                      </a:endParaRPr>
                    </a:p>
                    <a:p>
                      <a:pPr indent="0" algn="ctr">
                        <a:buNone/>
                      </a:pPr>
                      <a:r>
                        <a:rPr lang="en-US" sz="2000" b="1" dirty="0" err="1">
                          <a:latin typeface="Times New Roman" panose="02020603050405020304" pitchFamily="18" charset="0"/>
                          <a:ea typeface="宋体" panose="02010600030101010101" pitchFamily="2" charset="-122"/>
                          <a:cs typeface="Times New Roman" panose="02020603050405020304" pitchFamily="18" charset="0"/>
                        </a:rPr>
                        <a:t>海路人数Sea</a:t>
                      </a:r>
                      <a:endParaRPr lang="en-US" altLang="en-US" sz="2000" b="1"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16.375835</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0.011873</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6</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8770">
                <a:tc vMerge="1">
                  <a:txBody>
                    <a:bodyPr/>
                    <a:lstStyle/>
                    <a:p>
                      <a:endParaRPr lang="zh-CN"/>
                    </a:p>
                  </a:txBody>
                  <a:tcPr>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44.424748</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0.000013</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12</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18135">
                <a:tc vMerge="1">
                  <a:txBody>
                    <a:bodyPr/>
                    <a:lstStyle/>
                    <a:p>
                      <a:endParaRPr lang="zh-CN"/>
                    </a:p>
                  </a:txBody>
                  <a:tcPr>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B w="12700" cap="flat" cmpd="sng">
                      <a:solidFill>
                        <a:srgbClr val="999999"/>
                      </a:solidFill>
                      <a:prstDash val="solid"/>
                      <a:headEnd type="none" w="med" len="med"/>
                      <a:tailEnd type="none" w="med" len="med"/>
                    </a:lnB>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52.890797</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0.000027</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lgn="ctr">
                        <a:buNone/>
                      </a:pPr>
                      <a:r>
                        <a:rPr lang="en-US" sz="2000" b="0" dirty="0">
                          <a:latin typeface="Times New Roman" panose="02020603050405020304" pitchFamily="18" charset="0"/>
                          <a:ea typeface="宋体" panose="02010600030101010101" pitchFamily="2" charset="-122"/>
                          <a:cs typeface="Times New Roman" panose="02020603050405020304" pitchFamily="18" charset="0"/>
                        </a:rPr>
                        <a:t>18</a:t>
                      </a:r>
                      <a:endParaRPr lang="en-US" altLang="en-US" sz="2000" b="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ustDataLst>
      <p:tags r:id="rId1"/>
    </p:custDataLst>
    <p:extLst>
      <p:ext uri="{BB962C8B-B14F-4D97-AF65-F5344CB8AC3E}">
        <p14:creationId xmlns:p14="http://schemas.microsoft.com/office/powerpoint/2010/main" val="141875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3"/>
            </p:custDataLst>
          </p:nvPr>
        </p:nvSpPr>
        <p:spPr/>
        <p:txBody>
          <a:bodyPr>
            <a:normAutofit/>
          </a:bodyPr>
          <a:lstStyle/>
          <a:p>
            <a:r>
              <a:rPr lang="en-US" altLang="zh-CN" dirty="0"/>
              <a:t>S</a:t>
            </a:r>
            <a:r>
              <a:rPr lang="zh-CN" altLang="en-US" dirty="0"/>
              <a:t>ARIMA模型建立</a:t>
            </a:r>
          </a:p>
        </p:txBody>
      </p:sp>
      <p:graphicFrame>
        <p:nvGraphicFramePr>
          <p:cNvPr id="10" name="表格 9"/>
          <p:cNvGraphicFramePr/>
          <p:nvPr>
            <p:custDataLst>
              <p:tags r:id="rId4"/>
            </p:custDataLst>
            <p:extLst>
              <p:ext uri="{D42A27DB-BD31-4B8C-83A1-F6EECF244321}">
                <p14:modId xmlns:p14="http://schemas.microsoft.com/office/powerpoint/2010/main" val="4103571352"/>
              </p:ext>
            </p:extLst>
          </p:nvPr>
        </p:nvGraphicFramePr>
        <p:xfrm>
          <a:off x="1771132" y="4478268"/>
          <a:ext cx="9163969" cy="1493977"/>
        </p:xfrm>
        <a:graphic>
          <a:graphicData uri="http://schemas.openxmlformats.org/drawingml/2006/table">
            <a:tbl>
              <a:tblPr firstRow="1" bandRow="1">
                <a:tableStyleId>{5940675A-B579-460E-94D1-54222C63F5DA}</a:tableStyleId>
              </a:tblPr>
              <a:tblGrid>
                <a:gridCol w="448804">
                  <a:extLst>
                    <a:ext uri="{9D8B030D-6E8A-4147-A177-3AD203B41FA5}">
                      <a16:colId xmlns:a16="http://schemas.microsoft.com/office/drawing/2014/main" val="20000"/>
                    </a:ext>
                  </a:extLst>
                </a:gridCol>
                <a:gridCol w="1340121">
                  <a:extLst>
                    <a:ext uri="{9D8B030D-6E8A-4147-A177-3AD203B41FA5}">
                      <a16:colId xmlns:a16="http://schemas.microsoft.com/office/drawing/2014/main" val="20001"/>
                    </a:ext>
                  </a:extLst>
                </a:gridCol>
                <a:gridCol w="3452310">
                  <a:extLst>
                    <a:ext uri="{9D8B030D-6E8A-4147-A177-3AD203B41FA5}">
                      <a16:colId xmlns:a16="http://schemas.microsoft.com/office/drawing/2014/main" val="20002"/>
                    </a:ext>
                  </a:extLst>
                </a:gridCol>
                <a:gridCol w="1628929">
                  <a:extLst>
                    <a:ext uri="{9D8B030D-6E8A-4147-A177-3AD203B41FA5}">
                      <a16:colId xmlns:a16="http://schemas.microsoft.com/office/drawing/2014/main" val="20003"/>
                    </a:ext>
                  </a:extLst>
                </a:gridCol>
                <a:gridCol w="2293805">
                  <a:extLst>
                    <a:ext uri="{9D8B030D-6E8A-4147-A177-3AD203B41FA5}">
                      <a16:colId xmlns:a16="http://schemas.microsoft.com/office/drawing/2014/main" val="20004"/>
                    </a:ext>
                  </a:extLst>
                </a:gridCol>
              </a:tblGrid>
              <a:tr h="90251">
                <a:tc>
                  <a:txBody>
                    <a:bodyPr/>
                    <a:lstStyle/>
                    <a:p>
                      <a:pPr indent="0">
                        <a:buNone/>
                      </a:pPr>
                      <a:endParaRPr lang="en-US" altLang="en-US" sz="1800" b="1" dirty="0">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a:txBody>
                    <a:bodyPr/>
                    <a:lstStyle/>
                    <a:p>
                      <a:pPr indent="0">
                        <a:buNone/>
                      </a:pPr>
                      <a:r>
                        <a:rPr lang="en-US" sz="1800" b="1">
                          <a:latin typeface="黑体" panose="02010609060101010101" charset="-122"/>
                          <a:ea typeface="黑体" panose="02010609060101010101" charset="-122"/>
                          <a:cs typeface="宋体" panose="02010600030101010101" pitchFamily="2" charset="-122"/>
                        </a:rPr>
                        <a:t>数据</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a:txBody>
                    <a:bodyPr/>
                    <a:lstStyle/>
                    <a:p>
                      <a:pPr indent="0">
                        <a:buNone/>
                      </a:pPr>
                      <a:r>
                        <a:rPr lang="en-US" sz="1800" b="1" dirty="0" err="1">
                          <a:latin typeface="黑体" panose="02010609060101010101" charset="-122"/>
                          <a:ea typeface="黑体" panose="02010609060101010101" charset="-122"/>
                          <a:cs typeface="宋体" panose="02010600030101010101" pitchFamily="2" charset="-122"/>
                        </a:rPr>
                        <a:t>模型</a:t>
                      </a:r>
                      <a:endParaRPr lang="en-US" altLang="en-US" sz="1800" b="1" dirty="0">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a:txBody>
                    <a:bodyPr/>
                    <a:lstStyle/>
                    <a:p>
                      <a:pPr indent="0">
                        <a:buNone/>
                      </a:pPr>
                      <a:r>
                        <a:rPr lang="en-US" sz="1800" b="1">
                          <a:latin typeface="黑体" panose="02010609060101010101" charset="-122"/>
                          <a:ea typeface="黑体" panose="02010609060101010101" charset="-122"/>
                          <a:cs typeface="宋体" panose="02010600030101010101" pitchFamily="2" charset="-122"/>
                        </a:rPr>
                        <a:t>A</a:t>
                      </a:r>
                      <a:r>
                        <a:rPr lang="en-US" sz="1800" b="1">
                          <a:latin typeface="黑体" panose="02010609060101010101" charset="-122"/>
                          <a:ea typeface="黑体" panose="02010609060101010101" charset="-122"/>
                          <a:cs typeface="Times New Roman" panose="02020603050405020304" charset="0"/>
                        </a:rPr>
                        <a:t>IC</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a:txBody>
                    <a:bodyPr/>
                    <a:lstStyle/>
                    <a:p>
                      <a:pPr indent="0">
                        <a:buNone/>
                      </a:pPr>
                      <a:r>
                        <a:rPr lang="en-US" sz="1800" b="1">
                          <a:latin typeface="黑体" panose="02010609060101010101" charset="-122"/>
                          <a:ea typeface="黑体" panose="02010609060101010101" charset="-122"/>
                          <a:cs typeface="宋体" panose="02010600030101010101" pitchFamily="2" charset="-122"/>
                        </a:rPr>
                        <a:t>B</a:t>
                      </a:r>
                      <a:r>
                        <a:rPr lang="en-US" sz="1800" b="1">
                          <a:latin typeface="黑体" panose="02010609060101010101" charset="-122"/>
                          <a:ea typeface="黑体" panose="02010609060101010101" charset="-122"/>
                          <a:cs typeface="Times New Roman" panose="02020603050405020304" charset="0"/>
                        </a:rPr>
                        <a:t>IC</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4715">
                <a:tc>
                  <a:txBody>
                    <a:bodyPr/>
                    <a:lstStyle/>
                    <a:p>
                      <a:pPr indent="0">
                        <a:buNone/>
                      </a:pPr>
                      <a:r>
                        <a:rPr lang="en-US" sz="1800" b="1">
                          <a:latin typeface="黑体" panose="02010609060101010101" charset="-122"/>
                          <a:ea typeface="黑体" panose="02010609060101010101" charset="-122"/>
                          <a:cs typeface="宋体" panose="02010600030101010101" pitchFamily="2" charset="-122"/>
                        </a:rPr>
                        <a:t>5</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buNone/>
                      </a:pPr>
                      <a:r>
                        <a:rPr lang="en-US" sz="1800" b="0">
                          <a:latin typeface="黑体" panose="02010609060101010101" charset="-122"/>
                          <a:ea typeface="黑体" panose="02010609060101010101" charset="-122"/>
                          <a:cs typeface="Times New Roman" panose="02020603050405020304" charset="0"/>
                        </a:rPr>
                        <a:t>T</a:t>
                      </a:r>
                      <a:r>
                        <a:rPr lang="en-US" sz="1800" b="0">
                          <a:latin typeface="黑体" panose="02010609060101010101" charset="-122"/>
                          <a:ea typeface="黑体" panose="02010609060101010101" charset="-122"/>
                          <a:cs typeface="宋体" panose="02010600030101010101" pitchFamily="2" charset="-122"/>
                        </a:rPr>
                        <a:t>otal</a:t>
                      </a:r>
                      <a:r>
                        <a:rPr lang="en-US" sz="1800" b="0">
                          <a:latin typeface="黑体" panose="02010609060101010101" charset="-122"/>
                          <a:ea typeface="黑体" panose="02010609060101010101" charset="-122"/>
                          <a:cs typeface="Times New Roman" panose="02020603050405020304" charset="0"/>
                        </a:rPr>
                        <a:t>(90%)</a:t>
                      </a:r>
                      <a:endParaRPr lang="en-US" altLang="en-US" sz="1800" b="0">
                        <a:latin typeface="黑体" panose="02010609060101010101" charset="-122"/>
                        <a:ea typeface="黑体" panose="02010609060101010101" charset="-122"/>
                        <a:cs typeface="Times New Roman" panose="02020603050405020304"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buNone/>
                      </a:pPr>
                      <a:r>
                        <a:rPr lang="en-US" sz="1800" b="0">
                          <a:latin typeface="黑体" panose="02010609060101010101" charset="-122"/>
                          <a:ea typeface="黑体" panose="02010609060101010101" charset="-122"/>
                          <a:cs typeface="var(--jp-code-font-family)" charset="0"/>
                        </a:rPr>
                        <a:t>SARIMA(1, 1, 1)x(0, 1, 1, 12)</a:t>
                      </a:r>
                      <a:endParaRPr lang="en-US" altLang="en-US" sz="1800" b="0">
                        <a:latin typeface="黑体" panose="02010609060101010101" charset="-122"/>
                        <a:ea typeface="黑体" panose="02010609060101010101" charset="-122"/>
                        <a:cs typeface="var(--jp-code-font-family)"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buNone/>
                      </a:pPr>
                      <a:r>
                        <a:rPr lang="en-US" sz="1800" b="0">
                          <a:latin typeface="黑体" panose="02010609060101010101" charset="-122"/>
                          <a:ea typeface="黑体" panose="02010609060101010101" charset="-122"/>
                          <a:cs typeface="var(--jp-code-font-family)" charset="0"/>
                        </a:rPr>
                        <a:t>-373.098441</a:t>
                      </a:r>
                      <a:endParaRPr lang="en-US" altLang="en-US" sz="1800" b="0">
                        <a:latin typeface="黑体" panose="02010609060101010101" charset="-122"/>
                        <a:ea typeface="黑体" panose="02010609060101010101" charset="-122"/>
                        <a:cs typeface="var(--jp-code-font-family)"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buNone/>
                      </a:pPr>
                      <a:r>
                        <a:rPr lang="en-US" sz="1800" b="0">
                          <a:latin typeface="黑体" panose="02010609060101010101" charset="-122"/>
                          <a:ea typeface="黑体" panose="02010609060101010101" charset="-122"/>
                          <a:cs typeface="var(--jp-code-font-family)" charset="0"/>
                        </a:rPr>
                        <a:t>-361.597652</a:t>
                      </a:r>
                      <a:endParaRPr lang="en-US" altLang="en-US" sz="1800" b="0">
                        <a:latin typeface="黑体" panose="02010609060101010101" charset="-122"/>
                        <a:ea typeface="黑体" panose="02010609060101010101" charset="-122"/>
                        <a:cs typeface="var(--jp-code-font-family)"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3065">
                <a:tc>
                  <a:txBody>
                    <a:bodyPr/>
                    <a:lstStyle/>
                    <a:p>
                      <a:pPr indent="0">
                        <a:buNone/>
                      </a:pPr>
                      <a:r>
                        <a:rPr lang="en-US" sz="1800" b="1" dirty="0">
                          <a:latin typeface="黑体" panose="02010609060101010101" charset="-122"/>
                          <a:ea typeface="黑体" panose="02010609060101010101" charset="-122"/>
                          <a:cs typeface="宋体" panose="02010600030101010101" pitchFamily="2" charset="-122"/>
                        </a:rPr>
                        <a:t>6</a:t>
                      </a:r>
                      <a:endParaRPr lang="en-US" altLang="en-US" sz="1800" b="1" dirty="0">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buNone/>
                      </a:pPr>
                      <a:r>
                        <a:rPr lang="en-US" sz="1800" b="0">
                          <a:latin typeface="黑体" panose="02010609060101010101" charset="-122"/>
                          <a:ea typeface="黑体" panose="02010609060101010101" charset="-122"/>
                          <a:cs typeface="宋体" panose="02010600030101010101" pitchFamily="2" charset="-122"/>
                        </a:rPr>
                        <a:t>Land</a:t>
                      </a:r>
                      <a:r>
                        <a:rPr lang="en-US" sz="1800" b="0">
                          <a:latin typeface="黑体" panose="02010609060101010101" charset="-122"/>
                          <a:ea typeface="黑体" panose="02010609060101010101" charset="-122"/>
                          <a:cs typeface="Times New Roman" panose="02020603050405020304" charset="0"/>
                        </a:rPr>
                        <a:t>(90%)</a:t>
                      </a:r>
                      <a:endParaRPr lang="en-US" altLang="en-US" sz="1800" b="0">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buNone/>
                      </a:pPr>
                      <a:r>
                        <a:rPr lang="en-US" sz="1800" b="0">
                          <a:latin typeface="黑体" panose="02010609060101010101" charset="-122"/>
                          <a:ea typeface="黑体" panose="02010609060101010101" charset="-122"/>
                          <a:cs typeface="var(--jp-code-font-family)" charset="0"/>
                        </a:rPr>
                        <a:t>SARIMA(1, 1, 2)x(0, 1, 1, 12)</a:t>
                      </a:r>
                      <a:endParaRPr lang="en-US" altLang="en-US" sz="1800" b="0">
                        <a:latin typeface="黑体" panose="02010609060101010101" charset="-122"/>
                        <a:ea typeface="黑体" panose="02010609060101010101" charset="-122"/>
                        <a:cs typeface="var(--jp-code-font-family)"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buNone/>
                      </a:pPr>
                      <a:r>
                        <a:rPr lang="en-US" sz="1800" b="0">
                          <a:latin typeface="黑体" panose="02010609060101010101" charset="-122"/>
                          <a:ea typeface="黑体" panose="02010609060101010101" charset="-122"/>
                          <a:cs typeface="var(--jp-code-font-family)" charset="0"/>
                        </a:rPr>
                        <a:t>-313.213613</a:t>
                      </a:r>
                      <a:endParaRPr lang="en-US" altLang="en-US" sz="1800" b="0">
                        <a:latin typeface="黑体" panose="02010609060101010101" charset="-122"/>
                        <a:ea typeface="黑体" panose="02010609060101010101" charset="-122"/>
                        <a:cs typeface="var(--jp-code-font-family)"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lstStyle/>
                    <a:p>
                      <a:pPr indent="0">
                        <a:buNone/>
                      </a:pPr>
                      <a:r>
                        <a:rPr lang="en-US" sz="1800" b="0">
                          <a:latin typeface="黑体" panose="02010609060101010101" charset="-122"/>
                          <a:ea typeface="黑体" panose="02010609060101010101" charset="-122"/>
                          <a:cs typeface="var(--jp-code-font-family)" charset="0"/>
                        </a:rPr>
                        <a:t>-298.837627</a:t>
                      </a:r>
                      <a:endParaRPr lang="en-US" altLang="en-US" sz="1800" b="0">
                        <a:latin typeface="黑体" panose="02010609060101010101" charset="-122"/>
                        <a:ea typeface="黑体" panose="02010609060101010101" charset="-122"/>
                        <a:cs typeface="var(--jp-code-font-family)"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0108">
                <a:tc>
                  <a:txBody>
                    <a:bodyPr/>
                    <a:lstStyle/>
                    <a:p>
                      <a:pPr indent="0">
                        <a:buNone/>
                      </a:pPr>
                      <a:r>
                        <a:rPr lang="en-US" sz="1800" b="1">
                          <a:latin typeface="黑体" panose="02010609060101010101" charset="-122"/>
                          <a:ea typeface="黑体" panose="02010609060101010101" charset="-122"/>
                          <a:cs typeface="宋体" panose="02010600030101010101" pitchFamily="2" charset="-122"/>
                        </a:rPr>
                        <a:t>7</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indent="0">
                        <a:buNone/>
                      </a:pPr>
                      <a:r>
                        <a:rPr lang="en-US" sz="1800" b="0">
                          <a:latin typeface="黑体" panose="02010609060101010101" charset="-122"/>
                          <a:ea typeface="黑体" panose="02010609060101010101" charset="-122"/>
                          <a:cs typeface="宋体" panose="02010600030101010101" pitchFamily="2" charset="-122"/>
                        </a:rPr>
                        <a:t>Air</a:t>
                      </a:r>
                      <a:r>
                        <a:rPr lang="en-US" sz="1800" b="0">
                          <a:latin typeface="黑体" panose="02010609060101010101" charset="-122"/>
                          <a:ea typeface="黑体" panose="02010609060101010101" charset="-122"/>
                          <a:cs typeface="Times New Roman" panose="02020603050405020304" charset="0"/>
                        </a:rPr>
                        <a:t>(90%)</a:t>
                      </a:r>
                      <a:endParaRPr lang="en-US" altLang="en-US" sz="1800" b="0">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indent="0">
                        <a:buNone/>
                      </a:pPr>
                      <a:r>
                        <a:rPr lang="en-US" sz="1800" b="0">
                          <a:latin typeface="黑体" panose="02010609060101010101" charset="-122"/>
                          <a:ea typeface="黑体" panose="02010609060101010101" charset="-122"/>
                          <a:cs typeface="var(--jp-code-font-family)" charset="0"/>
                        </a:rPr>
                        <a:t>SARIMA(1, 1, 1)x(0, 1, 1, 12)</a:t>
                      </a:r>
                      <a:endParaRPr lang="en-US" altLang="en-US" sz="1800" b="0">
                        <a:latin typeface="黑体" panose="02010609060101010101" charset="-122"/>
                        <a:ea typeface="黑体" panose="02010609060101010101" charset="-122"/>
                        <a:cs typeface="var(--jp-code-font-family)"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indent="0">
                        <a:buNone/>
                      </a:pPr>
                      <a:r>
                        <a:rPr lang="en-US" sz="1800" b="0">
                          <a:latin typeface="黑体" panose="02010609060101010101" charset="-122"/>
                          <a:ea typeface="黑体" panose="02010609060101010101" charset="-122"/>
                          <a:cs typeface="var(--jp-code-font-family)" charset="0"/>
                        </a:rPr>
                        <a:t>-369.075601</a:t>
                      </a:r>
                      <a:endParaRPr lang="en-US" altLang="en-US" sz="1800" b="0">
                        <a:latin typeface="黑体" panose="02010609060101010101" charset="-122"/>
                        <a:ea typeface="黑体" panose="02010609060101010101" charset="-122"/>
                        <a:cs typeface="var(--jp-code-font-family)"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indent="0">
                        <a:buNone/>
                      </a:pPr>
                      <a:r>
                        <a:rPr lang="en-US" sz="1800" b="0">
                          <a:latin typeface="黑体" panose="02010609060101010101" charset="-122"/>
                          <a:ea typeface="黑体" panose="02010609060101010101" charset="-122"/>
                          <a:cs typeface="var(--jp-code-font-family)" charset="0"/>
                        </a:rPr>
                        <a:t>-357.574812</a:t>
                      </a:r>
                      <a:endParaRPr lang="en-US" altLang="en-US" sz="1800" b="0">
                        <a:latin typeface="黑体" panose="02010609060101010101" charset="-122"/>
                        <a:ea typeface="黑体" panose="02010609060101010101" charset="-122"/>
                        <a:cs typeface="var(--jp-code-font-family)" charset="0"/>
                      </a:endParaRPr>
                    </a:p>
                  </a:txBody>
                  <a:tcPr marL="68580" marR="68580" marT="0" marB="0">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0909">
                <a:tc>
                  <a:txBody>
                    <a:bodyPr/>
                    <a:lstStyle/>
                    <a:p>
                      <a:pPr indent="0">
                        <a:buNone/>
                      </a:pPr>
                      <a:r>
                        <a:rPr lang="en-US" sz="1800" b="1" dirty="0">
                          <a:latin typeface="黑体" panose="02010609060101010101" charset="-122"/>
                          <a:ea typeface="黑体" panose="02010609060101010101" charset="-122"/>
                          <a:cs typeface="宋体" panose="02010600030101010101" pitchFamily="2" charset="-122"/>
                        </a:rPr>
                        <a:t>8</a:t>
                      </a:r>
                      <a:endParaRPr lang="en-US" altLang="en-US" sz="1800" b="1" dirty="0">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999999"/>
                      </a:solidFill>
                      <a:prstDash val="solid"/>
                      <a:headEnd type="none" w="med" len="med"/>
                      <a:tailEnd type="none" w="med" len="med"/>
                    </a:lnL>
                    <a:lnR w="12700" cap="flat" cmpd="sng" algn="ctr">
                      <a:solidFill>
                        <a:srgbClr val="999999"/>
                      </a:solidFill>
                      <a:prstDash val="solid"/>
                      <a:round/>
                      <a:headEnd type="none" w="med" len="med"/>
                      <a:tailEnd type="none" w="med" len="med"/>
                    </a:lnR>
                    <a:lnT w="12700" cap="flat" cmpd="sng">
                      <a:solidFill>
                        <a:srgbClr val="999999"/>
                      </a:solidFill>
                      <a:prstDash val="soli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indent="0">
                        <a:buNone/>
                      </a:pPr>
                      <a:r>
                        <a:rPr lang="en-US" sz="1800" b="0">
                          <a:latin typeface="黑体" panose="02010609060101010101" charset="-122"/>
                          <a:ea typeface="黑体" panose="02010609060101010101" charset="-122"/>
                          <a:cs typeface="宋体" panose="02010600030101010101" pitchFamily="2" charset="-122"/>
                        </a:rPr>
                        <a:t>Sea</a:t>
                      </a:r>
                      <a:r>
                        <a:rPr lang="en-US" sz="1800" b="0">
                          <a:latin typeface="黑体" panose="02010609060101010101" charset="-122"/>
                          <a:ea typeface="黑体" panose="02010609060101010101" charset="-122"/>
                          <a:cs typeface="Times New Roman" panose="02020603050405020304" charset="0"/>
                        </a:rPr>
                        <a:t>(90%)</a:t>
                      </a:r>
                      <a:endParaRPr lang="en-US" altLang="en-US" sz="1800" b="0">
                        <a:latin typeface="黑体" panose="02010609060101010101" charset="-122"/>
                        <a:ea typeface="黑体" panose="02010609060101010101" charset="-122"/>
                        <a:cs typeface="宋体" panose="02010600030101010101" pitchFamily="2" charset="-122"/>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solidFill>
                        <a:srgbClr val="999999"/>
                      </a:solidFill>
                      <a:prstDash val="soli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indent="0">
                        <a:buNone/>
                      </a:pPr>
                      <a:r>
                        <a:rPr lang="en-US" sz="1800" b="0" dirty="0">
                          <a:latin typeface="黑体" panose="02010609060101010101" charset="-122"/>
                          <a:ea typeface="黑体" panose="02010609060101010101" charset="-122"/>
                          <a:cs typeface="var(--jp-code-font-family)" charset="0"/>
                        </a:rPr>
                        <a:t>SARIMA(3, 1, 1)x(0, 1, 1, 12)</a:t>
                      </a:r>
                      <a:endParaRPr lang="en-US" altLang="en-US" sz="1800" b="0" dirty="0">
                        <a:latin typeface="黑体" panose="02010609060101010101" charset="-122"/>
                        <a:ea typeface="黑体" panose="02010609060101010101" charset="-122"/>
                        <a:cs typeface="var(--jp-code-font-family)"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solidFill>
                        <a:srgbClr val="999999"/>
                      </a:solidFill>
                      <a:prstDash val="soli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indent="0">
                        <a:buNone/>
                      </a:pPr>
                      <a:r>
                        <a:rPr lang="en-US" sz="1800" b="0" dirty="0">
                          <a:latin typeface="黑体" panose="02010609060101010101" charset="-122"/>
                          <a:ea typeface="黑体" panose="02010609060101010101" charset="-122"/>
                          <a:cs typeface="var(--jp-code-font-family)" charset="0"/>
                        </a:rPr>
                        <a:t>-270.584854</a:t>
                      </a:r>
                      <a:endParaRPr lang="en-US" altLang="en-US" sz="1800" b="0" dirty="0">
                        <a:latin typeface="黑体" panose="02010609060101010101" charset="-122"/>
                        <a:ea typeface="黑体" panose="02010609060101010101" charset="-122"/>
                        <a:cs typeface="var(--jp-code-font-family)"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solidFill>
                        <a:srgbClr val="999999"/>
                      </a:solidFill>
                      <a:prstDash val="soli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indent="0">
                        <a:buNone/>
                      </a:pPr>
                      <a:r>
                        <a:rPr lang="en-US" sz="1800" b="0" dirty="0">
                          <a:latin typeface="黑体" panose="02010609060101010101" charset="-122"/>
                          <a:ea typeface="黑体" panose="02010609060101010101" charset="-122"/>
                          <a:cs typeface="var(--jp-code-font-family)" charset="0"/>
                        </a:rPr>
                        <a:t>-253.333670</a:t>
                      </a:r>
                      <a:endParaRPr lang="en-US" altLang="en-US" sz="1800" b="0" dirty="0">
                        <a:latin typeface="黑体" panose="02010609060101010101" charset="-122"/>
                        <a:ea typeface="黑体" panose="02010609060101010101" charset="-122"/>
                        <a:cs typeface="var(--jp-code-font-family)" charset="0"/>
                      </a:endParaRPr>
                    </a:p>
                  </a:txBody>
                  <a:tcPr marL="68580" marR="68580" marT="0" marB="0">
                    <a:lnL w="12700" cap="flat" cmpd="sng" algn="ctr">
                      <a:solidFill>
                        <a:srgbClr val="999999"/>
                      </a:solidFill>
                      <a:prstDash val="solid"/>
                      <a:roun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0712175"/>
                  </a:ext>
                </a:extLst>
              </a:tr>
            </a:tbl>
          </a:graphicData>
        </a:graphic>
      </p:graphicFrame>
      <p:sp>
        <p:nvSpPr>
          <p:cNvPr id="11" name="页脚占位符 6">
            <a:extLst>
              <a:ext uri="{FF2B5EF4-FFF2-40B4-BE49-F238E27FC236}">
                <a16:creationId xmlns:a16="http://schemas.microsoft.com/office/drawing/2014/main" id="{1BE23BA5-C688-4C79-9392-BAD3D58EB69E}"/>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12" name="灯片编号占位符 7">
            <a:extLst>
              <a:ext uri="{FF2B5EF4-FFF2-40B4-BE49-F238E27FC236}">
                <a16:creationId xmlns:a16="http://schemas.microsoft.com/office/drawing/2014/main" id="{CA8B5A16-6FDB-4573-8B17-CCBC8C5C2B8D}"/>
              </a:ext>
            </a:extLst>
          </p:cNvPr>
          <p:cNvSpPr>
            <a:spLocks noGrp="1"/>
          </p:cNvSpPr>
          <p:nvPr>
            <p:ph type="sldNum" sz="quarter" idx="12"/>
          </p:nvPr>
        </p:nvSpPr>
        <p:spPr>
          <a:xfrm>
            <a:off x="9206716" y="6539160"/>
            <a:ext cx="2700000" cy="316800"/>
          </a:xfrm>
        </p:spPr>
        <p:txBody>
          <a:bodyPr/>
          <a:lstStyle/>
          <a:p>
            <a:fld id="{49AE70B2-8BF9-45C0-BB95-33D1B9D3A854}" type="slidenum">
              <a:rPr lang="zh-CN" altLang="en-US" smtClean="0"/>
              <a:t>23</a:t>
            </a:fld>
            <a:endParaRPr lang="zh-CN" altLang="en-US"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1504388-FC74-4D22-B8DF-616AA4C02BB3}"/>
                  </a:ext>
                </a:extLst>
              </p:cNvPr>
              <p:cNvSpPr txBox="1"/>
              <p:nvPr/>
            </p:nvSpPr>
            <p:spPr>
              <a:xfrm>
                <a:off x="47962" y="1110252"/>
                <a:ext cx="6188789" cy="646331"/>
              </a:xfrm>
              <a:prstGeom prst="rect">
                <a:avLst/>
              </a:prstGeom>
              <a:noFill/>
            </p:spPr>
            <p:txBody>
              <a:bodyPr wrap="square" rtlCol="0">
                <a:spAutoFit/>
              </a:bodyPr>
              <a:lstStyle/>
              <a:p>
                <a:pPr algn="ctr"/>
                <a:r>
                  <a:rPr lang="zh-CN" altLang="en-US" dirty="0">
                    <a:latin typeface="宋体" panose="02010600030101010101" pitchFamily="2" charset="-122"/>
                    <a:ea typeface="宋体" panose="02010600030101010101" pitchFamily="2" charset="-122"/>
                  </a:rPr>
                  <a:t>ACF图和PACF图的12阶大于2倍标准差说明序列还有明显的季节特征，所以需要使用模型 </a:t>
                </a:r>
                <a14:m>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𝑆𝐴𝑅𝐼𝑀𝐴</m:t>
                    </m:r>
                    <m:d>
                      <m:dPr>
                        <m:ctrlPr>
                          <a:rPr lang="zh-CN" altLang="zh-CN"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𝑝</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𝑞</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d>
                          <m:dPr>
                            <m:ctrlPr>
                              <a:rPr lang="zh-CN" altLang="zh-CN"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𝑃</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𝐷</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𝑄</m:t>
                            </m:r>
                          </m:e>
                        </m:d>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𝑚</m:t>
                        </m:r>
                      </m:sub>
                    </m:sSub>
                  </m:oMath>
                </a14:m>
                <a:endParaRPr lang="zh-CN" altLang="en-US" dirty="0">
                  <a:latin typeface="宋体" panose="02010600030101010101" pitchFamily="2" charset="-122"/>
                  <a:ea typeface="宋体" panose="02010600030101010101" pitchFamily="2" charset="-122"/>
                </a:endParaRPr>
              </a:p>
            </p:txBody>
          </p:sp>
        </mc:Choice>
        <mc:Fallback xmlns="">
          <p:sp>
            <p:nvSpPr>
              <p:cNvPr id="7" name="文本框 6">
                <a:extLst>
                  <a:ext uri="{FF2B5EF4-FFF2-40B4-BE49-F238E27FC236}">
                    <a16:creationId xmlns:a16="http://schemas.microsoft.com/office/drawing/2014/main" id="{F1504388-FC74-4D22-B8DF-616AA4C02BB3}"/>
                  </a:ext>
                </a:extLst>
              </p:cNvPr>
              <p:cNvSpPr txBox="1">
                <a:spLocks noRot="1" noChangeAspect="1" noMove="1" noResize="1" noEditPoints="1" noAdjustHandles="1" noChangeArrowheads="1" noChangeShapeType="1" noTextEdit="1"/>
              </p:cNvSpPr>
              <p:nvPr/>
            </p:nvSpPr>
            <p:spPr>
              <a:xfrm>
                <a:off x="47962" y="1110252"/>
                <a:ext cx="6188789" cy="646331"/>
              </a:xfrm>
              <a:prstGeom prst="rect">
                <a:avLst/>
              </a:prstGeom>
              <a:blipFill>
                <a:blip r:embed="rId7"/>
                <a:stretch>
                  <a:fillRect l="-591" t="-4717" r="-394" b="-12264"/>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6E942F73-BE8F-4768-BFC3-9710DD46DC36}"/>
              </a:ext>
            </a:extLst>
          </p:cNvPr>
          <p:cNvSpPr txBox="1"/>
          <p:nvPr/>
        </p:nvSpPr>
        <p:spPr>
          <a:xfrm>
            <a:off x="6563364" y="2488087"/>
            <a:ext cx="5286703" cy="923330"/>
          </a:xfrm>
          <a:prstGeom prst="rect">
            <a:avLst/>
          </a:prstGeom>
          <a:noFill/>
        </p:spPr>
        <p:txBody>
          <a:bodyPr wrap="square" rtlCol="0">
            <a:spAutoFit/>
          </a:bodyPr>
          <a:lstStyle>
            <a:defPPr>
              <a:defRPr lang="zh-CN"/>
            </a:defPPr>
            <a:lvl1pPr algn="ctr">
              <a:defRPr>
                <a:latin typeface="宋体" panose="02010600030101010101" pitchFamily="2" charset="-122"/>
                <a:ea typeface="宋体" panose="02010600030101010101" pitchFamily="2" charset="-122"/>
              </a:defRPr>
            </a:lvl1pPr>
          </a:lstStyle>
          <a:p>
            <a:r>
              <a:rPr lang="zh-CN" altLang="en-US" dirty="0"/>
              <a:t>在上述非平稳序列处理过程中，能确定差分d和D取1，步长m=12，根据步长m观察ACF图和PACF图得出需要添加一个季节移动平均项，即确定P=0、Q=1。</a:t>
            </a:r>
          </a:p>
        </p:txBody>
      </p:sp>
      <p:sp>
        <p:nvSpPr>
          <p:cNvPr id="17" name="文本框 16">
            <a:extLst>
              <a:ext uri="{FF2B5EF4-FFF2-40B4-BE49-F238E27FC236}">
                <a16:creationId xmlns:a16="http://schemas.microsoft.com/office/drawing/2014/main" id="{AFAA0093-3D3B-4E1B-8621-DD907AFA275E}"/>
              </a:ext>
            </a:extLst>
          </p:cNvPr>
          <p:cNvSpPr txBox="1"/>
          <p:nvPr/>
        </p:nvSpPr>
        <p:spPr>
          <a:xfrm>
            <a:off x="7225938" y="1131939"/>
            <a:ext cx="4462841" cy="646331"/>
          </a:xfrm>
          <a:prstGeom prst="rect">
            <a:avLst/>
          </a:prstGeom>
          <a:noFill/>
        </p:spPr>
        <p:txBody>
          <a:bodyPr wrap="square" rtlCol="0">
            <a:spAutoFit/>
          </a:bodyPr>
          <a:lstStyle>
            <a:defPPr>
              <a:defRPr lang="zh-CN"/>
            </a:defPPr>
            <a:lvl1pPr algn="ctr">
              <a:defRPr>
                <a:latin typeface="宋体" panose="02010600030101010101" pitchFamily="2" charset="-122"/>
                <a:ea typeface="宋体" panose="02010600030101010101" pitchFamily="2" charset="-122"/>
              </a:defRPr>
            </a:lvl1pPr>
          </a:lstStyle>
          <a:p>
            <a:r>
              <a:rPr lang="zh-CN" altLang="en-US" dirty="0"/>
              <a:t>根据AIC-BIC准则对模型进行排序，选择最优的前几个SARIMA模型再进行显著性检验</a:t>
            </a:r>
            <a:endParaRPr lang="en-US" altLang="zh-CN" dirty="0"/>
          </a:p>
        </p:txBody>
      </p:sp>
      <p:sp>
        <p:nvSpPr>
          <p:cNvPr id="19" name="文本框 18">
            <a:extLst>
              <a:ext uri="{FF2B5EF4-FFF2-40B4-BE49-F238E27FC236}">
                <a16:creationId xmlns:a16="http://schemas.microsoft.com/office/drawing/2014/main" id="{CF0A556D-F3EE-4AA1-82D0-4F36592CDB11}"/>
              </a:ext>
            </a:extLst>
          </p:cNvPr>
          <p:cNvSpPr txBox="1"/>
          <p:nvPr/>
        </p:nvSpPr>
        <p:spPr>
          <a:xfrm>
            <a:off x="745997" y="2207867"/>
            <a:ext cx="4540706" cy="1200329"/>
          </a:xfrm>
          <a:prstGeom prst="rect">
            <a:avLst/>
          </a:prstGeom>
          <a:noFill/>
        </p:spPr>
        <p:txBody>
          <a:bodyPr wrap="square" rtlCol="0">
            <a:spAutoFit/>
          </a:bodyPr>
          <a:lstStyle>
            <a:defPPr>
              <a:defRPr lang="zh-CN"/>
            </a:defPPr>
            <a:lvl1pPr algn="ctr">
              <a:defRPr>
                <a:latin typeface="宋体" panose="02010600030101010101" pitchFamily="2" charset="-122"/>
                <a:ea typeface="宋体" panose="02010600030101010101" pitchFamily="2" charset="-122"/>
              </a:defRPr>
            </a:lvl1pPr>
          </a:lstStyle>
          <a:p>
            <a:endParaRPr lang="zh-CN" altLang="en-US" dirty="0"/>
          </a:p>
          <a:p>
            <a:r>
              <a:rPr lang="zh-CN" altLang="en-US" dirty="0"/>
              <a:t>t统计量的P值基本小于0.05，可认为模型参数显著；残差序列的LB 统计量的P值均大于0.05，且靠近1，可认为残差序列为白噪声。</a:t>
            </a:r>
          </a:p>
        </p:txBody>
      </p:sp>
      <p:sp>
        <p:nvSpPr>
          <p:cNvPr id="21" name="文本框 20">
            <a:extLst>
              <a:ext uri="{FF2B5EF4-FFF2-40B4-BE49-F238E27FC236}">
                <a16:creationId xmlns:a16="http://schemas.microsoft.com/office/drawing/2014/main" id="{94137017-825D-4916-9EC8-E16C5D2A122A}"/>
              </a:ext>
            </a:extLst>
          </p:cNvPr>
          <p:cNvSpPr txBox="1"/>
          <p:nvPr/>
        </p:nvSpPr>
        <p:spPr>
          <a:xfrm>
            <a:off x="1319048" y="3927942"/>
            <a:ext cx="2995449" cy="369332"/>
          </a:xfrm>
          <a:prstGeom prst="rect">
            <a:avLst/>
          </a:prstGeom>
          <a:noFill/>
        </p:spPr>
        <p:txBody>
          <a:bodyPr wrap="square" rtlCol="0">
            <a:spAutoFit/>
          </a:bodyPr>
          <a:lstStyle>
            <a:defPPr>
              <a:defRPr lang="zh-CN"/>
            </a:defPPr>
            <a:lvl1pPr algn="ctr">
              <a:defRPr>
                <a:latin typeface="宋体" panose="02010600030101010101" pitchFamily="2" charset="-122"/>
                <a:ea typeface="宋体" panose="02010600030101010101" pitchFamily="2" charset="-122"/>
              </a:defRPr>
            </a:lvl1pPr>
          </a:lstStyle>
          <a:p>
            <a:r>
              <a:rPr lang="zh-CN" altLang="en-US" dirty="0"/>
              <a:t>确定各个模型如表：</a:t>
            </a:r>
          </a:p>
        </p:txBody>
      </p:sp>
      <p:sp>
        <p:nvSpPr>
          <p:cNvPr id="22" name="箭头: 右 21">
            <a:extLst>
              <a:ext uri="{FF2B5EF4-FFF2-40B4-BE49-F238E27FC236}">
                <a16:creationId xmlns:a16="http://schemas.microsoft.com/office/drawing/2014/main" id="{235E1160-E3A1-4A8D-9978-96B3ED9886A3}"/>
              </a:ext>
            </a:extLst>
          </p:cNvPr>
          <p:cNvSpPr/>
          <p:nvPr/>
        </p:nvSpPr>
        <p:spPr>
          <a:xfrm>
            <a:off x="6353117" y="1350379"/>
            <a:ext cx="756455" cy="12133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8B1912E5-9862-4599-95F3-E7DBF4E99007}"/>
              </a:ext>
            </a:extLst>
          </p:cNvPr>
          <p:cNvSpPr/>
          <p:nvPr/>
        </p:nvSpPr>
        <p:spPr>
          <a:xfrm rot="5400000">
            <a:off x="9199387" y="2011689"/>
            <a:ext cx="528059" cy="13893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右 23">
            <a:extLst>
              <a:ext uri="{FF2B5EF4-FFF2-40B4-BE49-F238E27FC236}">
                <a16:creationId xmlns:a16="http://schemas.microsoft.com/office/drawing/2014/main" id="{818801CB-9FFC-4F93-8042-2F2F8B16D167}"/>
              </a:ext>
            </a:extLst>
          </p:cNvPr>
          <p:cNvSpPr/>
          <p:nvPr/>
        </p:nvSpPr>
        <p:spPr>
          <a:xfrm rot="10800000">
            <a:off x="5460443" y="2862269"/>
            <a:ext cx="929181" cy="16497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左弧形 24">
            <a:extLst>
              <a:ext uri="{FF2B5EF4-FFF2-40B4-BE49-F238E27FC236}">
                <a16:creationId xmlns:a16="http://schemas.microsoft.com/office/drawing/2014/main" id="{E116A8AA-BA67-4D0D-8E7D-9D1A714691C1}"/>
              </a:ext>
            </a:extLst>
          </p:cNvPr>
          <p:cNvSpPr/>
          <p:nvPr/>
        </p:nvSpPr>
        <p:spPr>
          <a:xfrm rot="19606077">
            <a:off x="527859" y="3546791"/>
            <a:ext cx="593051" cy="1681038"/>
          </a:xfrm>
          <a:prstGeom prst="curvedRightArrow">
            <a:avLst>
              <a:gd name="adj1" fmla="val 12138"/>
              <a:gd name="adj2" fmla="val 30677"/>
              <a:gd name="adj3" fmla="val 3576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up)">
                                      <p:cBhvr>
                                        <p:cTn id="11" dur="500"/>
                                        <p:tgtEl>
                                          <p:spTgt spid="23"/>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right)">
                                      <p:cBhvr>
                                        <p:cTn id="15" dur="500"/>
                                        <p:tgtEl>
                                          <p:spTgt spid="2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8"/>
          <p:cNvPicPr>
            <a:picLocks noChangeAspect="1" noChangeArrowheads="1"/>
          </p:cNvPicPr>
          <p:nvPr/>
        </p:nvPicPr>
        <p:blipFill>
          <a:blip r:embed="rId7" cstate="print">
            <a:extLst>
              <a:ext uri="{28A0092B-C50C-407E-A947-70E740481C1C}">
                <a14:useLocalDpi xmlns:a14="http://schemas.microsoft.com/office/drawing/2010/main" val="0"/>
              </a:ext>
            </a:extLst>
          </a:blip>
          <a:srcRect t="8434" b="6747"/>
          <a:stretch>
            <a:fillRect/>
          </a:stretch>
        </p:blipFill>
        <p:spPr>
          <a:xfrm>
            <a:off x="4931457" y="2282108"/>
            <a:ext cx="4972050" cy="2111375"/>
          </a:xfrm>
          <a:prstGeom prst="rect">
            <a:avLst/>
          </a:prstGeom>
          <a:noFill/>
          <a:ln>
            <a:noFill/>
          </a:ln>
        </p:spPr>
      </p:pic>
      <p:pic>
        <p:nvPicPr>
          <p:cNvPr id="17" name="图片 17"/>
          <p:cNvPicPr>
            <a:picLocks noChangeAspect="1" noChangeArrowheads="1"/>
          </p:cNvPicPr>
          <p:nvPr/>
        </p:nvPicPr>
        <p:blipFill>
          <a:blip r:embed="rId8" cstate="print">
            <a:extLst>
              <a:ext uri="{28A0092B-C50C-407E-A947-70E740481C1C}">
                <a14:useLocalDpi xmlns:a14="http://schemas.microsoft.com/office/drawing/2010/main" val="0"/>
              </a:ext>
            </a:extLst>
          </a:blip>
          <a:srcRect t="8193" b="6747"/>
          <a:stretch>
            <a:fillRect/>
          </a:stretch>
        </p:blipFill>
        <p:spPr>
          <a:xfrm>
            <a:off x="277679" y="2245530"/>
            <a:ext cx="4927029" cy="2098221"/>
          </a:xfrm>
          <a:prstGeom prst="rect">
            <a:avLst/>
          </a:prstGeom>
          <a:noFill/>
          <a:ln>
            <a:noFill/>
          </a:ln>
        </p:spPr>
      </p:pic>
      <p:sp>
        <p:nvSpPr>
          <p:cNvPr id="7" name="文本占位符 6"/>
          <p:cNvSpPr>
            <a:spLocks noGrp="1"/>
          </p:cNvSpPr>
          <p:nvPr>
            <p:ph sz="quarter" idx="13"/>
            <p:custDataLst>
              <p:tags r:id="rId3"/>
            </p:custDataLst>
          </p:nvPr>
        </p:nvSpPr>
        <p:spPr>
          <a:xfrm>
            <a:off x="669881" y="972691"/>
            <a:ext cx="10852237" cy="1512467"/>
          </a:xfrm>
        </p:spPr>
        <p:txBody>
          <a:bodyPr>
            <a:noAutofit/>
          </a:bodyPr>
          <a:lstStyle/>
          <a:p>
            <a:pPr marL="0" indent="0">
              <a:buNone/>
            </a:pPr>
            <a:r>
              <a:rPr lang="zh-CN" altLang="en-US" sz="2000" dirty="0">
                <a:latin typeface="宋体" panose="02010600030101010101" pitchFamily="2" charset="-122"/>
                <a:ea typeface="宋体" panose="02010600030101010101" pitchFamily="2" charset="-122"/>
              </a:rPr>
              <a:t>根据建立的SARIMA模型预测得到2020年1月到2021年9月的估计值，结果如图所示，观察发现</a:t>
            </a:r>
            <a:r>
              <a:rPr lang="zh-CN" altLang="en-US" sz="2000" b="1" dirty="0">
                <a:solidFill>
                  <a:schemeClr val="accent2">
                    <a:lumMod val="75000"/>
                  </a:schemeClr>
                </a:solidFill>
                <a:latin typeface="宋体" panose="02010600030101010101" pitchFamily="2" charset="-122"/>
                <a:ea typeface="宋体" panose="02010600030101010101" pitchFamily="2" charset="-122"/>
              </a:rPr>
              <a:t>除海路人数在下降外，都有一定的上升趋势</a:t>
            </a:r>
            <a:r>
              <a:rPr lang="zh-CN" altLang="en-US" sz="2000" dirty="0">
                <a:latin typeface="宋体" panose="02010600030101010101" pitchFamily="2" charset="-122"/>
                <a:ea typeface="宋体" panose="02010600030101010101" pitchFamily="2" charset="-122"/>
              </a:rPr>
              <a:t>，其中上升最明显的是</a:t>
            </a:r>
            <a:r>
              <a:rPr lang="zh-CN" altLang="en-US" sz="2000" b="1" dirty="0">
                <a:solidFill>
                  <a:schemeClr val="accent2">
                    <a:lumMod val="75000"/>
                  </a:schemeClr>
                </a:solidFill>
                <a:latin typeface="宋体" panose="02010600030101010101" pitchFamily="2" charset="-122"/>
                <a:ea typeface="宋体" panose="02010600030101010101" pitchFamily="2" charset="-122"/>
              </a:rPr>
              <a:t>空路人次</a:t>
            </a:r>
            <a:r>
              <a:rPr lang="zh-CN" altLang="en-US" sz="2000" dirty="0">
                <a:latin typeface="宋体" panose="02010600030101010101" pitchFamily="2" charset="-122"/>
                <a:ea typeface="宋体" panose="02010600030101010101" pitchFamily="2" charset="-122"/>
              </a:rPr>
              <a:t>，说明人们在旅行时更倾向于选择</a:t>
            </a:r>
            <a:r>
              <a:rPr lang="zh-CN" altLang="en-US" sz="2000" b="1" dirty="0">
                <a:solidFill>
                  <a:schemeClr val="accent6">
                    <a:lumMod val="75000"/>
                  </a:schemeClr>
                </a:solidFill>
                <a:latin typeface="宋体" panose="02010600030101010101" pitchFamily="2" charset="-122"/>
                <a:ea typeface="宋体" panose="02010600030101010101" pitchFamily="2" charset="-122"/>
              </a:rPr>
              <a:t>节省时间的出行方式，越来越少的人选择海路出行</a:t>
            </a:r>
            <a:r>
              <a:rPr lang="zh-CN" altLang="en-US" sz="2000" dirty="0">
                <a:latin typeface="宋体" panose="02010600030101010101" pitchFamily="2" charset="-122"/>
                <a:ea typeface="宋体" panose="02010600030101010101" pitchFamily="2" charset="-122"/>
              </a:rPr>
              <a:t>。</a:t>
            </a:r>
          </a:p>
        </p:txBody>
      </p:sp>
      <p:sp>
        <p:nvSpPr>
          <p:cNvPr id="13" name="标题 4">
            <a:extLst>
              <a:ext uri="{FF2B5EF4-FFF2-40B4-BE49-F238E27FC236}">
                <a16:creationId xmlns:a16="http://schemas.microsoft.com/office/drawing/2014/main" id="{B2ADE2F7-3DF8-44A0-A9AC-C0FFCB41F40A}"/>
              </a:ext>
            </a:extLst>
          </p:cNvPr>
          <p:cNvSpPr>
            <a:spLocks noGrp="1"/>
          </p:cNvSpPr>
          <p:nvPr>
            <p:ph type="title" idx="4294967295"/>
            <p:custDataLst>
              <p:tags r:id="rId4"/>
            </p:custDataLst>
          </p:nvPr>
        </p:nvSpPr>
        <p:spPr>
          <a:xfrm>
            <a:off x="336666" y="323214"/>
            <a:ext cx="11037888" cy="441325"/>
          </a:xfrm>
        </p:spPr>
        <p:txBody>
          <a:bodyPr>
            <a:noAutofit/>
          </a:bodyPr>
          <a:lstStyle/>
          <a:p>
            <a:pPr algn="l"/>
            <a:r>
              <a:rPr lang="en-US" altLang="zh-CN" sz="2400" dirty="0"/>
              <a:t>S</a:t>
            </a:r>
            <a:r>
              <a:rPr lang="zh-CN" altLang="en-US" sz="2400" dirty="0"/>
              <a:t>ARIMA模型建立</a:t>
            </a:r>
          </a:p>
        </p:txBody>
      </p:sp>
      <p:pic>
        <p:nvPicPr>
          <p:cNvPr id="19" name="图片 19"/>
          <p:cNvPicPr>
            <a:picLocks noChangeAspect="1" noChangeArrowheads="1"/>
          </p:cNvPicPr>
          <p:nvPr/>
        </p:nvPicPr>
        <p:blipFill>
          <a:blip r:embed="rId9" cstate="print">
            <a:extLst>
              <a:ext uri="{28A0092B-C50C-407E-A947-70E740481C1C}">
                <a14:useLocalDpi xmlns:a14="http://schemas.microsoft.com/office/drawing/2010/main" val="0"/>
              </a:ext>
            </a:extLst>
          </a:blip>
          <a:srcRect t="8434" b="6747"/>
          <a:stretch>
            <a:fillRect/>
          </a:stretch>
        </p:blipFill>
        <p:spPr>
          <a:xfrm>
            <a:off x="336666" y="4436565"/>
            <a:ext cx="4941765" cy="2098221"/>
          </a:xfrm>
          <a:prstGeom prst="rect">
            <a:avLst/>
          </a:prstGeom>
          <a:noFill/>
          <a:ln>
            <a:noFill/>
          </a:ln>
        </p:spPr>
      </p:pic>
      <p:pic>
        <p:nvPicPr>
          <p:cNvPr id="20" name="图片 20"/>
          <p:cNvPicPr>
            <a:picLocks noChangeAspect="1" noChangeArrowheads="1"/>
          </p:cNvPicPr>
          <p:nvPr/>
        </p:nvPicPr>
        <p:blipFill>
          <a:blip r:embed="rId10" cstate="print">
            <a:extLst>
              <a:ext uri="{28A0092B-C50C-407E-A947-70E740481C1C}">
                <a14:useLocalDpi xmlns:a14="http://schemas.microsoft.com/office/drawing/2010/main" val="0"/>
              </a:ext>
            </a:extLst>
          </a:blip>
          <a:srcRect t="7952" b="6747"/>
          <a:stretch>
            <a:fillRect/>
          </a:stretch>
        </p:blipFill>
        <p:spPr>
          <a:xfrm>
            <a:off x="4953235" y="4343751"/>
            <a:ext cx="4950272" cy="2114266"/>
          </a:xfrm>
          <a:prstGeom prst="rect">
            <a:avLst/>
          </a:prstGeom>
          <a:noFill/>
          <a:ln>
            <a:noFill/>
          </a:ln>
        </p:spPr>
      </p:pic>
      <p:cxnSp>
        <p:nvCxnSpPr>
          <p:cNvPr id="15" name="直接连接符 14">
            <a:extLst>
              <a:ext uri="{FF2B5EF4-FFF2-40B4-BE49-F238E27FC236}">
                <a16:creationId xmlns:a16="http://schemas.microsoft.com/office/drawing/2014/main" id="{54EE6256-38E0-4725-A326-8465963EB9F4}"/>
              </a:ext>
            </a:extLst>
          </p:cNvPr>
          <p:cNvCxnSpPr>
            <a:cxnSpLocks/>
          </p:cNvCxnSpPr>
          <p:nvPr/>
        </p:nvCxnSpPr>
        <p:spPr>
          <a:xfrm>
            <a:off x="533728" y="2237044"/>
            <a:ext cx="10988390"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页脚占位符 6">
            <a:extLst>
              <a:ext uri="{FF2B5EF4-FFF2-40B4-BE49-F238E27FC236}">
                <a16:creationId xmlns:a16="http://schemas.microsoft.com/office/drawing/2014/main" id="{F1EBD922-49C6-4689-AC41-6213854AAC3F}"/>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21" name="灯片编号占位符 7">
            <a:extLst>
              <a:ext uri="{FF2B5EF4-FFF2-40B4-BE49-F238E27FC236}">
                <a16:creationId xmlns:a16="http://schemas.microsoft.com/office/drawing/2014/main" id="{90400673-11A1-4FBB-87A7-6329DF821249}"/>
              </a:ext>
            </a:extLst>
          </p:cNvPr>
          <p:cNvSpPr>
            <a:spLocks noGrp="1"/>
          </p:cNvSpPr>
          <p:nvPr>
            <p:ph type="sldNum" sz="quarter" idx="12"/>
          </p:nvPr>
        </p:nvSpPr>
        <p:spPr>
          <a:xfrm>
            <a:off x="9206716" y="6539160"/>
            <a:ext cx="2700000" cy="316800"/>
          </a:xfrm>
        </p:spPr>
        <p:txBody>
          <a:bodyPr/>
          <a:lstStyle/>
          <a:p>
            <a:fld id="{49AE70B2-8BF9-45C0-BB95-33D1B9D3A854}" type="slidenum">
              <a:rPr lang="zh-CN" altLang="en-US" smtClean="0"/>
              <a:t>24</a:t>
            </a:fld>
            <a:endParaRPr lang="zh-CN" altLang="en-US" dirty="0"/>
          </a:p>
        </p:txBody>
      </p:sp>
      <p:sp>
        <p:nvSpPr>
          <p:cNvPr id="22" name="文本框 21">
            <a:extLst>
              <a:ext uri="{FF2B5EF4-FFF2-40B4-BE49-F238E27FC236}">
                <a16:creationId xmlns:a16="http://schemas.microsoft.com/office/drawing/2014/main" id="{01B17EE9-A3C6-4F1F-A7AD-890B46469815}"/>
              </a:ext>
            </a:extLst>
          </p:cNvPr>
          <p:cNvSpPr txBox="1"/>
          <p:nvPr/>
        </p:nvSpPr>
        <p:spPr>
          <a:xfrm>
            <a:off x="9441500" y="2839737"/>
            <a:ext cx="2230431" cy="2935868"/>
          </a:xfrm>
          <a:prstGeom prst="rect">
            <a:avLst/>
          </a:prstGeom>
          <a:noFill/>
        </p:spPr>
        <p:txBody>
          <a:bodyPr wrap="square">
            <a:spAutoFit/>
          </a:bodyPr>
          <a:lstStyle/>
          <a:p>
            <a:pPr marL="0" indent="0" algn="ctr">
              <a:lnSpc>
                <a:spcPct val="150000"/>
              </a:lnSpc>
              <a:buNone/>
            </a:pPr>
            <a:r>
              <a:rPr lang="zh-CN" altLang="en-US" sz="1800" dirty="0">
                <a:latin typeface="宋体" panose="02010600030101010101" pitchFamily="2" charset="-122"/>
                <a:ea typeface="宋体" panose="02010600030101010101" pitchFamily="2" charset="-122"/>
                <a:sym typeface="+mn-ea"/>
              </a:rPr>
              <a:t>选择疫情前数据建模预测的疫情期间的的估计值与真实值进行比较有着</a:t>
            </a:r>
            <a:r>
              <a:rPr lang="zh-CN" altLang="en-US" sz="1800" b="1" dirty="0">
                <a:solidFill>
                  <a:schemeClr val="accent2">
                    <a:lumMod val="75000"/>
                  </a:schemeClr>
                </a:solidFill>
                <a:latin typeface="宋体" panose="02010600030101010101" pitchFamily="2" charset="-122"/>
                <a:ea typeface="宋体" panose="02010600030101010101" pitchFamily="2" charset="-122"/>
                <a:sym typeface="+mn-ea"/>
              </a:rPr>
              <a:t>很明显的差别</a:t>
            </a:r>
            <a:r>
              <a:rPr lang="zh-CN" altLang="en-US" sz="1800" dirty="0">
                <a:latin typeface="宋体" panose="02010600030101010101" pitchFamily="2" charset="-122"/>
                <a:ea typeface="宋体" panose="02010600030101010101" pitchFamily="2" charset="-122"/>
                <a:sym typeface="+mn-ea"/>
              </a:rPr>
              <a:t>，说明</a:t>
            </a:r>
            <a:r>
              <a:rPr lang="zh-CN" altLang="en-US" sz="1800" b="1" dirty="0">
                <a:solidFill>
                  <a:schemeClr val="accent6">
                    <a:lumMod val="75000"/>
                  </a:schemeClr>
                </a:solidFill>
                <a:latin typeface="宋体" panose="02010600030101010101" pitchFamily="2" charset="-122"/>
                <a:ea typeface="宋体" panose="02010600030101010101" pitchFamily="2" charset="-122"/>
                <a:sym typeface="+mn-ea"/>
              </a:rPr>
              <a:t>疫情带来了很大的影响</a:t>
            </a:r>
            <a:r>
              <a:rPr lang="zh-CN" altLang="en-US" sz="1800" dirty="0">
                <a:latin typeface="宋体" panose="02010600030101010101" pitchFamily="2" charset="-122"/>
                <a:ea typeface="宋体" panose="02010600030101010101" pitchFamily="2" charset="-122"/>
                <a:sym typeface="+mn-ea"/>
              </a:rPr>
              <a:t>。</a:t>
            </a:r>
          </a:p>
        </p:txBody>
      </p:sp>
      <p:sp>
        <p:nvSpPr>
          <p:cNvPr id="5" name="卷形: 垂直 4">
            <a:extLst>
              <a:ext uri="{FF2B5EF4-FFF2-40B4-BE49-F238E27FC236}">
                <a16:creationId xmlns:a16="http://schemas.microsoft.com/office/drawing/2014/main" id="{4253BB63-D75D-4C7F-B5EA-193E64A685E2}"/>
              </a:ext>
            </a:extLst>
          </p:cNvPr>
          <p:cNvSpPr/>
          <p:nvPr/>
        </p:nvSpPr>
        <p:spPr>
          <a:xfrm>
            <a:off x="9492904" y="2466479"/>
            <a:ext cx="2179027" cy="3592257"/>
          </a:xfrm>
          <a:prstGeom prst="verticalScroll">
            <a:avLst>
              <a:gd name="adj" fmla="val 381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3"/>
            </p:custDataLst>
          </p:nvPr>
        </p:nvSpPr>
        <p:spPr>
          <a:xfrm>
            <a:off x="273000" y="293537"/>
            <a:ext cx="11037600" cy="441964"/>
          </a:xfrm>
        </p:spPr>
        <p:txBody>
          <a:bodyPr>
            <a:normAutofit/>
          </a:bodyPr>
          <a:lstStyle/>
          <a:p>
            <a:r>
              <a:rPr lang="zh-CN" altLang="en-US" dirty="0"/>
              <a:t>疫情后恢复情况评估</a:t>
            </a:r>
            <a:endParaRPr lang="en-US" altLang="zh-CN" dirty="0"/>
          </a:p>
        </p:txBody>
      </p:sp>
      <p:pic>
        <p:nvPicPr>
          <p:cNvPr id="3" name="图片 22" descr="图表, 折线图&#10;&#10;描述已自动生成"/>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a:xfrm>
            <a:off x="2665095" y="962871"/>
            <a:ext cx="6861810" cy="3564890"/>
          </a:xfrm>
          <a:prstGeom prst="rect">
            <a:avLst/>
          </a:prstGeom>
          <a:noFill/>
          <a:ln>
            <a:noFill/>
          </a:ln>
        </p:spPr>
      </p:pic>
      <p:sp>
        <p:nvSpPr>
          <p:cNvPr id="9" name="页脚占位符 6">
            <a:extLst>
              <a:ext uri="{FF2B5EF4-FFF2-40B4-BE49-F238E27FC236}">
                <a16:creationId xmlns:a16="http://schemas.microsoft.com/office/drawing/2014/main" id="{5C0FA42A-EDB8-4D8A-B632-8E7FB41D93B1}"/>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10" name="灯片编号占位符 7">
            <a:extLst>
              <a:ext uri="{FF2B5EF4-FFF2-40B4-BE49-F238E27FC236}">
                <a16:creationId xmlns:a16="http://schemas.microsoft.com/office/drawing/2014/main" id="{6BB155D0-4F65-49C1-BB8B-85BC160252D3}"/>
              </a:ext>
            </a:extLst>
          </p:cNvPr>
          <p:cNvSpPr>
            <a:spLocks noGrp="1"/>
          </p:cNvSpPr>
          <p:nvPr>
            <p:ph type="sldNum" sz="quarter" idx="12"/>
          </p:nvPr>
        </p:nvSpPr>
        <p:spPr>
          <a:xfrm>
            <a:off x="9206716" y="6539160"/>
            <a:ext cx="2700000" cy="316800"/>
          </a:xfrm>
        </p:spPr>
        <p:txBody>
          <a:bodyPr/>
          <a:lstStyle/>
          <a:p>
            <a:fld id="{49AE70B2-8BF9-45C0-BB95-33D1B9D3A854}" type="slidenum">
              <a:rPr lang="zh-CN" altLang="en-US" smtClean="0"/>
              <a:t>25</a:t>
            </a:fld>
            <a:endParaRPr lang="zh-CN" altLang="en-US" dirty="0"/>
          </a:p>
        </p:txBody>
      </p:sp>
      <p:sp>
        <p:nvSpPr>
          <p:cNvPr id="8" name="矩形: 圆角 7">
            <a:extLst>
              <a:ext uri="{FF2B5EF4-FFF2-40B4-BE49-F238E27FC236}">
                <a16:creationId xmlns:a16="http://schemas.microsoft.com/office/drawing/2014/main" id="{655B75BB-7371-4785-B0FE-E029E81289DD}"/>
              </a:ext>
            </a:extLst>
          </p:cNvPr>
          <p:cNvSpPr/>
          <p:nvPr/>
        </p:nvSpPr>
        <p:spPr>
          <a:xfrm>
            <a:off x="285285" y="4557464"/>
            <a:ext cx="5295708" cy="2006999"/>
          </a:xfrm>
          <a:prstGeom prst="roundRect">
            <a:avLst>
              <a:gd name="adj" fmla="val 982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C0AA81AE-4A3E-4014-95E0-5DEA36056DA0}"/>
              </a:ext>
            </a:extLst>
          </p:cNvPr>
          <p:cNvSpPr txBox="1"/>
          <p:nvPr/>
        </p:nvSpPr>
        <p:spPr>
          <a:xfrm>
            <a:off x="337430" y="4557464"/>
            <a:ext cx="5295708" cy="2308324"/>
          </a:xfrm>
          <a:prstGeom prst="rect">
            <a:avLst/>
          </a:prstGeom>
          <a:noFill/>
        </p:spPr>
        <p:txBody>
          <a:bodyPr wrap="square" rtlCol="0">
            <a:spAutoFit/>
          </a:bodyPr>
          <a:lstStyle/>
          <a:p>
            <a:r>
              <a:rPr lang="zh-CN" altLang="en-US" spc="200" dirty="0">
                <a:solidFill>
                  <a:schemeClr val="tx1">
                    <a:lumMod val="85000"/>
                    <a:lumOff val="15000"/>
                  </a:schemeClr>
                </a:solidFill>
                <a:uFillTx/>
                <a:latin typeface="宋体" panose="02010600030101010101" pitchFamily="2" charset="-122"/>
                <a:ea typeface="宋体" panose="02010600030101010101" pitchFamily="2" charset="-122"/>
                <a:sym typeface="+mn-ea"/>
              </a:rPr>
              <a:t>本文借用灾后宏观经济恢复率描述新冠疫情影响下澳门旅客的恢复率，尝试验证疫情爆发后澳门旅客人数是否恢复到正常水平。假设灾后一年的损失与灾害事件当年的损失之比可视为恢复损失的过程，则当一个经济体恢复到原来的水平时，RE公式返回值 100%，疫情发生年份的RE为0%。</a:t>
            </a:r>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
        <p:nvSpPr>
          <p:cNvPr id="14" name="矩形: 圆角 13">
            <a:extLst>
              <a:ext uri="{FF2B5EF4-FFF2-40B4-BE49-F238E27FC236}">
                <a16:creationId xmlns:a16="http://schemas.microsoft.com/office/drawing/2014/main" id="{5E116E5F-85C3-4393-A223-E73B95830C36}"/>
              </a:ext>
            </a:extLst>
          </p:cNvPr>
          <p:cNvSpPr/>
          <p:nvPr/>
        </p:nvSpPr>
        <p:spPr>
          <a:xfrm>
            <a:off x="6425882" y="4557464"/>
            <a:ext cx="5295708" cy="2006999"/>
          </a:xfrm>
          <a:prstGeom prst="roundRect">
            <a:avLst>
              <a:gd name="adj" fmla="val 982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pc="200" dirty="0">
                <a:solidFill>
                  <a:schemeClr val="tx1">
                    <a:lumMod val="85000"/>
                    <a:lumOff val="15000"/>
                  </a:schemeClr>
                </a:solidFill>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a:p>
            <a:pPr algn="ctr"/>
            <a:endParaRPr lang="zh-CN" altLang="en-US" dirty="0"/>
          </a:p>
        </p:txBody>
      </p:sp>
      <p:sp>
        <p:nvSpPr>
          <p:cNvPr id="15" name="文本框 14">
            <a:extLst>
              <a:ext uri="{FF2B5EF4-FFF2-40B4-BE49-F238E27FC236}">
                <a16:creationId xmlns:a16="http://schemas.microsoft.com/office/drawing/2014/main" id="{3091A373-929C-4068-B7D7-294E8B376122}"/>
              </a:ext>
            </a:extLst>
          </p:cNvPr>
          <p:cNvSpPr txBox="1"/>
          <p:nvPr/>
        </p:nvSpPr>
        <p:spPr>
          <a:xfrm>
            <a:off x="6558864" y="4695963"/>
            <a:ext cx="5098805" cy="2031325"/>
          </a:xfrm>
          <a:prstGeom prst="rect">
            <a:avLst/>
          </a:prstGeom>
          <a:noFill/>
        </p:spPr>
        <p:txBody>
          <a:bodyPr wrap="square" rtlCol="0">
            <a:spAutoFit/>
          </a:bodyPr>
          <a:lstStyle/>
          <a:p>
            <a:r>
              <a:rPr lang="zh-CN" altLang="en-US" spc="200" dirty="0">
                <a:solidFill>
                  <a:schemeClr val="tx1">
                    <a:lumMod val="85000"/>
                    <a:lumOff val="15000"/>
                  </a:schemeClr>
                </a:solidFill>
                <a:latin typeface="宋体" panose="02010600030101010101" pitchFamily="2" charset="-122"/>
                <a:ea typeface="宋体" panose="02010600030101010101" pitchFamily="2" charset="-122"/>
              </a:rPr>
              <a:t>观察图可以发现，2020年2月疫情爆发开始后，连续数个月RE值小于0，然后RE值开始增长并连续大于0，但四个曲线都在2021年2月、6月、8月达到谷值，说明这些时刻又受到了新的影响。其中总人数和陆路人数的恢复率曲线趋势比较接近。</a:t>
            </a:r>
            <a:endParaRPr lang="zh-CN" altLang="en-US" dirty="0">
              <a:latin typeface="宋体" panose="02010600030101010101" pitchFamily="2" charset="-122"/>
              <a:ea typeface="宋体" panose="02010600030101010101" pitchFamily="2" charset="-122"/>
            </a:endParaRPr>
          </a:p>
          <a:p>
            <a:endParaRPr lang="zh-CN" altLang="en-US" dirty="0"/>
          </a:p>
        </p:txBody>
      </p:sp>
      <p:sp>
        <p:nvSpPr>
          <p:cNvPr id="18" name="箭头: 下 17">
            <a:extLst>
              <a:ext uri="{FF2B5EF4-FFF2-40B4-BE49-F238E27FC236}">
                <a16:creationId xmlns:a16="http://schemas.microsoft.com/office/drawing/2014/main" id="{85AC12AC-5C2B-489B-A9B2-479C369A0B76}"/>
              </a:ext>
            </a:extLst>
          </p:cNvPr>
          <p:cNvSpPr/>
          <p:nvPr/>
        </p:nvSpPr>
        <p:spPr>
          <a:xfrm rot="16200000">
            <a:off x="5970158" y="5405979"/>
            <a:ext cx="115613" cy="425582"/>
          </a:xfrm>
          <a:prstGeom prst="down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206631" y="2728438"/>
            <a:ext cx="3828365" cy="645160"/>
          </a:xfrm>
          <a:prstGeom prst="rect">
            <a:avLst/>
          </a:prstGeom>
          <a:noFill/>
        </p:spPr>
        <p:txBody>
          <a:bodyPr wrap="square" rtlCol="0">
            <a:spAutoFit/>
          </a:bodyPr>
          <a:lstStyle/>
          <a:p>
            <a:pPr algn="dist" defTabSz="457200"/>
            <a:r>
              <a:rPr lang="en-US" altLang="zh-CN" sz="3600" b="1" dirty="0">
                <a:solidFill>
                  <a:prstClr val="black">
                    <a:lumMod val="75000"/>
                    <a:lumOff val="25000"/>
                  </a:prstClr>
                </a:solidFill>
                <a:latin typeface="微软雅黑" panose="020B0503020204020204" pitchFamily="34" charset="-122"/>
                <a:ea typeface="微软雅黑" panose="020B0503020204020204" pitchFamily="34" charset="-122"/>
              </a:rPr>
              <a:t>PART FOUR</a:t>
            </a:r>
          </a:p>
        </p:txBody>
      </p:sp>
      <p:sp>
        <p:nvSpPr>
          <p:cNvPr id="32" name="文本框 31"/>
          <p:cNvSpPr txBox="1"/>
          <p:nvPr/>
        </p:nvSpPr>
        <p:spPr>
          <a:xfrm>
            <a:off x="1876425" y="3644265"/>
            <a:ext cx="2488565" cy="583565"/>
          </a:xfrm>
          <a:prstGeom prst="rect">
            <a:avLst/>
          </a:prstGeom>
          <a:noFill/>
        </p:spPr>
        <p:txBody>
          <a:bodyPr wrap="square" rtlCol="0">
            <a:spAutoFit/>
          </a:bodyPr>
          <a:lstStyle/>
          <a:p>
            <a:pPr algn="dist" defTabSz="457200"/>
            <a:r>
              <a:rPr lang="zh-CN" altLang="en-US" sz="3200" b="1" dirty="0">
                <a:solidFill>
                  <a:prstClr val="black">
                    <a:lumMod val="75000"/>
                    <a:lumOff val="25000"/>
                  </a:prstClr>
                </a:solidFill>
                <a:latin typeface="+mj-ea"/>
                <a:ea typeface="+mj-ea"/>
              </a:rPr>
              <a:t>结论与建议</a:t>
            </a:r>
          </a:p>
        </p:txBody>
      </p:sp>
      <p:grpSp>
        <p:nvGrpSpPr>
          <p:cNvPr id="18" name="组合 17"/>
          <p:cNvGrpSpPr/>
          <p:nvPr/>
        </p:nvGrpSpPr>
        <p:grpSpPr>
          <a:xfrm>
            <a:off x="5477577" y="495913"/>
            <a:ext cx="6192688" cy="5364596"/>
            <a:chOff x="774701" y="2601913"/>
            <a:chExt cx="3313113" cy="2997199"/>
          </a:xfrm>
          <a:solidFill>
            <a:srgbClr val="262626"/>
          </a:solidFill>
        </p:grpSpPr>
        <p:sp>
          <p:nvSpPr>
            <p:cNvPr id="19" name="Freeform 165"/>
            <p:cNvSpPr>
              <a:spLocks noEditPoints="1"/>
            </p:cNvSpPr>
            <p:nvPr/>
          </p:nvSpPr>
          <p:spPr bwMode="auto">
            <a:xfrm>
              <a:off x="1503363" y="3411538"/>
              <a:ext cx="1535113" cy="1620837"/>
            </a:xfrm>
            <a:custGeom>
              <a:avLst/>
              <a:gdLst>
                <a:gd name="T0" fmla="*/ 10 w 38"/>
                <a:gd name="T1" fmla="*/ 39 h 40"/>
                <a:gd name="T2" fmla="*/ 8 w 38"/>
                <a:gd name="T3" fmla="*/ 37 h 40"/>
                <a:gd name="T4" fmla="*/ 5 w 38"/>
                <a:gd name="T5" fmla="*/ 34 h 40"/>
                <a:gd name="T6" fmla="*/ 2 w 38"/>
                <a:gd name="T7" fmla="*/ 29 h 40"/>
                <a:gd name="T8" fmla="*/ 0 w 38"/>
                <a:gd name="T9" fmla="*/ 22 h 40"/>
                <a:gd name="T10" fmla="*/ 1 w 38"/>
                <a:gd name="T11" fmla="*/ 15 h 40"/>
                <a:gd name="T12" fmla="*/ 2 w 38"/>
                <a:gd name="T13" fmla="*/ 12 h 40"/>
                <a:gd name="T14" fmla="*/ 3 w 38"/>
                <a:gd name="T15" fmla="*/ 9 h 40"/>
                <a:gd name="T16" fmla="*/ 5 w 38"/>
                <a:gd name="T17" fmla="*/ 6 h 40"/>
                <a:gd name="T18" fmla="*/ 7 w 38"/>
                <a:gd name="T19" fmla="*/ 4 h 40"/>
                <a:gd name="T20" fmla="*/ 10 w 38"/>
                <a:gd name="T21" fmla="*/ 2 h 40"/>
                <a:gd name="T22" fmla="*/ 13 w 38"/>
                <a:gd name="T23" fmla="*/ 1 h 40"/>
                <a:gd name="T24" fmla="*/ 16 w 38"/>
                <a:gd name="T25" fmla="*/ 0 h 40"/>
                <a:gd name="T26" fmla="*/ 20 w 38"/>
                <a:gd name="T27" fmla="*/ 0 h 40"/>
                <a:gd name="T28" fmla="*/ 23 w 38"/>
                <a:gd name="T29" fmla="*/ 0 h 40"/>
                <a:gd name="T30" fmla="*/ 26 w 38"/>
                <a:gd name="T31" fmla="*/ 1 h 40"/>
                <a:gd name="T32" fmla="*/ 32 w 38"/>
                <a:gd name="T33" fmla="*/ 5 h 40"/>
                <a:gd name="T34" fmla="*/ 34 w 38"/>
                <a:gd name="T35" fmla="*/ 7 h 40"/>
                <a:gd name="T36" fmla="*/ 36 w 38"/>
                <a:gd name="T37" fmla="*/ 10 h 40"/>
                <a:gd name="T38" fmla="*/ 38 w 38"/>
                <a:gd name="T39" fmla="*/ 17 h 40"/>
                <a:gd name="T40" fmla="*/ 38 w 38"/>
                <a:gd name="T41" fmla="*/ 20 h 40"/>
                <a:gd name="T42" fmla="*/ 38 w 38"/>
                <a:gd name="T43" fmla="*/ 23 h 40"/>
                <a:gd name="T44" fmla="*/ 36 w 38"/>
                <a:gd name="T45" fmla="*/ 30 h 40"/>
                <a:gd name="T46" fmla="*/ 32 w 38"/>
                <a:gd name="T47" fmla="*/ 36 h 40"/>
                <a:gd name="T48" fmla="*/ 27 w 38"/>
                <a:gd name="T49" fmla="*/ 40 h 40"/>
                <a:gd name="T50" fmla="*/ 27 w 38"/>
                <a:gd name="T51" fmla="*/ 40 h 40"/>
                <a:gd name="T52" fmla="*/ 27 w 38"/>
                <a:gd name="T53" fmla="*/ 40 h 40"/>
                <a:gd name="T54" fmla="*/ 23 w 38"/>
                <a:gd name="T55" fmla="*/ 39 h 40"/>
                <a:gd name="T56" fmla="*/ 19 w 38"/>
                <a:gd name="T57" fmla="*/ 39 h 40"/>
                <a:gd name="T58" fmla="*/ 10 w 38"/>
                <a:gd name="T59" fmla="*/ 39 h 40"/>
                <a:gd name="T60" fmla="*/ 10 w 38"/>
                <a:gd name="T61" fmla="*/ 39 h 40"/>
                <a:gd name="T62" fmla="*/ 10 w 38"/>
                <a:gd name="T63" fmla="*/ 39 h 40"/>
                <a:gd name="T64" fmla="*/ 19 w 38"/>
                <a:gd name="T65" fmla="*/ 38 h 40"/>
                <a:gd name="T66" fmla="*/ 23 w 38"/>
                <a:gd name="T67" fmla="*/ 38 h 40"/>
                <a:gd name="T68" fmla="*/ 27 w 38"/>
                <a:gd name="T69" fmla="*/ 39 h 40"/>
                <a:gd name="T70" fmla="*/ 27 w 38"/>
                <a:gd name="T71" fmla="*/ 39 h 40"/>
                <a:gd name="T72" fmla="*/ 31 w 38"/>
                <a:gd name="T73" fmla="*/ 35 h 40"/>
                <a:gd name="T74" fmla="*/ 34 w 38"/>
                <a:gd name="T75" fmla="*/ 29 h 40"/>
                <a:gd name="T76" fmla="*/ 36 w 38"/>
                <a:gd name="T77" fmla="*/ 23 h 40"/>
                <a:gd name="T78" fmla="*/ 37 w 38"/>
                <a:gd name="T79" fmla="*/ 20 h 40"/>
                <a:gd name="T80" fmla="*/ 36 w 38"/>
                <a:gd name="T81" fmla="*/ 17 h 40"/>
                <a:gd name="T82" fmla="*/ 35 w 38"/>
                <a:gd name="T83" fmla="*/ 11 h 40"/>
                <a:gd name="T84" fmla="*/ 33 w 38"/>
                <a:gd name="T85" fmla="*/ 8 h 40"/>
                <a:gd name="T86" fmla="*/ 31 w 38"/>
                <a:gd name="T87" fmla="*/ 5 h 40"/>
                <a:gd name="T88" fmla="*/ 26 w 38"/>
                <a:gd name="T89" fmla="*/ 2 h 40"/>
                <a:gd name="T90" fmla="*/ 23 w 38"/>
                <a:gd name="T91" fmla="*/ 1 h 40"/>
                <a:gd name="T92" fmla="*/ 20 w 38"/>
                <a:gd name="T93" fmla="*/ 1 h 40"/>
                <a:gd name="T94" fmla="*/ 17 w 38"/>
                <a:gd name="T95" fmla="*/ 1 h 40"/>
                <a:gd name="T96" fmla="*/ 13 w 38"/>
                <a:gd name="T97" fmla="*/ 1 h 40"/>
                <a:gd name="T98" fmla="*/ 10 w 38"/>
                <a:gd name="T99" fmla="*/ 3 h 40"/>
                <a:gd name="T100" fmla="*/ 8 w 38"/>
                <a:gd name="T101" fmla="*/ 5 h 40"/>
                <a:gd name="T102" fmla="*/ 6 w 38"/>
                <a:gd name="T103" fmla="*/ 7 h 40"/>
                <a:gd name="T104" fmla="*/ 4 w 38"/>
                <a:gd name="T105" fmla="*/ 10 h 40"/>
                <a:gd name="T106" fmla="*/ 3 w 38"/>
                <a:gd name="T107" fmla="*/ 13 h 40"/>
                <a:gd name="T108" fmla="*/ 2 w 38"/>
                <a:gd name="T109" fmla="*/ 16 h 40"/>
                <a:gd name="T110" fmla="*/ 2 w 38"/>
                <a:gd name="T111" fmla="*/ 22 h 40"/>
                <a:gd name="T112" fmla="*/ 3 w 38"/>
                <a:gd name="T113" fmla="*/ 28 h 40"/>
                <a:gd name="T114" fmla="*/ 6 w 38"/>
                <a:gd name="T115" fmla="*/ 34 h 40"/>
                <a:gd name="T116" fmla="*/ 8 w 38"/>
                <a:gd name="T117" fmla="*/ 36 h 40"/>
                <a:gd name="T118" fmla="*/ 10 w 38"/>
                <a:gd name="T11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 h="40">
                  <a:moveTo>
                    <a:pt x="10" y="39"/>
                  </a:moveTo>
                  <a:cubicBezTo>
                    <a:pt x="8" y="37"/>
                    <a:pt x="8" y="37"/>
                    <a:pt x="8" y="37"/>
                  </a:cubicBezTo>
                  <a:cubicBezTo>
                    <a:pt x="7" y="36"/>
                    <a:pt x="6" y="35"/>
                    <a:pt x="5" y="34"/>
                  </a:cubicBezTo>
                  <a:cubicBezTo>
                    <a:pt x="4" y="33"/>
                    <a:pt x="3" y="31"/>
                    <a:pt x="2" y="29"/>
                  </a:cubicBezTo>
                  <a:cubicBezTo>
                    <a:pt x="1" y="26"/>
                    <a:pt x="1" y="24"/>
                    <a:pt x="0" y="22"/>
                  </a:cubicBezTo>
                  <a:cubicBezTo>
                    <a:pt x="0" y="20"/>
                    <a:pt x="0" y="18"/>
                    <a:pt x="1" y="15"/>
                  </a:cubicBezTo>
                  <a:cubicBezTo>
                    <a:pt x="1" y="14"/>
                    <a:pt x="1" y="13"/>
                    <a:pt x="2" y="12"/>
                  </a:cubicBezTo>
                  <a:cubicBezTo>
                    <a:pt x="2" y="11"/>
                    <a:pt x="2" y="10"/>
                    <a:pt x="3" y="9"/>
                  </a:cubicBezTo>
                  <a:cubicBezTo>
                    <a:pt x="4" y="8"/>
                    <a:pt x="4" y="7"/>
                    <a:pt x="5" y="6"/>
                  </a:cubicBezTo>
                  <a:cubicBezTo>
                    <a:pt x="7" y="4"/>
                    <a:pt x="7" y="4"/>
                    <a:pt x="7" y="4"/>
                  </a:cubicBezTo>
                  <a:cubicBezTo>
                    <a:pt x="10" y="2"/>
                    <a:pt x="10" y="2"/>
                    <a:pt x="10" y="2"/>
                  </a:cubicBezTo>
                  <a:cubicBezTo>
                    <a:pt x="11" y="2"/>
                    <a:pt x="12" y="1"/>
                    <a:pt x="13" y="1"/>
                  </a:cubicBezTo>
                  <a:cubicBezTo>
                    <a:pt x="14" y="0"/>
                    <a:pt x="15" y="0"/>
                    <a:pt x="16" y="0"/>
                  </a:cubicBezTo>
                  <a:cubicBezTo>
                    <a:pt x="18" y="0"/>
                    <a:pt x="19" y="0"/>
                    <a:pt x="20" y="0"/>
                  </a:cubicBezTo>
                  <a:cubicBezTo>
                    <a:pt x="21" y="0"/>
                    <a:pt x="22" y="0"/>
                    <a:pt x="23" y="0"/>
                  </a:cubicBezTo>
                  <a:cubicBezTo>
                    <a:pt x="24" y="1"/>
                    <a:pt x="25" y="1"/>
                    <a:pt x="26" y="1"/>
                  </a:cubicBezTo>
                  <a:cubicBezTo>
                    <a:pt x="28" y="2"/>
                    <a:pt x="30" y="3"/>
                    <a:pt x="32" y="5"/>
                  </a:cubicBezTo>
                  <a:cubicBezTo>
                    <a:pt x="33" y="6"/>
                    <a:pt x="34" y="6"/>
                    <a:pt x="34" y="7"/>
                  </a:cubicBezTo>
                  <a:cubicBezTo>
                    <a:pt x="35" y="8"/>
                    <a:pt x="35" y="9"/>
                    <a:pt x="36" y="10"/>
                  </a:cubicBezTo>
                  <a:cubicBezTo>
                    <a:pt x="37" y="12"/>
                    <a:pt x="37" y="14"/>
                    <a:pt x="38" y="17"/>
                  </a:cubicBezTo>
                  <a:cubicBezTo>
                    <a:pt x="38" y="18"/>
                    <a:pt x="38" y="19"/>
                    <a:pt x="38" y="20"/>
                  </a:cubicBezTo>
                  <a:cubicBezTo>
                    <a:pt x="38" y="21"/>
                    <a:pt x="38" y="22"/>
                    <a:pt x="38" y="23"/>
                  </a:cubicBezTo>
                  <a:cubicBezTo>
                    <a:pt x="37" y="26"/>
                    <a:pt x="36" y="28"/>
                    <a:pt x="36" y="30"/>
                  </a:cubicBezTo>
                  <a:cubicBezTo>
                    <a:pt x="35" y="32"/>
                    <a:pt x="34" y="34"/>
                    <a:pt x="32" y="36"/>
                  </a:cubicBezTo>
                  <a:cubicBezTo>
                    <a:pt x="31" y="37"/>
                    <a:pt x="29" y="39"/>
                    <a:pt x="27" y="40"/>
                  </a:cubicBezTo>
                  <a:cubicBezTo>
                    <a:pt x="27" y="40"/>
                    <a:pt x="27" y="40"/>
                    <a:pt x="27" y="40"/>
                  </a:cubicBezTo>
                  <a:cubicBezTo>
                    <a:pt x="27" y="40"/>
                    <a:pt x="27" y="40"/>
                    <a:pt x="27" y="40"/>
                  </a:cubicBezTo>
                  <a:cubicBezTo>
                    <a:pt x="25" y="40"/>
                    <a:pt x="24" y="39"/>
                    <a:pt x="23" y="39"/>
                  </a:cubicBezTo>
                  <a:cubicBezTo>
                    <a:pt x="21" y="39"/>
                    <a:pt x="20" y="39"/>
                    <a:pt x="19" y="39"/>
                  </a:cubicBezTo>
                  <a:cubicBezTo>
                    <a:pt x="16" y="39"/>
                    <a:pt x="13" y="39"/>
                    <a:pt x="10" y="39"/>
                  </a:cubicBezTo>
                  <a:cubicBezTo>
                    <a:pt x="10" y="39"/>
                    <a:pt x="10" y="39"/>
                    <a:pt x="10" y="39"/>
                  </a:cubicBezTo>
                  <a:close/>
                  <a:moveTo>
                    <a:pt x="10" y="39"/>
                  </a:moveTo>
                  <a:cubicBezTo>
                    <a:pt x="13" y="38"/>
                    <a:pt x="16" y="38"/>
                    <a:pt x="19" y="38"/>
                  </a:cubicBezTo>
                  <a:cubicBezTo>
                    <a:pt x="20" y="38"/>
                    <a:pt x="21" y="38"/>
                    <a:pt x="23" y="38"/>
                  </a:cubicBezTo>
                  <a:cubicBezTo>
                    <a:pt x="24" y="38"/>
                    <a:pt x="26" y="39"/>
                    <a:pt x="27" y="39"/>
                  </a:cubicBezTo>
                  <a:cubicBezTo>
                    <a:pt x="27" y="39"/>
                    <a:pt x="27" y="39"/>
                    <a:pt x="27" y="39"/>
                  </a:cubicBezTo>
                  <a:cubicBezTo>
                    <a:pt x="28" y="38"/>
                    <a:pt x="30" y="37"/>
                    <a:pt x="31" y="35"/>
                  </a:cubicBezTo>
                  <a:cubicBezTo>
                    <a:pt x="32" y="33"/>
                    <a:pt x="33" y="31"/>
                    <a:pt x="34" y="29"/>
                  </a:cubicBezTo>
                  <a:cubicBezTo>
                    <a:pt x="35" y="27"/>
                    <a:pt x="36" y="25"/>
                    <a:pt x="36" y="23"/>
                  </a:cubicBezTo>
                  <a:cubicBezTo>
                    <a:pt x="36" y="22"/>
                    <a:pt x="36" y="21"/>
                    <a:pt x="37" y="20"/>
                  </a:cubicBezTo>
                  <a:cubicBezTo>
                    <a:pt x="37" y="19"/>
                    <a:pt x="37" y="18"/>
                    <a:pt x="36" y="17"/>
                  </a:cubicBezTo>
                  <a:cubicBezTo>
                    <a:pt x="36" y="15"/>
                    <a:pt x="36" y="13"/>
                    <a:pt x="35" y="11"/>
                  </a:cubicBezTo>
                  <a:cubicBezTo>
                    <a:pt x="34" y="10"/>
                    <a:pt x="34" y="9"/>
                    <a:pt x="33" y="8"/>
                  </a:cubicBezTo>
                  <a:cubicBezTo>
                    <a:pt x="33" y="7"/>
                    <a:pt x="32" y="6"/>
                    <a:pt x="31" y="5"/>
                  </a:cubicBezTo>
                  <a:cubicBezTo>
                    <a:pt x="30" y="4"/>
                    <a:pt x="28" y="3"/>
                    <a:pt x="26" y="2"/>
                  </a:cubicBezTo>
                  <a:cubicBezTo>
                    <a:pt x="25" y="1"/>
                    <a:pt x="24" y="1"/>
                    <a:pt x="23" y="1"/>
                  </a:cubicBezTo>
                  <a:cubicBezTo>
                    <a:pt x="22" y="1"/>
                    <a:pt x="21" y="1"/>
                    <a:pt x="20" y="1"/>
                  </a:cubicBezTo>
                  <a:cubicBezTo>
                    <a:pt x="19" y="0"/>
                    <a:pt x="18" y="0"/>
                    <a:pt x="17" y="1"/>
                  </a:cubicBezTo>
                  <a:cubicBezTo>
                    <a:pt x="15" y="1"/>
                    <a:pt x="14" y="1"/>
                    <a:pt x="13" y="1"/>
                  </a:cubicBezTo>
                  <a:cubicBezTo>
                    <a:pt x="12" y="2"/>
                    <a:pt x="11" y="2"/>
                    <a:pt x="10" y="3"/>
                  </a:cubicBezTo>
                  <a:cubicBezTo>
                    <a:pt x="8" y="5"/>
                    <a:pt x="8" y="5"/>
                    <a:pt x="8" y="5"/>
                  </a:cubicBezTo>
                  <a:cubicBezTo>
                    <a:pt x="6" y="7"/>
                    <a:pt x="6" y="7"/>
                    <a:pt x="6" y="7"/>
                  </a:cubicBezTo>
                  <a:cubicBezTo>
                    <a:pt x="5" y="8"/>
                    <a:pt x="5" y="9"/>
                    <a:pt x="4" y="10"/>
                  </a:cubicBezTo>
                  <a:cubicBezTo>
                    <a:pt x="3" y="11"/>
                    <a:pt x="3" y="12"/>
                    <a:pt x="3" y="13"/>
                  </a:cubicBezTo>
                  <a:cubicBezTo>
                    <a:pt x="2" y="14"/>
                    <a:pt x="2" y="15"/>
                    <a:pt x="2" y="16"/>
                  </a:cubicBezTo>
                  <a:cubicBezTo>
                    <a:pt x="1" y="18"/>
                    <a:pt x="1" y="20"/>
                    <a:pt x="2" y="22"/>
                  </a:cubicBezTo>
                  <a:cubicBezTo>
                    <a:pt x="2" y="24"/>
                    <a:pt x="2" y="26"/>
                    <a:pt x="3" y="28"/>
                  </a:cubicBezTo>
                  <a:cubicBezTo>
                    <a:pt x="4" y="30"/>
                    <a:pt x="5" y="32"/>
                    <a:pt x="6" y="34"/>
                  </a:cubicBezTo>
                  <a:cubicBezTo>
                    <a:pt x="7" y="35"/>
                    <a:pt x="7" y="36"/>
                    <a:pt x="8" y="36"/>
                  </a:cubicBezTo>
                  <a:lnTo>
                    <a:pt x="10" y="39"/>
                  </a:ln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22" name="Freeform 166"/>
            <p:cNvSpPr/>
            <p:nvPr/>
          </p:nvSpPr>
          <p:spPr bwMode="auto">
            <a:xfrm>
              <a:off x="1866901" y="3978275"/>
              <a:ext cx="766763" cy="1012825"/>
            </a:xfrm>
            <a:custGeom>
              <a:avLst/>
              <a:gdLst>
                <a:gd name="T0" fmla="*/ 5 w 19"/>
                <a:gd name="T1" fmla="*/ 24 h 25"/>
                <a:gd name="T2" fmla="*/ 3 w 19"/>
                <a:gd name="T3" fmla="*/ 21 h 25"/>
                <a:gd name="T4" fmla="*/ 1 w 19"/>
                <a:gd name="T5" fmla="*/ 11 h 25"/>
                <a:gd name="T6" fmla="*/ 1 w 19"/>
                <a:gd name="T7" fmla="*/ 4 h 25"/>
                <a:gd name="T8" fmla="*/ 2 w 19"/>
                <a:gd name="T9" fmla="*/ 2 h 25"/>
                <a:gd name="T10" fmla="*/ 3 w 19"/>
                <a:gd name="T11" fmla="*/ 2 h 25"/>
                <a:gd name="T12" fmla="*/ 4 w 19"/>
                <a:gd name="T13" fmla="*/ 1 h 25"/>
                <a:gd name="T14" fmla="*/ 6 w 19"/>
                <a:gd name="T15" fmla="*/ 2 h 25"/>
                <a:gd name="T16" fmla="*/ 6 w 19"/>
                <a:gd name="T17" fmla="*/ 4 h 25"/>
                <a:gd name="T18" fmla="*/ 5 w 19"/>
                <a:gd name="T19" fmla="*/ 5 h 25"/>
                <a:gd name="T20" fmla="*/ 4 w 19"/>
                <a:gd name="T21" fmla="*/ 5 h 25"/>
                <a:gd name="T22" fmla="*/ 3 w 19"/>
                <a:gd name="T23" fmla="*/ 3 h 25"/>
                <a:gd name="T24" fmla="*/ 7 w 19"/>
                <a:gd name="T25" fmla="*/ 1 h 25"/>
                <a:gd name="T26" fmla="*/ 11 w 19"/>
                <a:gd name="T27" fmla="*/ 3 h 25"/>
                <a:gd name="T28" fmla="*/ 10 w 19"/>
                <a:gd name="T29" fmla="*/ 5 h 25"/>
                <a:gd name="T30" fmla="*/ 9 w 19"/>
                <a:gd name="T31" fmla="*/ 5 h 25"/>
                <a:gd name="T32" fmla="*/ 8 w 19"/>
                <a:gd name="T33" fmla="*/ 4 h 25"/>
                <a:gd name="T34" fmla="*/ 8 w 19"/>
                <a:gd name="T35" fmla="*/ 2 h 25"/>
                <a:gd name="T36" fmla="*/ 10 w 19"/>
                <a:gd name="T37" fmla="*/ 1 h 25"/>
                <a:gd name="T38" fmla="*/ 12 w 19"/>
                <a:gd name="T39" fmla="*/ 0 h 25"/>
                <a:gd name="T40" fmla="*/ 13 w 19"/>
                <a:gd name="T41" fmla="*/ 0 h 25"/>
                <a:gd name="T42" fmla="*/ 14 w 19"/>
                <a:gd name="T43" fmla="*/ 1 h 25"/>
                <a:gd name="T44" fmla="*/ 16 w 19"/>
                <a:gd name="T45" fmla="*/ 3 h 25"/>
                <a:gd name="T46" fmla="*/ 14 w 19"/>
                <a:gd name="T47" fmla="*/ 5 h 25"/>
                <a:gd name="T48" fmla="*/ 13 w 19"/>
                <a:gd name="T49" fmla="*/ 5 h 25"/>
                <a:gd name="T50" fmla="*/ 12 w 19"/>
                <a:gd name="T51" fmla="*/ 3 h 25"/>
                <a:gd name="T52" fmla="*/ 13 w 19"/>
                <a:gd name="T53" fmla="*/ 1 h 25"/>
                <a:gd name="T54" fmla="*/ 17 w 19"/>
                <a:gd name="T55" fmla="*/ 1 h 25"/>
                <a:gd name="T56" fmla="*/ 19 w 19"/>
                <a:gd name="T57" fmla="*/ 5 h 25"/>
                <a:gd name="T58" fmla="*/ 17 w 19"/>
                <a:gd name="T59" fmla="*/ 12 h 25"/>
                <a:gd name="T60" fmla="*/ 12 w 19"/>
                <a:gd name="T61" fmla="*/ 24 h 25"/>
                <a:gd name="T62" fmla="*/ 12 w 19"/>
                <a:gd name="T63" fmla="*/ 25 h 25"/>
                <a:gd name="T64" fmla="*/ 12 w 19"/>
                <a:gd name="T65" fmla="*/ 24 h 25"/>
                <a:gd name="T66" fmla="*/ 15 w 19"/>
                <a:gd name="T67" fmla="*/ 11 h 25"/>
                <a:gd name="T68" fmla="*/ 17 w 19"/>
                <a:gd name="T69" fmla="*/ 5 h 25"/>
                <a:gd name="T70" fmla="*/ 16 w 19"/>
                <a:gd name="T71" fmla="*/ 2 h 25"/>
                <a:gd name="T72" fmla="*/ 14 w 19"/>
                <a:gd name="T73" fmla="*/ 2 h 25"/>
                <a:gd name="T74" fmla="*/ 13 w 19"/>
                <a:gd name="T75" fmla="*/ 3 h 25"/>
                <a:gd name="T76" fmla="*/ 13 w 19"/>
                <a:gd name="T77" fmla="*/ 3 h 25"/>
                <a:gd name="T78" fmla="*/ 14 w 19"/>
                <a:gd name="T79" fmla="*/ 4 h 25"/>
                <a:gd name="T80" fmla="*/ 14 w 19"/>
                <a:gd name="T81" fmla="*/ 4 h 25"/>
                <a:gd name="T82" fmla="*/ 14 w 19"/>
                <a:gd name="T83" fmla="*/ 3 h 25"/>
                <a:gd name="T84" fmla="*/ 14 w 19"/>
                <a:gd name="T85" fmla="*/ 2 h 25"/>
                <a:gd name="T86" fmla="*/ 10 w 19"/>
                <a:gd name="T87" fmla="*/ 2 h 25"/>
                <a:gd name="T88" fmla="*/ 9 w 19"/>
                <a:gd name="T89" fmla="*/ 4 h 25"/>
                <a:gd name="T90" fmla="*/ 10 w 19"/>
                <a:gd name="T91" fmla="*/ 4 h 25"/>
                <a:gd name="T92" fmla="*/ 10 w 19"/>
                <a:gd name="T93" fmla="*/ 3 h 25"/>
                <a:gd name="T94" fmla="*/ 7 w 19"/>
                <a:gd name="T95" fmla="*/ 1 h 25"/>
                <a:gd name="T96" fmla="*/ 4 w 19"/>
                <a:gd name="T97" fmla="*/ 3 h 25"/>
                <a:gd name="T98" fmla="*/ 5 w 19"/>
                <a:gd name="T99" fmla="*/ 4 h 25"/>
                <a:gd name="T100" fmla="*/ 4 w 19"/>
                <a:gd name="T101" fmla="*/ 2 h 25"/>
                <a:gd name="T102" fmla="*/ 2 w 19"/>
                <a:gd name="T103" fmla="*/ 4 h 25"/>
                <a:gd name="T104" fmla="*/ 2 w 19"/>
                <a:gd name="T105" fmla="*/ 11 h 25"/>
                <a:gd name="T106" fmla="*/ 3 w 19"/>
                <a:gd name="T107" fmla="*/ 16 h 25"/>
                <a:gd name="T108" fmla="*/ 4 w 19"/>
                <a:gd name="T109" fmla="*/ 21 h 25"/>
                <a:gd name="T110" fmla="*/ 5 w 19"/>
                <a:gd name="T111" fmla="*/ 24 h 25"/>
                <a:gd name="T112" fmla="*/ 5 w 19"/>
                <a:gd name="T113" fmla="*/ 24 h 25"/>
                <a:gd name="T114" fmla="*/ 5 w 19"/>
                <a:gd name="T115"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 h="25">
                  <a:moveTo>
                    <a:pt x="5" y="24"/>
                  </a:moveTo>
                  <a:cubicBezTo>
                    <a:pt x="5" y="24"/>
                    <a:pt x="4" y="23"/>
                    <a:pt x="3" y="21"/>
                  </a:cubicBezTo>
                  <a:cubicBezTo>
                    <a:pt x="2" y="18"/>
                    <a:pt x="1" y="15"/>
                    <a:pt x="1" y="11"/>
                  </a:cubicBezTo>
                  <a:cubicBezTo>
                    <a:pt x="1" y="9"/>
                    <a:pt x="0" y="7"/>
                    <a:pt x="1" y="4"/>
                  </a:cubicBezTo>
                  <a:cubicBezTo>
                    <a:pt x="1" y="4"/>
                    <a:pt x="1" y="3"/>
                    <a:pt x="2" y="2"/>
                  </a:cubicBezTo>
                  <a:cubicBezTo>
                    <a:pt x="2" y="2"/>
                    <a:pt x="2" y="2"/>
                    <a:pt x="3" y="2"/>
                  </a:cubicBezTo>
                  <a:cubicBezTo>
                    <a:pt x="3" y="2"/>
                    <a:pt x="3" y="1"/>
                    <a:pt x="4" y="1"/>
                  </a:cubicBezTo>
                  <a:cubicBezTo>
                    <a:pt x="4" y="1"/>
                    <a:pt x="5" y="1"/>
                    <a:pt x="6" y="2"/>
                  </a:cubicBezTo>
                  <a:cubicBezTo>
                    <a:pt x="6" y="3"/>
                    <a:pt x="6" y="3"/>
                    <a:pt x="6" y="4"/>
                  </a:cubicBezTo>
                  <a:cubicBezTo>
                    <a:pt x="6" y="4"/>
                    <a:pt x="6" y="5"/>
                    <a:pt x="5" y="5"/>
                  </a:cubicBezTo>
                  <a:cubicBezTo>
                    <a:pt x="5" y="5"/>
                    <a:pt x="4" y="5"/>
                    <a:pt x="4" y="5"/>
                  </a:cubicBezTo>
                  <a:cubicBezTo>
                    <a:pt x="4" y="4"/>
                    <a:pt x="3" y="4"/>
                    <a:pt x="3" y="3"/>
                  </a:cubicBezTo>
                  <a:cubicBezTo>
                    <a:pt x="4" y="1"/>
                    <a:pt x="6" y="1"/>
                    <a:pt x="7" y="1"/>
                  </a:cubicBezTo>
                  <a:cubicBezTo>
                    <a:pt x="8" y="1"/>
                    <a:pt x="10" y="1"/>
                    <a:pt x="11" y="3"/>
                  </a:cubicBezTo>
                  <a:cubicBezTo>
                    <a:pt x="11" y="3"/>
                    <a:pt x="11" y="4"/>
                    <a:pt x="10" y="5"/>
                  </a:cubicBezTo>
                  <a:cubicBezTo>
                    <a:pt x="10" y="5"/>
                    <a:pt x="10" y="5"/>
                    <a:pt x="9" y="5"/>
                  </a:cubicBezTo>
                  <a:cubicBezTo>
                    <a:pt x="9" y="5"/>
                    <a:pt x="8" y="5"/>
                    <a:pt x="8" y="4"/>
                  </a:cubicBezTo>
                  <a:cubicBezTo>
                    <a:pt x="8" y="4"/>
                    <a:pt x="8" y="3"/>
                    <a:pt x="8" y="2"/>
                  </a:cubicBezTo>
                  <a:cubicBezTo>
                    <a:pt x="9" y="1"/>
                    <a:pt x="9" y="1"/>
                    <a:pt x="10" y="1"/>
                  </a:cubicBezTo>
                  <a:cubicBezTo>
                    <a:pt x="11" y="0"/>
                    <a:pt x="11" y="0"/>
                    <a:pt x="12" y="0"/>
                  </a:cubicBezTo>
                  <a:cubicBezTo>
                    <a:pt x="13" y="0"/>
                    <a:pt x="13" y="0"/>
                    <a:pt x="13" y="0"/>
                  </a:cubicBezTo>
                  <a:cubicBezTo>
                    <a:pt x="14" y="1"/>
                    <a:pt x="14" y="1"/>
                    <a:pt x="14" y="1"/>
                  </a:cubicBezTo>
                  <a:cubicBezTo>
                    <a:pt x="15" y="1"/>
                    <a:pt x="16" y="2"/>
                    <a:pt x="16" y="3"/>
                  </a:cubicBezTo>
                  <a:cubicBezTo>
                    <a:pt x="16" y="4"/>
                    <a:pt x="15" y="5"/>
                    <a:pt x="14" y="5"/>
                  </a:cubicBezTo>
                  <a:cubicBezTo>
                    <a:pt x="13" y="5"/>
                    <a:pt x="13" y="5"/>
                    <a:pt x="13" y="5"/>
                  </a:cubicBezTo>
                  <a:cubicBezTo>
                    <a:pt x="12" y="4"/>
                    <a:pt x="12" y="4"/>
                    <a:pt x="12" y="3"/>
                  </a:cubicBezTo>
                  <a:cubicBezTo>
                    <a:pt x="12" y="2"/>
                    <a:pt x="12" y="1"/>
                    <a:pt x="13" y="1"/>
                  </a:cubicBezTo>
                  <a:cubicBezTo>
                    <a:pt x="14" y="0"/>
                    <a:pt x="16" y="0"/>
                    <a:pt x="17" y="1"/>
                  </a:cubicBezTo>
                  <a:cubicBezTo>
                    <a:pt x="19" y="2"/>
                    <a:pt x="19" y="4"/>
                    <a:pt x="19" y="5"/>
                  </a:cubicBezTo>
                  <a:cubicBezTo>
                    <a:pt x="18" y="8"/>
                    <a:pt x="17" y="10"/>
                    <a:pt x="17" y="12"/>
                  </a:cubicBezTo>
                  <a:cubicBezTo>
                    <a:pt x="14" y="19"/>
                    <a:pt x="12" y="24"/>
                    <a:pt x="12" y="24"/>
                  </a:cubicBezTo>
                  <a:cubicBezTo>
                    <a:pt x="12" y="25"/>
                    <a:pt x="12" y="25"/>
                    <a:pt x="12" y="25"/>
                  </a:cubicBezTo>
                  <a:cubicBezTo>
                    <a:pt x="12" y="24"/>
                    <a:pt x="12" y="24"/>
                    <a:pt x="12" y="24"/>
                  </a:cubicBezTo>
                  <a:cubicBezTo>
                    <a:pt x="12" y="24"/>
                    <a:pt x="13" y="19"/>
                    <a:pt x="15" y="11"/>
                  </a:cubicBezTo>
                  <a:cubicBezTo>
                    <a:pt x="16" y="9"/>
                    <a:pt x="17" y="7"/>
                    <a:pt x="17" y="5"/>
                  </a:cubicBezTo>
                  <a:cubicBezTo>
                    <a:pt x="17" y="4"/>
                    <a:pt x="17" y="3"/>
                    <a:pt x="16" y="2"/>
                  </a:cubicBezTo>
                  <a:cubicBezTo>
                    <a:pt x="16" y="2"/>
                    <a:pt x="14" y="2"/>
                    <a:pt x="14" y="2"/>
                  </a:cubicBezTo>
                  <a:cubicBezTo>
                    <a:pt x="13" y="2"/>
                    <a:pt x="13" y="3"/>
                    <a:pt x="13" y="3"/>
                  </a:cubicBezTo>
                  <a:cubicBezTo>
                    <a:pt x="13" y="3"/>
                    <a:pt x="13" y="3"/>
                    <a:pt x="13" y="3"/>
                  </a:cubicBezTo>
                  <a:cubicBezTo>
                    <a:pt x="14" y="4"/>
                    <a:pt x="14" y="4"/>
                    <a:pt x="14" y="4"/>
                  </a:cubicBezTo>
                  <a:cubicBezTo>
                    <a:pt x="14" y="4"/>
                    <a:pt x="14" y="4"/>
                    <a:pt x="14" y="4"/>
                  </a:cubicBezTo>
                  <a:cubicBezTo>
                    <a:pt x="14" y="4"/>
                    <a:pt x="14" y="4"/>
                    <a:pt x="14" y="3"/>
                  </a:cubicBezTo>
                  <a:cubicBezTo>
                    <a:pt x="14" y="3"/>
                    <a:pt x="14" y="2"/>
                    <a:pt x="14" y="2"/>
                  </a:cubicBezTo>
                  <a:cubicBezTo>
                    <a:pt x="13" y="1"/>
                    <a:pt x="12" y="1"/>
                    <a:pt x="10" y="2"/>
                  </a:cubicBezTo>
                  <a:cubicBezTo>
                    <a:pt x="9" y="2"/>
                    <a:pt x="8" y="3"/>
                    <a:pt x="9" y="4"/>
                  </a:cubicBezTo>
                  <a:cubicBezTo>
                    <a:pt x="9" y="4"/>
                    <a:pt x="10" y="5"/>
                    <a:pt x="10" y="4"/>
                  </a:cubicBezTo>
                  <a:cubicBezTo>
                    <a:pt x="10" y="4"/>
                    <a:pt x="10" y="3"/>
                    <a:pt x="10" y="3"/>
                  </a:cubicBezTo>
                  <a:cubicBezTo>
                    <a:pt x="10" y="2"/>
                    <a:pt x="8" y="1"/>
                    <a:pt x="7" y="1"/>
                  </a:cubicBezTo>
                  <a:cubicBezTo>
                    <a:pt x="6" y="1"/>
                    <a:pt x="4" y="2"/>
                    <a:pt x="4" y="3"/>
                  </a:cubicBezTo>
                  <a:cubicBezTo>
                    <a:pt x="4" y="4"/>
                    <a:pt x="6" y="5"/>
                    <a:pt x="5" y="4"/>
                  </a:cubicBezTo>
                  <a:cubicBezTo>
                    <a:pt x="6" y="3"/>
                    <a:pt x="5" y="2"/>
                    <a:pt x="4" y="2"/>
                  </a:cubicBezTo>
                  <a:cubicBezTo>
                    <a:pt x="3" y="3"/>
                    <a:pt x="2" y="3"/>
                    <a:pt x="2" y="4"/>
                  </a:cubicBezTo>
                  <a:cubicBezTo>
                    <a:pt x="2" y="7"/>
                    <a:pt x="2" y="9"/>
                    <a:pt x="2" y="11"/>
                  </a:cubicBezTo>
                  <a:cubicBezTo>
                    <a:pt x="2" y="13"/>
                    <a:pt x="3" y="15"/>
                    <a:pt x="3" y="16"/>
                  </a:cubicBezTo>
                  <a:cubicBezTo>
                    <a:pt x="3" y="18"/>
                    <a:pt x="4" y="19"/>
                    <a:pt x="4" y="21"/>
                  </a:cubicBezTo>
                  <a:cubicBezTo>
                    <a:pt x="5" y="23"/>
                    <a:pt x="5" y="24"/>
                    <a:pt x="5" y="24"/>
                  </a:cubicBezTo>
                  <a:cubicBezTo>
                    <a:pt x="5" y="24"/>
                    <a:pt x="5" y="24"/>
                    <a:pt x="5" y="24"/>
                  </a:cubicBezTo>
                  <a:cubicBezTo>
                    <a:pt x="5" y="24"/>
                    <a:pt x="5" y="24"/>
                    <a:pt x="5" y="24"/>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dirty="0">
                <a:latin typeface="印品黑体" panose="00000500000000000000" pitchFamily="2" charset="-122"/>
              </a:endParaRPr>
            </a:p>
          </p:txBody>
        </p:sp>
        <p:sp>
          <p:nvSpPr>
            <p:cNvPr id="24" name="Freeform 167"/>
            <p:cNvSpPr/>
            <p:nvPr/>
          </p:nvSpPr>
          <p:spPr bwMode="auto">
            <a:xfrm>
              <a:off x="1866901" y="4991100"/>
              <a:ext cx="766763" cy="161925"/>
            </a:xfrm>
            <a:custGeom>
              <a:avLst/>
              <a:gdLst>
                <a:gd name="T0" fmla="*/ 1 w 19"/>
                <a:gd name="T1" fmla="*/ 0 h 4"/>
                <a:gd name="T2" fmla="*/ 1 w 19"/>
                <a:gd name="T3" fmla="*/ 1 h 4"/>
                <a:gd name="T4" fmla="*/ 1 w 19"/>
                <a:gd name="T5" fmla="*/ 2 h 4"/>
                <a:gd name="T6" fmla="*/ 2 w 19"/>
                <a:gd name="T7" fmla="*/ 3 h 4"/>
                <a:gd name="T8" fmla="*/ 3 w 19"/>
                <a:gd name="T9" fmla="*/ 3 h 4"/>
                <a:gd name="T10" fmla="*/ 5 w 19"/>
                <a:gd name="T11" fmla="*/ 3 h 4"/>
                <a:gd name="T12" fmla="*/ 9 w 19"/>
                <a:gd name="T13" fmla="*/ 3 h 4"/>
                <a:gd name="T14" fmla="*/ 17 w 19"/>
                <a:gd name="T15" fmla="*/ 2 h 4"/>
                <a:gd name="T16" fmla="*/ 18 w 19"/>
                <a:gd name="T17" fmla="*/ 2 h 4"/>
                <a:gd name="T18" fmla="*/ 18 w 19"/>
                <a:gd name="T19" fmla="*/ 1 h 4"/>
                <a:gd name="T20" fmla="*/ 17 w 19"/>
                <a:gd name="T21" fmla="*/ 0 h 4"/>
                <a:gd name="T22" fmla="*/ 17 w 19"/>
                <a:gd name="T23" fmla="*/ 0 h 4"/>
                <a:gd name="T24" fmla="*/ 17 w 19"/>
                <a:gd name="T25" fmla="*/ 0 h 4"/>
                <a:gd name="T26" fmla="*/ 18 w 19"/>
                <a:gd name="T27" fmla="*/ 1 h 4"/>
                <a:gd name="T28" fmla="*/ 19 w 19"/>
                <a:gd name="T29" fmla="*/ 1 h 4"/>
                <a:gd name="T30" fmla="*/ 19 w 19"/>
                <a:gd name="T31" fmla="*/ 2 h 4"/>
                <a:gd name="T32" fmla="*/ 17 w 19"/>
                <a:gd name="T33" fmla="*/ 3 h 4"/>
                <a:gd name="T34" fmla="*/ 9 w 19"/>
                <a:gd name="T35" fmla="*/ 4 h 4"/>
                <a:gd name="T36" fmla="*/ 5 w 19"/>
                <a:gd name="T37" fmla="*/ 4 h 4"/>
                <a:gd name="T38" fmla="*/ 3 w 19"/>
                <a:gd name="T39" fmla="*/ 4 h 4"/>
                <a:gd name="T40" fmla="*/ 1 w 19"/>
                <a:gd name="T41" fmla="*/ 4 h 4"/>
                <a:gd name="T42" fmla="*/ 0 w 19"/>
                <a:gd name="T43" fmla="*/ 2 h 4"/>
                <a:gd name="T44" fmla="*/ 1 w 19"/>
                <a:gd name="T45" fmla="*/ 1 h 4"/>
                <a:gd name="T46" fmla="*/ 1 w 19"/>
                <a:gd name="T47" fmla="*/ 0 h 4"/>
                <a:gd name="T48" fmla="*/ 1 w 19"/>
                <a:gd name="T49" fmla="*/ 0 h 4"/>
                <a:gd name="T50" fmla="*/ 1 w 19"/>
                <a:gd name="T5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
                  <a:moveTo>
                    <a:pt x="1" y="0"/>
                  </a:moveTo>
                  <a:cubicBezTo>
                    <a:pt x="1" y="0"/>
                    <a:pt x="1" y="0"/>
                    <a:pt x="1" y="1"/>
                  </a:cubicBezTo>
                  <a:cubicBezTo>
                    <a:pt x="1" y="1"/>
                    <a:pt x="1" y="1"/>
                    <a:pt x="1" y="2"/>
                  </a:cubicBezTo>
                  <a:cubicBezTo>
                    <a:pt x="1" y="2"/>
                    <a:pt x="1" y="2"/>
                    <a:pt x="2" y="3"/>
                  </a:cubicBezTo>
                  <a:cubicBezTo>
                    <a:pt x="2" y="3"/>
                    <a:pt x="3" y="3"/>
                    <a:pt x="3" y="3"/>
                  </a:cubicBezTo>
                  <a:cubicBezTo>
                    <a:pt x="4" y="3"/>
                    <a:pt x="5" y="3"/>
                    <a:pt x="5" y="3"/>
                  </a:cubicBezTo>
                  <a:cubicBezTo>
                    <a:pt x="7" y="4"/>
                    <a:pt x="8" y="4"/>
                    <a:pt x="9" y="3"/>
                  </a:cubicBezTo>
                  <a:cubicBezTo>
                    <a:pt x="12" y="3"/>
                    <a:pt x="15" y="3"/>
                    <a:pt x="17" y="2"/>
                  </a:cubicBezTo>
                  <a:cubicBezTo>
                    <a:pt x="17" y="2"/>
                    <a:pt x="18" y="2"/>
                    <a:pt x="18" y="2"/>
                  </a:cubicBezTo>
                  <a:cubicBezTo>
                    <a:pt x="18" y="2"/>
                    <a:pt x="18" y="1"/>
                    <a:pt x="18" y="1"/>
                  </a:cubicBezTo>
                  <a:cubicBezTo>
                    <a:pt x="18" y="1"/>
                    <a:pt x="17" y="0"/>
                    <a:pt x="17" y="0"/>
                  </a:cubicBezTo>
                  <a:cubicBezTo>
                    <a:pt x="17" y="0"/>
                    <a:pt x="17" y="0"/>
                    <a:pt x="17" y="0"/>
                  </a:cubicBezTo>
                  <a:cubicBezTo>
                    <a:pt x="17" y="0"/>
                    <a:pt x="17" y="0"/>
                    <a:pt x="17" y="0"/>
                  </a:cubicBezTo>
                  <a:cubicBezTo>
                    <a:pt x="17" y="0"/>
                    <a:pt x="18" y="0"/>
                    <a:pt x="18" y="1"/>
                  </a:cubicBezTo>
                  <a:cubicBezTo>
                    <a:pt x="19" y="1"/>
                    <a:pt x="19" y="1"/>
                    <a:pt x="19" y="1"/>
                  </a:cubicBezTo>
                  <a:cubicBezTo>
                    <a:pt x="19" y="2"/>
                    <a:pt x="19" y="2"/>
                    <a:pt x="19" y="2"/>
                  </a:cubicBezTo>
                  <a:cubicBezTo>
                    <a:pt x="19" y="3"/>
                    <a:pt x="18" y="3"/>
                    <a:pt x="17" y="3"/>
                  </a:cubicBezTo>
                  <a:cubicBezTo>
                    <a:pt x="15" y="4"/>
                    <a:pt x="12" y="4"/>
                    <a:pt x="9" y="4"/>
                  </a:cubicBezTo>
                  <a:cubicBezTo>
                    <a:pt x="8" y="4"/>
                    <a:pt x="7" y="4"/>
                    <a:pt x="5" y="4"/>
                  </a:cubicBezTo>
                  <a:cubicBezTo>
                    <a:pt x="4" y="4"/>
                    <a:pt x="4" y="4"/>
                    <a:pt x="3" y="4"/>
                  </a:cubicBezTo>
                  <a:cubicBezTo>
                    <a:pt x="3" y="4"/>
                    <a:pt x="2" y="4"/>
                    <a:pt x="1" y="4"/>
                  </a:cubicBezTo>
                  <a:cubicBezTo>
                    <a:pt x="1" y="3"/>
                    <a:pt x="0" y="2"/>
                    <a:pt x="0" y="2"/>
                  </a:cubicBezTo>
                  <a:cubicBezTo>
                    <a:pt x="0" y="1"/>
                    <a:pt x="1" y="1"/>
                    <a:pt x="1" y="1"/>
                  </a:cubicBezTo>
                  <a:cubicBezTo>
                    <a:pt x="1" y="0"/>
                    <a:pt x="1" y="0"/>
                    <a:pt x="1" y="0"/>
                  </a:cubicBezTo>
                  <a:cubicBezTo>
                    <a:pt x="1" y="0"/>
                    <a:pt x="1" y="0"/>
                    <a:pt x="1" y="0"/>
                  </a:cubicBezTo>
                  <a:cubicBezTo>
                    <a:pt x="1" y="0"/>
                    <a:pt x="1" y="0"/>
                    <a:pt x="1" y="0"/>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25" name="Freeform 168"/>
            <p:cNvSpPr/>
            <p:nvPr/>
          </p:nvSpPr>
          <p:spPr bwMode="auto">
            <a:xfrm>
              <a:off x="1866901" y="5113338"/>
              <a:ext cx="766763" cy="161925"/>
            </a:xfrm>
            <a:custGeom>
              <a:avLst/>
              <a:gdLst>
                <a:gd name="T0" fmla="*/ 2 w 19"/>
                <a:gd name="T1" fmla="*/ 0 h 4"/>
                <a:gd name="T2" fmla="*/ 1 w 19"/>
                <a:gd name="T3" fmla="*/ 1 h 4"/>
                <a:gd name="T4" fmla="*/ 1 w 19"/>
                <a:gd name="T5" fmla="*/ 2 h 4"/>
                <a:gd name="T6" fmla="*/ 1 w 19"/>
                <a:gd name="T7" fmla="*/ 2 h 4"/>
                <a:gd name="T8" fmla="*/ 2 w 19"/>
                <a:gd name="T9" fmla="*/ 2 h 4"/>
                <a:gd name="T10" fmla="*/ 3 w 19"/>
                <a:gd name="T11" fmla="*/ 3 h 4"/>
                <a:gd name="T12" fmla="*/ 5 w 19"/>
                <a:gd name="T13" fmla="*/ 4 h 4"/>
                <a:gd name="T14" fmla="*/ 11 w 19"/>
                <a:gd name="T15" fmla="*/ 3 h 4"/>
                <a:gd name="T16" fmla="*/ 16 w 19"/>
                <a:gd name="T17" fmla="*/ 2 h 4"/>
                <a:gd name="T18" fmla="*/ 18 w 19"/>
                <a:gd name="T19" fmla="*/ 1 h 4"/>
                <a:gd name="T20" fmla="*/ 18 w 19"/>
                <a:gd name="T21" fmla="*/ 1 h 4"/>
                <a:gd name="T22" fmla="*/ 18 w 19"/>
                <a:gd name="T23" fmla="*/ 0 h 4"/>
                <a:gd name="T24" fmla="*/ 18 w 19"/>
                <a:gd name="T25" fmla="*/ 0 h 4"/>
                <a:gd name="T26" fmla="*/ 18 w 19"/>
                <a:gd name="T27" fmla="*/ 0 h 4"/>
                <a:gd name="T28" fmla="*/ 19 w 19"/>
                <a:gd name="T29" fmla="*/ 0 h 4"/>
                <a:gd name="T30" fmla="*/ 19 w 19"/>
                <a:gd name="T31" fmla="*/ 2 h 4"/>
                <a:gd name="T32" fmla="*/ 16 w 19"/>
                <a:gd name="T33" fmla="*/ 3 h 4"/>
                <a:gd name="T34" fmla="*/ 11 w 19"/>
                <a:gd name="T35" fmla="*/ 4 h 4"/>
                <a:gd name="T36" fmla="*/ 5 w 19"/>
                <a:gd name="T37" fmla="*/ 4 h 4"/>
                <a:gd name="T38" fmla="*/ 3 w 19"/>
                <a:gd name="T39" fmla="*/ 4 h 4"/>
                <a:gd name="T40" fmla="*/ 1 w 19"/>
                <a:gd name="T41" fmla="*/ 3 h 4"/>
                <a:gd name="T42" fmla="*/ 0 w 19"/>
                <a:gd name="T43" fmla="*/ 2 h 4"/>
                <a:gd name="T44" fmla="*/ 0 w 19"/>
                <a:gd name="T45" fmla="*/ 2 h 4"/>
                <a:gd name="T46" fmla="*/ 0 w 19"/>
                <a:gd name="T47" fmla="*/ 2 h 4"/>
                <a:gd name="T48" fmla="*/ 1 w 19"/>
                <a:gd name="T49" fmla="*/ 0 h 4"/>
                <a:gd name="T50" fmla="*/ 2 w 19"/>
                <a:gd name="T51" fmla="*/ 0 h 4"/>
                <a:gd name="T52" fmla="*/ 2 w 19"/>
                <a:gd name="T5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 h="4">
                  <a:moveTo>
                    <a:pt x="2" y="0"/>
                  </a:moveTo>
                  <a:cubicBezTo>
                    <a:pt x="2" y="0"/>
                    <a:pt x="1" y="1"/>
                    <a:pt x="1" y="1"/>
                  </a:cubicBezTo>
                  <a:cubicBezTo>
                    <a:pt x="1" y="2"/>
                    <a:pt x="1" y="2"/>
                    <a:pt x="1" y="2"/>
                  </a:cubicBezTo>
                  <a:cubicBezTo>
                    <a:pt x="1" y="2"/>
                    <a:pt x="1" y="2"/>
                    <a:pt x="1" y="2"/>
                  </a:cubicBezTo>
                  <a:cubicBezTo>
                    <a:pt x="1" y="2"/>
                    <a:pt x="1" y="2"/>
                    <a:pt x="2" y="2"/>
                  </a:cubicBezTo>
                  <a:cubicBezTo>
                    <a:pt x="2" y="3"/>
                    <a:pt x="3" y="3"/>
                    <a:pt x="3" y="3"/>
                  </a:cubicBezTo>
                  <a:cubicBezTo>
                    <a:pt x="4" y="3"/>
                    <a:pt x="5" y="3"/>
                    <a:pt x="5" y="4"/>
                  </a:cubicBezTo>
                  <a:cubicBezTo>
                    <a:pt x="7" y="4"/>
                    <a:pt x="9" y="3"/>
                    <a:pt x="11" y="3"/>
                  </a:cubicBezTo>
                  <a:cubicBezTo>
                    <a:pt x="12" y="3"/>
                    <a:pt x="14" y="2"/>
                    <a:pt x="16" y="2"/>
                  </a:cubicBezTo>
                  <a:cubicBezTo>
                    <a:pt x="17" y="2"/>
                    <a:pt x="17" y="2"/>
                    <a:pt x="18" y="1"/>
                  </a:cubicBezTo>
                  <a:cubicBezTo>
                    <a:pt x="18" y="1"/>
                    <a:pt x="19" y="1"/>
                    <a:pt x="18" y="1"/>
                  </a:cubicBezTo>
                  <a:cubicBezTo>
                    <a:pt x="18" y="0"/>
                    <a:pt x="18" y="0"/>
                    <a:pt x="18" y="0"/>
                  </a:cubicBezTo>
                  <a:cubicBezTo>
                    <a:pt x="18" y="0"/>
                    <a:pt x="18" y="0"/>
                    <a:pt x="18" y="0"/>
                  </a:cubicBezTo>
                  <a:cubicBezTo>
                    <a:pt x="18" y="0"/>
                    <a:pt x="18" y="0"/>
                    <a:pt x="18" y="0"/>
                  </a:cubicBezTo>
                  <a:cubicBezTo>
                    <a:pt x="18" y="0"/>
                    <a:pt x="19" y="0"/>
                    <a:pt x="19" y="0"/>
                  </a:cubicBezTo>
                  <a:cubicBezTo>
                    <a:pt x="19" y="1"/>
                    <a:pt x="19" y="2"/>
                    <a:pt x="19" y="2"/>
                  </a:cubicBezTo>
                  <a:cubicBezTo>
                    <a:pt x="18" y="3"/>
                    <a:pt x="17" y="3"/>
                    <a:pt x="16" y="3"/>
                  </a:cubicBezTo>
                  <a:cubicBezTo>
                    <a:pt x="14" y="4"/>
                    <a:pt x="13" y="4"/>
                    <a:pt x="11" y="4"/>
                  </a:cubicBezTo>
                  <a:cubicBezTo>
                    <a:pt x="9" y="4"/>
                    <a:pt x="7" y="4"/>
                    <a:pt x="5" y="4"/>
                  </a:cubicBezTo>
                  <a:cubicBezTo>
                    <a:pt x="4" y="4"/>
                    <a:pt x="3" y="4"/>
                    <a:pt x="3" y="4"/>
                  </a:cubicBezTo>
                  <a:cubicBezTo>
                    <a:pt x="2" y="4"/>
                    <a:pt x="2" y="4"/>
                    <a:pt x="1" y="3"/>
                  </a:cubicBezTo>
                  <a:cubicBezTo>
                    <a:pt x="1" y="3"/>
                    <a:pt x="0" y="3"/>
                    <a:pt x="0" y="2"/>
                  </a:cubicBezTo>
                  <a:cubicBezTo>
                    <a:pt x="0" y="2"/>
                    <a:pt x="0" y="2"/>
                    <a:pt x="0" y="2"/>
                  </a:cubicBezTo>
                  <a:cubicBezTo>
                    <a:pt x="0" y="2"/>
                    <a:pt x="0" y="2"/>
                    <a:pt x="0" y="2"/>
                  </a:cubicBezTo>
                  <a:cubicBezTo>
                    <a:pt x="1" y="1"/>
                    <a:pt x="1" y="1"/>
                    <a:pt x="1" y="0"/>
                  </a:cubicBezTo>
                  <a:cubicBezTo>
                    <a:pt x="1" y="0"/>
                    <a:pt x="1" y="0"/>
                    <a:pt x="2" y="0"/>
                  </a:cubicBezTo>
                  <a:cubicBezTo>
                    <a:pt x="2" y="0"/>
                    <a:pt x="2" y="0"/>
                    <a:pt x="2" y="0"/>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26" name="Freeform 169"/>
            <p:cNvSpPr/>
            <p:nvPr/>
          </p:nvSpPr>
          <p:spPr bwMode="auto">
            <a:xfrm>
              <a:off x="1906588" y="5194300"/>
              <a:ext cx="727075" cy="201612"/>
            </a:xfrm>
            <a:custGeom>
              <a:avLst/>
              <a:gdLst>
                <a:gd name="T0" fmla="*/ 1 w 18"/>
                <a:gd name="T1" fmla="*/ 2 h 5"/>
                <a:gd name="T2" fmla="*/ 1 w 18"/>
                <a:gd name="T3" fmla="*/ 3 h 5"/>
                <a:gd name="T4" fmla="*/ 2 w 18"/>
                <a:gd name="T5" fmla="*/ 4 h 5"/>
                <a:gd name="T6" fmla="*/ 5 w 18"/>
                <a:gd name="T7" fmla="*/ 4 h 5"/>
                <a:gd name="T8" fmla="*/ 9 w 18"/>
                <a:gd name="T9" fmla="*/ 4 h 5"/>
                <a:gd name="T10" fmla="*/ 16 w 18"/>
                <a:gd name="T11" fmla="*/ 2 h 5"/>
                <a:gd name="T12" fmla="*/ 17 w 18"/>
                <a:gd name="T13" fmla="*/ 1 h 5"/>
                <a:gd name="T14" fmla="*/ 17 w 18"/>
                <a:gd name="T15" fmla="*/ 0 h 5"/>
                <a:gd name="T16" fmla="*/ 17 w 18"/>
                <a:gd name="T17" fmla="*/ 0 h 5"/>
                <a:gd name="T18" fmla="*/ 17 w 18"/>
                <a:gd name="T19" fmla="*/ 0 h 5"/>
                <a:gd name="T20" fmla="*/ 18 w 18"/>
                <a:gd name="T21" fmla="*/ 1 h 5"/>
                <a:gd name="T22" fmla="*/ 18 w 18"/>
                <a:gd name="T23" fmla="*/ 2 h 5"/>
                <a:gd name="T24" fmla="*/ 17 w 18"/>
                <a:gd name="T25" fmla="*/ 3 h 5"/>
                <a:gd name="T26" fmla="*/ 9 w 18"/>
                <a:gd name="T27" fmla="*/ 5 h 5"/>
                <a:gd name="T28" fmla="*/ 5 w 18"/>
                <a:gd name="T29" fmla="*/ 5 h 5"/>
                <a:gd name="T30" fmla="*/ 2 w 18"/>
                <a:gd name="T31" fmla="*/ 5 h 5"/>
                <a:gd name="T32" fmla="*/ 0 w 18"/>
                <a:gd name="T33" fmla="*/ 4 h 5"/>
                <a:gd name="T34" fmla="*/ 1 w 18"/>
                <a:gd name="T35" fmla="*/ 2 h 5"/>
                <a:gd name="T36" fmla="*/ 1 w 18"/>
                <a:gd name="T37" fmla="*/ 2 h 5"/>
                <a:gd name="T38" fmla="*/ 1 w 18"/>
                <a:gd name="T39" fmla="*/ 2 h 5"/>
                <a:gd name="T40" fmla="*/ 1 w 18"/>
                <a:gd name="T4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5">
                  <a:moveTo>
                    <a:pt x="1" y="2"/>
                  </a:moveTo>
                  <a:cubicBezTo>
                    <a:pt x="2" y="2"/>
                    <a:pt x="1" y="2"/>
                    <a:pt x="1" y="3"/>
                  </a:cubicBezTo>
                  <a:cubicBezTo>
                    <a:pt x="1" y="3"/>
                    <a:pt x="1" y="3"/>
                    <a:pt x="2" y="4"/>
                  </a:cubicBezTo>
                  <a:cubicBezTo>
                    <a:pt x="3" y="4"/>
                    <a:pt x="4" y="4"/>
                    <a:pt x="5" y="4"/>
                  </a:cubicBezTo>
                  <a:cubicBezTo>
                    <a:pt x="7" y="5"/>
                    <a:pt x="8" y="5"/>
                    <a:pt x="9" y="4"/>
                  </a:cubicBezTo>
                  <a:cubicBezTo>
                    <a:pt x="12" y="4"/>
                    <a:pt x="15" y="3"/>
                    <a:pt x="16" y="2"/>
                  </a:cubicBezTo>
                  <a:cubicBezTo>
                    <a:pt x="17" y="2"/>
                    <a:pt x="17" y="1"/>
                    <a:pt x="17" y="1"/>
                  </a:cubicBezTo>
                  <a:cubicBezTo>
                    <a:pt x="17" y="0"/>
                    <a:pt x="17" y="0"/>
                    <a:pt x="17" y="0"/>
                  </a:cubicBezTo>
                  <a:cubicBezTo>
                    <a:pt x="17" y="0"/>
                    <a:pt x="17" y="0"/>
                    <a:pt x="17" y="0"/>
                  </a:cubicBezTo>
                  <a:cubicBezTo>
                    <a:pt x="17" y="0"/>
                    <a:pt x="17" y="0"/>
                    <a:pt x="17" y="0"/>
                  </a:cubicBezTo>
                  <a:cubicBezTo>
                    <a:pt x="17" y="0"/>
                    <a:pt x="17" y="0"/>
                    <a:pt x="18" y="1"/>
                  </a:cubicBezTo>
                  <a:cubicBezTo>
                    <a:pt x="18" y="1"/>
                    <a:pt x="18" y="1"/>
                    <a:pt x="18" y="2"/>
                  </a:cubicBezTo>
                  <a:cubicBezTo>
                    <a:pt x="18" y="3"/>
                    <a:pt x="18" y="3"/>
                    <a:pt x="17" y="3"/>
                  </a:cubicBezTo>
                  <a:cubicBezTo>
                    <a:pt x="15" y="5"/>
                    <a:pt x="12" y="5"/>
                    <a:pt x="9" y="5"/>
                  </a:cubicBezTo>
                  <a:cubicBezTo>
                    <a:pt x="8" y="5"/>
                    <a:pt x="7" y="5"/>
                    <a:pt x="5" y="5"/>
                  </a:cubicBezTo>
                  <a:cubicBezTo>
                    <a:pt x="4" y="5"/>
                    <a:pt x="3" y="5"/>
                    <a:pt x="2" y="5"/>
                  </a:cubicBezTo>
                  <a:cubicBezTo>
                    <a:pt x="1" y="4"/>
                    <a:pt x="1" y="4"/>
                    <a:pt x="0" y="4"/>
                  </a:cubicBezTo>
                  <a:cubicBezTo>
                    <a:pt x="0" y="3"/>
                    <a:pt x="0" y="2"/>
                    <a:pt x="1" y="2"/>
                  </a:cubicBezTo>
                  <a:cubicBezTo>
                    <a:pt x="1" y="2"/>
                    <a:pt x="1" y="2"/>
                    <a:pt x="1" y="2"/>
                  </a:cubicBezTo>
                  <a:cubicBezTo>
                    <a:pt x="1" y="2"/>
                    <a:pt x="1" y="2"/>
                    <a:pt x="1" y="2"/>
                  </a:cubicBezTo>
                  <a:cubicBezTo>
                    <a:pt x="2" y="2"/>
                    <a:pt x="2" y="2"/>
                    <a:pt x="1" y="2"/>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27" name="Freeform 170"/>
            <p:cNvSpPr/>
            <p:nvPr/>
          </p:nvSpPr>
          <p:spPr bwMode="auto">
            <a:xfrm>
              <a:off x="1946276" y="5356225"/>
              <a:ext cx="647700" cy="161925"/>
            </a:xfrm>
            <a:custGeom>
              <a:avLst/>
              <a:gdLst>
                <a:gd name="T0" fmla="*/ 1 w 16"/>
                <a:gd name="T1" fmla="*/ 0 h 4"/>
                <a:gd name="T2" fmla="*/ 1 w 16"/>
                <a:gd name="T3" fmla="*/ 1 h 4"/>
                <a:gd name="T4" fmla="*/ 2 w 16"/>
                <a:gd name="T5" fmla="*/ 2 h 4"/>
                <a:gd name="T6" fmla="*/ 5 w 16"/>
                <a:gd name="T7" fmla="*/ 3 h 4"/>
                <a:gd name="T8" fmla="*/ 8 w 16"/>
                <a:gd name="T9" fmla="*/ 3 h 4"/>
                <a:gd name="T10" fmla="*/ 14 w 16"/>
                <a:gd name="T11" fmla="*/ 1 h 4"/>
                <a:gd name="T12" fmla="*/ 15 w 16"/>
                <a:gd name="T13" fmla="*/ 0 h 4"/>
                <a:gd name="T14" fmla="*/ 15 w 16"/>
                <a:gd name="T15" fmla="*/ 0 h 4"/>
                <a:gd name="T16" fmla="*/ 15 w 16"/>
                <a:gd name="T17" fmla="*/ 0 h 4"/>
                <a:gd name="T18" fmla="*/ 15 w 16"/>
                <a:gd name="T19" fmla="*/ 0 h 4"/>
                <a:gd name="T20" fmla="*/ 15 w 16"/>
                <a:gd name="T21" fmla="*/ 0 h 4"/>
                <a:gd name="T22" fmla="*/ 15 w 16"/>
                <a:gd name="T23" fmla="*/ 1 h 4"/>
                <a:gd name="T24" fmla="*/ 14 w 16"/>
                <a:gd name="T25" fmla="*/ 2 h 4"/>
                <a:gd name="T26" fmla="*/ 8 w 16"/>
                <a:gd name="T27" fmla="*/ 3 h 4"/>
                <a:gd name="T28" fmla="*/ 5 w 16"/>
                <a:gd name="T29" fmla="*/ 3 h 4"/>
                <a:gd name="T30" fmla="*/ 2 w 16"/>
                <a:gd name="T31" fmla="*/ 3 h 4"/>
                <a:gd name="T32" fmla="*/ 1 w 16"/>
                <a:gd name="T33" fmla="*/ 2 h 4"/>
                <a:gd name="T34" fmla="*/ 1 w 16"/>
                <a:gd name="T35" fmla="*/ 1 h 4"/>
                <a:gd name="T36" fmla="*/ 1 w 16"/>
                <a:gd name="T37" fmla="*/ 0 h 4"/>
                <a:gd name="T38" fmla="*/ 1 w 16"/>
                <a:gd name="T39" fmla="*/ 0 h 4"/>
                <a:gd name="T40" fmla="*/ 1 w 16"/>
                <a:gd name="T41" fmla="*/ 0 h 4"/>
                <a:gd name="T42" fmla="*/ 1 w 16"/>
                <a:gd name="T4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4">
                  <a:moveTo>
                    <a:pt x="1" y="0"/>
                  </a:moveTo>
                  <a:cubicBezTo>
                    <a:pt x="1" y="0"/>
                    <a:pt x="1" y="1"/>
                    <a:pt x="1" y="1"/>
                  </a:cubicBezTo>
                  <a:cubicBezTo>
                    <a:pt x="1" y="2"/>
                    <a:pt x="1" y="2"/>
                    <a:pt x="2" y="2"/>
                  </a:cubicBezTo>
                  <a:cubicBezTo>
                    <a:pt x="3" y="2"/>
                    <a:pt x="4" y="2"/>
                    <a:pt x="5" y="3"/>
                  </a:cubicBezTo>
                  <a:cubicBezTo>
                    <a:pt x="6" y="3"/>
                    <a:pt x="7" y="3"/>
                    <a:pt x="8" y="3"/>
                  </a:cubicBezTo>
                  <a:cubicBezTo>
                    <a:pt x="10" y="2"/>
                    <a:pt x="12" y="1"/>
                    <a:pt x="14" y="1"/>
                  </a:cubicBezTo>
                  <a:cubicBezTo>
                    <a:pt x="14" y="1"/>
                    <a:pt x="15" y="1"/>
                    <a:pt x="15" y="0"/>
                  </a:cubicBezTo>
                  <a:cubicBezTo>
                    <a:pt x="15" y="0"/>
                    <a:pt x="15" y="0"/>
                    <a:pt x="15" y="0"/>
                  </a:cubicBezTo>
                  <a:cubicBezTo>
                    <a:pt x="15" y="0"/>
                    <a:pt x="15" y="0"/>
                    <a:pt x="15" y="0"/>
                  </a:cubicBezTo>
                  <a:cubicBezTo>
                    <a:pt x="15" y="0"/>
                    <a:pt x="15" y="0"/>
                    <a:pt x="15" y="0"/>
                  </a:cubicBezTo>
                  <a:cubicBezTo>
                    <a:pt x="15" y="0"/>
                    <a:pt x="15" y="0"/>
                    <a:pt x="15" y="0"/>
                  </a:cubicBezTo>
                  <a:cubicBezTo>
                    <a:pt x="16" y="1"/>
                    <a:pt x="15" y="1"/>
                    <a:pt x="15" y="1"/>
                  </a:cubicBezTo>
                  <a:cubicBezTo>
                    <a:pt x="15" y="2"/>
                    <a:pt x="15" y="2"/>
                    <a:pt x="14" y="2"/>
                  </a:cubicBezTo>
                  <a:cubicBezTo>
                    <a:pt x="13" y="3"/>
                    <a:pt x="10" y="4"/>
                    <a:pt x="8" y="3"/>
                  </a:cubicBezTo>
                  <a:cubicBezTo>
                    <a:pt x="7" y="3"/>
                    <a:pt x="6" y="3"/>
                    <a:pt x="5" y="3"/>
                  </a:cubicBezTo>
                  <a:cubicBezTo>
                    <a:pt x="4" y="4"/>
                    <a:pt x="2" y="4"/>
                    <a:pt x="2" y="3"/>
                  </a:cubicBezTo>
                  <a:cubicBezTo>
                    <a:pt x="1" y="3"/>
                    <a:pt x="1" y="3"/>
                    <a:pt x="1" y="2"/>
                  </a:cubicBezTo>
                  <a:cubicBezTo>
                    <a:pt x="0" y="2"/>
                    <a:pt x="1" y="1"/>
                    <a:pt x="1" y="1"/>
                  </a:cubicBezTo>
                  <a:cubicBezTo>
                    <a:pt x="1" y="0"/>
                    <a:pt x="1" y="0"/>
                    <a:pt x="1" y="0"/>
                  </a:cubicBezTo>
                  <a:cubicBezTo>
                    <a:pt x="1" y="0"/>
                    <a:pt x="1" y="0"/>
                    <a:pt x="1" y="0"/>
                  </a:cubicBezTo>
                  <a:cubicBezTo>
                    <a:pt x="1" y="0"/>
                    <a:pt x="1" y="0"/>
                    <a:pt x="1" y="0"/>
                  </a:cubicBezTo>
                  <a:cubicBezTo>
                    <a:pt x="1" y="0"/>
                    <a:pt x="1" y="0"/>
                    <a:pt x="1" y="0"/>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28" name="Freeform 171"/>
            <p:cNvSpPr/>
            <p:nvPr/>
          </p:nvSpPr>
          <p:spPr bwMode="auto">
            <a:xfrm>
              <a:off x="2149476" y="5476875"/>
              <a:ext cx="282575" cy="122237"/>
            </a:xfrm>
            <a:custGeom>
              <a:avLst/>
              <a:gdLst>
                <a:gd name="T0" fmla="*/ 0 w 7"/>
                <a:gd name="T1" fmla="*/ 0 h 3"/>
                <a:gd name="T2" fmla="*/ 1 w 7"/>
                <a:gd name="T3" fmla="*/ 1 h 3"/>
                <a:gd name="T4" fmla="*/ 1 w 7"/>
                <a:gd name="T5" fmla="*/ 1 h 3"/>
                <a:gd name="T6" fmla="*/ 1 w 7"/>
                <a:gd name="T7" fmla="*/ 1 h 3"/>
                <a:gd name="T8" fmla="*/ 2 w 7"/>
                <a:gd name="T9" fmla="*/ 2 h 3"/>
                <a:gd name="T10" fmla="*/ 3 w 7"/>
                <a:gd name="T11" fmla="*/ 2 h 3"/>
                <a:gd name="T12" fmla="*/ 5 w 7"/>
                <a:gd name="T13" fmla="*/ 1 h 3"/>
                <a:gd name="T14" fmla="*/ 6 w 7"/>
                <a:gd name="T15" fmla="*/ 0 h 3"/>
                <a:gd name="T16" fmla="*/ 6 w 7"/>
                <a:gd name="T17" fmla="*/ 0 h 3"/>
                <a:gd name="T18" fmla="*/ 6 w 7"/>
                <a:gd name="T19" fmla="*/ 0 h 3"/>
                <a:gd name="T20" fmla="*/ 6 w 7"/>
                <a:gd name="T21" fmla="*/ 0 h 3"/>
                <a:gd name="T22" fmla="*/ 6 w 7"/>
                <a:gd name="T23" fmla="*/ 1 h 3"/>
                <a:gd name="T24" fmla="*/ 3 w 7"/>
                <a:gd name="T25" fmla="*/ 3 h 3"/>
                <a:gd name="T26" fmla="*/ 2 w 7"/>
                <a:gd name="T27" fmla="*/ 3 h 3"/>
                <a:gd name="T28" fmla="*/ 0 w 7"/>
                <a:gd name="T29" fmla="*/ 2 h 3"/>
                <a:gd name="T30" fmla="*/ 0 w 7"/>
                <a:gd name="T31" fmla="*/ 1 h 3"/>
                <a:gd name="T32" fmla="*/ 0 w 7"/>
                <a:gd name="T33" fmla="*/ 0 h 3"/>
                <a:gd name="T34" fmla="*/ 0 w 7"/>
                <a:gd name="T35" fmla="*/ 0 h 3"/>
                <a:gd name="T36" fmla="*/ 0 w 7"/>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
                  <a:moveTo>
                    <a:pt x="0" y="0"/>
                  </a:moveTo>
                  <a:cubicBezTo>
                    <a:pt x="0" y="0"/>
                    <a:pt x="1" y="0"/>
                    <a:pt x="1" y="1"/>
                  </a:cubicBezTo>
                  <a:cubicBezTo>
                    <a:pt x="1" y="1"/>
                    <a:pt x="1" y="1"/>
                    <a:pt x="1" y="1"/>
                  </a:cubicBezTo>
                  <a:cubicBezTo>
                    <a:pt x="1" y="1"/>
                    <a:pt x="1" y="1"/>
                    <a:pt x="1" y="1"/>
                  </a:cubicBezTo>
                  <a:cubicBezTo>
                    <a:pt x="2" y="2"/>
                    <a:pt x="2" y="2"/>
                    <a:pt x="2" y="2"/>
                  </a:cubicBezTo>
                  <a:cubicBezTo>
                    <a:pt x="2" y="2"/>
                    <a:pt x="3" y="2"/>
                    <a:pt x="3" y="2"/>
                  </a:cubicBezTo>
                  <a:cubicBezTo>
                    <a:pt x="4" y="2"/>
                    <a:pt x="5" y="1"/>
                    <a:pt x="5" y="1"/>
                  </a:cubicBezTo>
                  <a:cubicBezTo>
                    <a:pt x="6" y="1"/>
                    <a:pt x="6" y="0"/>
                    <a:pt x="6" y="0"/>
                  </a:cubicBezTo>
                  <a:cubicBezTo>
                    <a:pt x="6" y="0"/>
                    <a:pt x="6" y="0"/>
                    <a:pt x="6" y="0"/>
                  </a:cubicBezTo>
                  <a:cubicBezTo>
                    <a:pt x="6" y="0"/>
                    <a:pt x="6" y="0"/>
                    <a:pt x="6" y="0"/>
                  </a:cubicBezTo>
                  <a:cubicBezTo>
                    <a:pt x="6" y="0"/>
                    <a:pt x="6" y="0"/>
                    <a:pt x="6" y="0"/>
                  </a:cubicBezTo>
                  <a:cubicBezTo>
                    <a:pt x="7" y="0"/>
                    <a:pt x="7" y="1"/>
                    <a:pt x="6" y="1"/>
                  </a:cubicBezTo>
                  <a:cubicBezTo>
                    <a:pt x="6" y="3"/>
                    <a:pt x="5" y="3"/>
                    <a:pt x="3" y="3"/>
                  </a:cubicBezTo>
                  <a:cubicBezTo>
                    <a:pt x="3" y="3"/>
                    <a:pt x="2" y="3"/>
                    <a:pt x="2" y="3"/>
                  </a:cubicBezTo>
                  <a:cubicBezTo>
                    <a:pt x="1" y="3"/>
                    <a:pt x="0" y="2"/>
                    <a:pt x="0" y="2"/>
                  </a:cubicBezTo>
                  <a:cubicBezTo>
                    <a:pt x="0" y="1"/>
                    <a:pt x="0" y="1"/>
                    <a:pt x="0" y="1"/>
                  </a:cubicBezTo>
                  <a:cubicBezTo>
                    <a:pt x="0" y="0"/>
                    <a:pt x="0" y="0"/>
                    <a:pt x="0" y="0"/>
                  </a:cubicBezTo>
                  <a:cubicBezTo>
                    <a:pt x="0" y="0"/>
                    <a:pt x="0" y="0"/>
                    <a:pt x="0" y="0"/>
                  </a:cubicBezTo>
                  <a:cubicBezTo>
                    <a:pt x="0" y="0"/>
                    <a:pt x="0" y="0"/>
                    <a:pt x="0" y="0"/>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29" name="Freeform 172"/>
            <p:cNvSpPr>
              <a:spLocks noEditPoints="1"/>
            </p:cNvSpPr>
            <p:nvPr/>
          </p:nvSpPr>
          <p:spPr bwMode="auto">
            <a:xfrm>
              <a:off x="774701" y="3128963"/>
              <a:ext cx="606425" cy="809625"/>
            </a:xfrm>
            <a:custGeom>
              <a:avLst/>
              <a:gdLst>
                <a:gd name="T0" fmla="*/ 9 w 15"/>
                <a:gd name="T1" fmla="*/ 20 h 20"/>
                <a:gd name="T2" fmla="*/ 8 w 15"/>
                <a:gd name="T3" fmla="*/ 18 h 20"/>
                <a:gd name="T4" fmla="*/ 8 w 15"/>
                <a:gd name="T5" fmla="*/ 16 h 20"/>
                <a:gd name="T6" fmla="*/ 9 w 15"/>
                <a:gd name="T7" fmla="*/ 13 h 20"/>
                <a:gd name="T8" fmla="*/ 12 w 15"/>
                <a:gd name="T9" fmla="*/ 10 h 20"/>
                <a:gd name="T10" fmla="*/ 14 w 15"/>
                <a:gd name="T11" fmla="*/ 8 h 20"/>
                <a:gd name="T12" fmla="*/ 15 w 15"/>
                <a:gd name="T13" fmla="*/ 9 h 20"/>
                <a:gd name="T14" fmla="*/ 13 w 15"/>
                <a:gd name="T15" fmla="*/ 9 h 20"/>
                <a:gd name="T16" fmla="*/ 12 w 15"/>
                <a:gd name="T17" fmla="*/ 8 h 20"/>
                <a:gd name="T18" fmla="*/ 11 w 15"/>
                <a:gd name="T19" fmla="*/ 7 h 20"/>
                <a:gd name="T20" fmla="*/ 10 w 15"/>
                <a:gd name="T21" fmla="*/ 6 h 20"/>
                <a:gd name="T22" fmla="*/ 9 w 15"/>
                <a:gd name="T23" fmla="*/ 3 h 20"/>
                <a:gd name="T24" fmla="*/ 8 w 15"/>
                <a:gd name="T25" fmla="*/ 1 h 20"/>
                <a:gd name="T26" fmla="*/ 9 w 15"/>
                <a:gd name="T27" fmla="*/ 1 h 20"/>
                <a:gd name="T28" fmla="*/ 9 w 15"/>
                <a:gd name="T29" fmla="*/ 2 h 20"/>
                <a:gd name="T30" fmla="*/ 8 w 15"/>
                <a:gd name="T31" fmla="*/ 4 h 20"/>
                <a:gd name="T32" fmla="*/ 7 w 15"/>
                <a:gd name="T33" fmla="*/ 6 h 20"/>
                <a:gd name="T34" fmla="*/ 4 w 15"/>
                <a:gd name="T35" fmla="*/ 8 h 20"/>
                <a:gd name="T36" fmla="*/ 3 w 15"/>
                <a:gd name="T37" fmla="*/ 9 h 20"/>
                <a:gd name="T38" fmla="*/ 1 w 15"/>
                <a:gd name="T39" fmla="*/ 9 h 20"/>
                <a:gd name="T40" fmla="*/ 1 w 15"/>
                <a:gd name="T41" fmla="*/ 8 h 20"/>
                <a:gd name="T42" fmla="*/ 4 w 15"/>
                <a:gd name="T43" fmla="*/ 10 h 20"/>
                <a:gd name="T44" fmla="*/ 6 w 15"/>
                <a:gd name="T45" fmla="*/ 13 h 20"/>
                <a:gd name="T46" fmla="*/ 9 w 15"/>
                <a:gd name="T47" fmla="*/ 20 h 20"/>
                <a:gd name="T48" fmla="*/ 9 w 15"/>
                <a:gd name="T49" fmla="*/ 20 h 20"/>
                <a:gd name="T50" fmla="*/ 9 w 15"/>
                <a:gd name="T51" fmla="*/ 20 h 20"/>
                <a:gd name="T52" fmla="*/ 9 w 15"/>
                <a:gd name="T53" fmla="*/ 20 h 20"/>
                <a:gd name="T54" fmla="*/ 5 w 15"/>
                <a:gd name="T55" fmla="*/ 14 h 20"/>
                <a:gd name="T56" fmla="*/ 3 w 15"/>
                <a:gd name="T57" fmla="*/ 11 h 20"/>
                <a:gd name="T58" fmla="*/ 1 w 15"/>
                <a:gd name="T59" fmla="*/ 9 h 20"/>
                <a:gd name="T60" fmla="*/ 1 w 15"/>
                <a:gd name="T61" fmla="*/ 8 h 20"/>
                <a:gd name="T62" fmla="*/ 1 w 15"/>
                <a:gd name="T63" fmla="*/ 8 h 20"/>
                <a:gd name="T64" fmla="*/ 2 w 15"/>
                <a:gd name="T65" fmla="*/ 8 h 20"/>
                <a:gd name="T66" fmla="*/ 4 w 15"/>
                <a:gd name="T67" fmla="*/ 7 h 20"/>
                <a:gd name="T68" fmla="*/ 6 w 15"/>
                <a:gd name="T69" fmla="*/ 6 h 20"/>
                <a:gd name="T70" fmla="*/ 7 w 15"/>
                <a:gd name="T71" fmla="*/ 4 h 20"/>
                <a:gd name="T72" fmla="*/ 7 w 15"/>
                <a:gd name="T73" fmla="*/ 3 h 20"/>
                <a:gd name="T74" fmla="*/ 8 w 15"/>
                <a:gd name="T75" fmla="*/ 2 h 20"/>
                <a:gd name="T76" fmla="*/ 8 w 15"/>
                <a:gd name="T77" fmla="*/ 1 h 20"/>
                <a:gd name="T78" fmla="*/ 8 w 15"/>
                <a:gd name="T79" fmla="*/ 1 h 20"/>
                <a:gd name="T80" fmla="*/ 8 w 15"/>
                <a:gd name="T81" fmla="*/ 0 h 20"/>
                <a:gd name="T82" fmla="*/ 9 w 15"/>
                <a:gd name="T83" fmla="*/ 1 h 20"/>
                <a:gd name="T84" fmla="*/ 9 w 15"/>
                <a:gd name="T85" fmla="*/ 3 h 20"/>
                <a:gd name="T86" fmla="*/ 10 w 15"/>
                <a:gd name="T87" fmla="*/ 6 h 20"/>
                <a:gd name="T88" fmla="*/ 11 w 15"/>
                <a:gd name="T89" fmla="*/ 7 h 20"/>
                <a:gd name="T90" fmla="*/ 12 w 15"/>
                <a:gd name="T91" fmla="*/ 8 h 20"/>
                <a:gd name="T92" fmla="*/ 13 w 15"/>
                <a:gd name="T93" fmla="*/ 8 h 20"/>
                <a:gd name="T94" fmla="*/ 15 w 15"/>
                <a:gd name="T95" fmla="*/ 8 h 20"/>
                <a:gd name="T96" fmla="*/ 15 w 15"/>
                <a:gd name="T97" fmla="*/ 8 h 20"/>
                <a:gd name="T98" fmla="*/ 15 w 15"/>
                <a:gd name="T99" fmla="*/ 9 h 20"/>
                <a:gd name="T100" fmla="*/ 12 w 15"/>
                <a:gd name="T101" fmla="*/ 11 h 20"/>
                <a:gd name="T102" fmla="*/ 10 w 15"/>
                <a:gd name="T103" fmla="*/ 14 h 20"/>
                <a:gd name="T104" fmla="*/ 9 w 15"/>
                <a:gd name="T105" fmla="*/ 15 h 20"/>
                <a:gd name="T106" fmla="*/ 9 w 15"/>
                <a:gd name="T107" fmla="*/ 16 h 20"/>
                <a:gd name="T108" fmla="*/ 9 w 15"/>
                <a:gd name="T109" fmla="*/ 18 h 20"/>
                <a:gd name="T110" fmla="*/ 9 w 15"/>
                <a:gd name="T111" fmla="*/ 20 h 20"/>
                <a:gd name="T112" fmla="*/ 9 w 15"/>
                <a:gd name="T113" fmla="*/ 20 h 20"/>
                <a:gd name="T114" fmla="*/ 9 w 15"/>
                <a:gd name="T11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 h="20">
                  <a:moveTo>
                    <a:pt x="9" y="20"/>
                  </a:moveTo>
                  <a:cubicBezTo>
                    <a:pt x="8" y="18"/>
                    <a:pt x="8" y="18"/>
                    <a:pt x="8" y="18"/>
                  </a:cubicBezTo>
                  <a:cubicBezTo>
                    <a:pt x="8" y="18"/>
                    <a:pt x="8" y="17"/>
                    <a:pt x="8" y="16"/>
                  </a:cubicBezTo>
                  <a:cubicBezTo>
                    <a:pt x="8" y="15"/>
                    <a:pt x="9" y="14"/>
                    <a:pt x="9" y="13"/>
                  </a:cubicBezTo>
                  <a:cubicBezTo>
                    <a:pt x="10" y="12"/>
                    <a:pt x="11" y="11"/>
                    <a:pt x="12" y="10"/>
                  </a:cubicBezTo>
                  <a:cubicBezTo>
                    <a:pt x="12" y="9"/>
                    <a:pt x="13" y="9"/>
                    <a:pt x="14" y="8"/>
                  </a:cubicBezTo>
                  <a:cubicBezTo>
                    <a:pt x="15" y="9"/>
                    <a:pt x="15" y="9"/>
                    <a:pt x="15" y="9"/>
                  </a:cubicBezTo>
                  <a:cubicBezTo>
                    <a:pt x="13" y="9"/>
                    <a:pt x="13" y="9"/>
                    <a:pt x="13" y="9"/>
                  </a:cubicBezTo>
                  <a:cubicBezTo>
                    <a:pt x="13" y="9"/>
                    <a:pt x="12" y="8"/>
                    <a:pt x="12" y="8"/>
                  </a:cubicBezTo>
                  <a:cubicBezTo>
                    <a:pt x="11" y="8"/>
                    <a:pt x="11" y="8"/>
                    <a:pt x="11" y="7"/>
                  </a:cubicBezTo>
                  <a:cubicBezTo>
                    <a:pt x="10" y="6"/>
                    <a:pt x="10" y="6"/>
                    <a:pt x="10" y="6"/>
                  </a:cubicBezTo>
                  <a:cubicBezTo>
                    <a:pt x="9" y="5"/>
                    <a:pt x="9" y="4"/>
                    <a:pt x="9" y="3"/>
                  </a:cubicBezTo>
                  <a:cubicBezTo>
                    <a:pt x="8" y="2"/>
                    <a:pt x="8" y="2"/>
                    <a:pt x="8" y="1"/>
                  </a:cubicBezTo>
                  <a:cubicBezTo>
                    <a:pt x="9" y="1"/>
                    <a:pt x="9" y="1"/>
                    <a:pt x="9" y="1"/>
                  </a:cubicBezTo>
                  <a:cubicBezTo>
                    <a:pt x="9" y="2"/>
                    <a:pt x="9" y="2"/>
                    <a:pt x="9" y="2"/>
                  </a:cubicBezTo>
                  <a:cubicBezTo>
                    <a:pt x="8" y="3"/>
                    <a:pt x="8" y="3"/>
                    <a:pt x="8" y="4"/>
                  </a:cubicBezTo>
                  <a:cubicBezTo>
                    <a:pt x="8" y="5"/>
                    <a:pt x="7" y="6"/>
                    <a:pt x="7" y="6"/>
                  </a:cubicBezTo>
                  <a:cubicBezTo>
                    <a:pt x="6" y="7"/>
                    <a:pt x="5" y="8"/>
                    <a:pt x="4" y="8"/>
                  </a:cubicBezTo>
                  <a:cubicBezTo>
                    <a:pt x="4" y="9"/>
                    <a:pt x="3" y="9"/>
                    <a:pt x="3" y="9"/>
                  </a:cubicBezTo>
                  <a:cubicBezTo>
                    <a:pt x="2" y="9"/>
                    <a:pt x="2" y="9"/>
                    <a:pt x="1" y="9"/>
                  </a:cubicBezTo>
                  <a:cubicBezTo>
                    <a:pt x="1" y="8"/>
                    <a:pt x="1" y="8"/>
                    <a:pt x="1" y="8"/>
                  </a:cubicBezTo>
                  <a:cubicBezTo>
                    <a:pt x="2" y="9"/>
                    <a:pt x="4" y="9"/>
                    <a:pt x="4" y="10"/>
                  </a:cubicBezTo>
                  <a:cubicBezTo>
                    <a:pt x="5" y="11"/>
                    <a:pt x="6" y="12"/>
                    <a:pt x="6" y="13"/>
                  </a:cubicBezTo>
                  <a:cubicBezTo>
                    <a:pt x="8" y="15"/>
                    <a:pt x="8" y="18"/>
                    <a:pt x="9" y="20"/>
                  </a:cubicBezTo>
                  <a:cubicBezTo>
                    <a:pt x="9" y="20"/>
                    <a:pt x="9" y="20"/>
                    <a:pt x="9" y="20"/>
                  </a:cubicBezTo>
                  <a:cubicBezTo>
                    <a:pt x="9" y="20"/>
                    <a:pt x="9" y="20"/>
                    <a:pt x="9" y="20"/>
                  </a:cubicBezTo>
                  <a:close/>
                  <a:moveTo>
                    <a:pt x="9" y="20"/>
                  </a:moveTo>
                  <a:cubicBezTo>
                    <a:pt x="8" y="18"/>
                    <a:pt x="7" y="16"/>
                    <a:pt x="5" y="14"/>
                  </a:cubicBezTo>
                  <a:cubicBezTo>
                    <a:pt x="5" y="13"/>
                    <a:pt x="4" y="12"/>
                    <a:pt x="3" y="11"/>
                  </a:cubicBezTo>
                  <a:cubicBezTo>
                    <a:pt x="3" y="10"/>
                    <a:pt x="2" y="10"/>
                    <a:pt x="1" y="9"/>
                  </a:cubicBezTo>
                  <a:cubicBezTo>
                    <a:pt x="0" y="9"/>
                    <a:pt x="0" y="8"/>
                    <a:pt x="1" y="8"/>
                  </a:cubicBezTo>
                  <a:cubicBezTo>
                    <a:pt x="1" y="8"/>
                    <a:pt x="1" y="8"/>
                    <a:pt x="1" y="8"/>
                  </a:cubicBezTo>
                  <a:cubicBezTo>
                    <a:pt x="2" y="8"/>
                    <a:pt x="2" y="8"/>
                    <a:pt x="2" y="8"/>
                  </a:cubicBezTo>
                  <a:cubicBezTo>
                    <a:pt x="3" y="7"/>
                    <a:pt x="3" y="7"/>
                    <a:pt x="4" y="7"/>
                  </a:cubicBezTo>
                  <a:cubicBezTo>
                    <a:pt x="4" y="7"/>
                    <a:pt x="5" y="6"/>
                    <a:pt x="6" y="6"/>
                  </a:cubicBezTo>
                  <a:cubicBezTo>
                    <a:pt x="7" y="4"/>
                    <a:pt x="7" y="4"/>
                    <a:pt x="7" y="4"/>
                  </a:cubicBezTo>
                  <a:cubicBezTo>
                    <a:pt x="7" y="3"/>
                    <a:pt x="7" y="3"/>
                    <a:pt x="7" y="3"/>
                  </a:cubicBezTo>
                  <a:cubicBezTo>
                    <a:pt x="8" y="2"/>
                    <a:pt x="8" y="2"/>
                    <a:pt x="8" y="2"/>
                  </a:cubicBezTo>
                  <a:cubicBezTo>
                    <a:pt x="8" y="1"/>
                    <a:pt x="8" y="1"/>
                    <a:pt x="8" y="1"/>
                  </a:cubicBezTo>
                  <a:cubicBezTo>
                    <a:pt x="8" y="1"/>
                    <a:pt x="8" y="1"/>
                    <a:pt x="8" y="1"/>
                  </a:cubicBezTo>
                  <a:cubicBezTo>
                    <a:pt x="8" y="0"/>
                    <a:pt x="8" y="0"/>
                    <a:pt x="8" y="0"/>
                  </a:cubicBezTo>
                  <a:cubicBezTo>
                    <a:pt x="8" y="0"/>
                    <a:pt x="9" y="0"/>
                    <a:pt x="9" y="1"/>
                  </a:cubicBezTo>
                  <a:cubicBezTo>
                    <a:pt x="9" y="1"/>
                    <a:pt x="9" y="2"/>
                    <a:pt x="9" y="3"/>
                  </a:cubicBezTo>
                  <a:cubicBezTo>
                    <a:pt x="9" y="4"/>
                    <a:pt x="10" y="5"/>
                    <a:pt x="10" y="6"/>
                  </a:cubicBezTo>
                  <a:cubicBezTo>
                    <a:pt x="11" y="7"/>
                    <a:pt x="11" y="7"/>
                    <a:pt x="11" y="7"/>
                  </a:cubicBezTo>
                  <a:cubicBezTo>
                    <a:pt x="11" y="7"/>
                    <a:pt x="12" y="7"/>
                    <a:pt x="12" y="8"/>
                  </a:cubicBezTo>
                  <a:cubicBezTo>
                    <a:pt x="12" y="8"/>
                    <a:pt x="13" y="8"/>
                    <a:pt x="13" y="8"/>
                  </a:cubicBezTo>
                  <a:cubicBezTo>
                    <a:pt x="15" y="8"/>
                    <a:pt x="15" y="8"/>
                    <a:pt x="15" y="8"/>
                  </a:cubicBezTo>
                  <a:cubicBezTo>
                    <a:pt x="15" y="8"/>
                    <a:pt x="15" y="8"/>
                    <a:pt x="15" y="8"/>
                  </a:cubicBezTo>
                  <a:cubicBezTo>
                    <a:pt x="15" y="9"/>
                    <a:pt x="15" y="9"/>
                    <a:pt x="15" y="9"/>
                  </a:cubicBezTo>
                  <a:cubicBezTo>
                    <a:pt x="14" y="10"/>
                    <a:pt x="13" y="10"/>
                    <a:pt x="12" y="11"/>
                  </a:cubicBezTo>
                  <a:cubicBezTo>
                    <a:pt x="12" y="12"/>
                    <a:pt x="11" y="13"/>
                    <a:pt x="10" y="14"/>
                  </a:cubicBezTo>
                  <a:cubicBezTo>
                    <a:pt x="10" y="14"/>
                    <a:pt x="10" y="14"/>
                    <a:pt x="9" y="15"/>
                  </a:cubicBezTo>
                  <a:cubicBezTo>
                    <a:pt x="9" y="15"/>
                    <a:pt x="9" y="16"/>
                    <a:pt x="9" y="16"/>
                  </a:cubicBezTo>
                  <a:cubicBezTo>
                    <a:pt x="9" y="18"/>
                    <a:pt x="9" y="18"/>
                    <a:pt x="9" y="18"/>
                  </a:cubicBezTo>
                  <a:cubicBezTo>
                    <a:pt x="9" y="20"/>
                    <a:pt x="9" y="20"/>
                    <a:pt x="9" y="20"/>
                  </a:cubicBezTo>
                  <a:cubicBezTo>
                    <a:pt x="9" y="20"/>
                    <a:pt x="9" y="20"/>
                    <a:pt x="9" y="20"/>
                  </a:cubicBezTo>
                  <a:cubicBezTo>
                    <a:pt x="9" y="20"/>
                    <a:pt x="9" y="20"/>
                    <a:pt x="9" y="20"/>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0" name="Freeform 173"/>
            <p:cNvSpPr>
              <a:spLocks noEditPoints="1"/>
            </p:cNvSpPr>
            <p:nvPr/>
          </p:nvSpPr>
          <p:spPr bwMode="auto">
            <a:xfrm>
              <a:off x="3482976" y="2643188"/>
              <a:ext cx="604838" cy="809625"/>
            </a:xfrm>
            <a:custGeom>
              <a:avLst/>
              <a:gdLst>
                <a:gd name="T0" fmla="*/ 8 w 15"/>
                <a:gd name="T1" fmla="*/ 20 h 20"/>
                <a:gd name="T2" fmla="*/ 8 w 15"/>
                <a:gd name="T3" fmla="*/ 18 h 20"/>
                <a:gd name="T4" fmla="*/ 8 w 15"/>
                <a:gd name="T5" fmla="*/ 16 h 20"/>
                <a:gd name="T6" fmla="*/ 8 w 15"/>
                <a:gd name="T7" fmla="*/ 14 h 20"/>
                <a:gd name="T8" fmla="*/ 9 w 15"/>
                <a:gd name="T9" fmla="*/ 13 h 20"/>
                <a:gd name="T10" fmla="*/ 11 w 15"/>
                <a:gd name="T11" fmla="*/ 10 h 20"/>
                <a:gd name="T12" fmla="*/ 14 w 15"/>
                <a:gd name="T13" fmla="*/ 8 h 20"/>
                <a:gd name="T14" fmla="*/ 14 w 15"/>
                <a:gd name="T15" fmla="*/ 9 h 20"/>
                <a:gd name="T16" fmla="*/ 13 w 15"/>
                <a:gd name="T17" fmla="*/ 9 h 20"/>
                <a:gd name="T18" fmla="*/ 11 w 15"/>
                <a:gd name="T19" fmla="*/ 8 h 20"/>
                <a:gd name="T20" fmla="*/ 10 w 15"/>
                <a:gd name="T21" fmla="*/ 7 h 20"/>
                <a:gd name="T22" fmla="*/ 9 w 15"/>
                <a:gd name="T23" fmla="*/ 6 h 20"/>
                <a:gd name="T24" fmla="*/ 8 w 15"/>
                <a:gd name="T25" fmla="*/ 3 h 20"/>
                <a:gd name="T26" fmla="*/ 7 w 15"/>
                <a:gd name="T27" fmla="*/ 0 h 20"/>
                <a:gd name="T28" fmla="*/ 8 w 15"/>
                <a:gd name="T29" fmla="*/ 0 h 20"/>
                <a:gd name="T30" fmla="*/ 8 w 15"/>
                <a:gd name="T31" fmla="*/ 2 h 20"/>
                <a:gd name="T32" fmla="*/ 8 w 15"/>
                <a:gd name="T33" fmla="*/ 3 h 20"/>
                <a:gd name="T34" fmla="*/ 6 w 15"/>
                <a:gd name="T35" fmla="*/ 6 h 20"/>
                <a:gd name="T36" fmla="*/ 4 w 15"/>
                <a:gd name="T37" fmla="*/ 8 h 20"/>
                <a:gd name="T38" fmla="*/ 2 w 15"/>
                <a:gd name="T39" fmla="*/ 9 h 20"/>
                <a:gd name="T40" fmla="*/ 1 w 15"/>
                <a:gd name="T41" fmla="*/ 9 h 20"/>
                <a:gd name="T42" fmla="*/ 1 w 15"/>
                <a:gd name="T43" fmla="*/ 8 h 20"/>
                <a:gd name="T44" fmla="*/ 4 w 15"/>
                <a:gd name="T45" fmla="*/ 10 h 20"/>
                <a:gd name="T46" fmla="*/ 6 w 15"/>
                <a:gd name="T47" fmla="*/ 13 h 20"/>
                <a:gd name="T48" fmla="*/ 8 w 15"/>
                <a:gd name="T49" fmla="*/ 20 h 20"/>
                <a:gd name="T50" fmla="*/ 8 w 15"/>
                <a:gd name="T51" fmla="*/ 20 h 20"/>
                <a:gd name="T52" fmla="*/ 8 w 15"/>
                <a:gd name="T53" fmla="*/ 20 h 20"/>
                <a:gd name="T54" fmla="*/ 8 w 15"/>
                <a:gd name="T55" fmla="*/ 20 h 20"/>
                <a:gd name="T56" fmla="*/ 5 w 15"/>
                <a:gd name="T57" fmla="*/ 13 h 20"/>
                <a:gd name="T58" fmla="*/ 3 w 15"/>
                <a:gd name="T59" fmla="*/ 11 h 20"/>
                <a:gd name="T60" fmla="*/ 0 w 15"/>
                <a:gd name="T61" fmla="*/ 9 h 20"/>
                <a:gd name="T62" fmla="*/ 0 w 15"/>
                <a:gd name="T63" fmla="*/ 8 h 20"/>
                <a:gd name="T64" fmla="*/ 1 w 15"/>
                <a:gd name="T65" fmla="*/ 8 h 20"/>
                <a:gd name="T66" fmla="*/ 2 w 15"/>
                <a:gd name="T67" fmla="*/ 7 h 20"/>
                <a:gd name="T68" fmla="*/ 3 w 15"/>
                <a:gd name="T69" fmla="*/ 7 h 20"/>
                <a:gd name="T70" fmla="*/ 5 w 15"/>
                <a:gd name="T71" fmla="*/ 5 h 20"/>
                <a:gd name="T72" fmla="*/ 6 w 15"/>
                <a:gd name="T73" fmla="*/ 4 h 20"/>
                <a:gd name="T74" fmla="*/ 7 w 15"/>
                <a:gd name="T75" fmla="*/ 3 h 20"/>
                <a:gd name="T76" fmla="*/ 7 w 15"/>
                <a:gd name="T77" fmla="*/ 2 h 20"/>
                <a:gd name="T78" fmla="*/ 7 w 15"/>
                <a:gd name="T79" fmla="*/ 0 h 20"/>
                <a:gd name="T80" fmla="*/ 7 w 15"/>
                <a:gd name="T81" fmla="*/ 0 h 20"/>
                <a:gd name="T82" fmla="*/ 8 w 15"/>
                <a:gd name="T83" fmla="*/ 0 h 20"/>
                <a:gd name="T84" fmla="*/ 8 w 15"/>
                <a:gd name="T85" fmla="*/ 0 h 20"/>
                <a:gd name="T86" fmla="*/ 8 w 15"/>
                <a:gd name="T87" fmla="*/ 3 h 20"/>
                <a:gd name="T88" fmla="*/ 10 w 15"/>
                <a:gd name="T89" fmla="*/ 6 h 20"/>
                <a:gd name="T90" fmla="*/ 10 w 15"/>
                <a:gd name="T91" fmla="*/ 7 h 20"/>
                <a:gd name="T92" fmla="*/ 12 w 15"/>
                <a:gd name="T93" fmla="*/ 7 h 20"/>
                <a:gd name="T94" fmla="*/ 13 w 15"/>
                <a:gd name="T95" fmla="*/ 8 h 20"/>
                <a:gd name="T96" fmla="*/ 14 w 15"/>
                <a:gd name="T97" fmla="*/ 8 h 20"/>
                <a:gd name="T98" fmla="*/ 15 w 15"/>
                <a:gd name="T99" fmla="*/ 8 h 20"/>
                <a:gd name="T100" fmla="*/ 14 w 15"/>
                <a:gd name="T101" fmla="*/ 9 h 20"/>
                <a:gd name="T102" fmla="*/ 12 w 15"/>
                <a:gd name="T103" fmla="*/ 11 h 20"/>
                <a:gd name="T104" fmla="*/ 10 w 15"/>
                <a:gd name="T105" fmla="*/ 13 h 20"/>
                <a:gd name="T106" fmla="*/ 9 w 15"/>
                <a:gd name="T107" fmla="*/ 15 h 20"/>
                <a:gd name="T108" fmla="*/ 8 w 15"/>
                <a:gd name="T109" fmla="*/ 16 h 20"/>
                <a:gd name="T110" fmla="*/ 8 w 15"/>
                <a:gd name="T111" fmla="*/ 18 h 20"/>
                <a:gd name="T112" fmla="*/ 8 w 15"/>
                <a:gd name="T113" fmla="*/ 20 h 20"/>
                <a:gd name="T114" fmla="*/ 8 w 15"/>
                <a:gd name="T115" fmla="*/ 20 h 20"/>
                <a:gd name="T116" fmla="*/ 8 w 15"/>
                <a:gd name="T1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 h="20">
                  <a:moveTo>
                    <a:pt x="8" y="20"/>
                  </a:moveTo>
                  <a:cubicBezTo>
                    <a:pt x="8" y="18"/>
                    <a:pt x="8" y="18"/>
                    <a:pt x="8" y="18"/>
                  </a:cubicBezTo>
                  <a:cubicBezTo>
                    <a:pt x="8" y="17"/>
                    <a:pt x="8" y="17"/>
                    <a:pt x="8" y="16"/>
                  </a:cubicBezTo>
                  <a:cubicBezTo>
                    <a:pt x="8" y="15"/>
                    <a:pt x="8" y="15"/>
                    <a:pt x="8" y="14"/>
                  </a:cubicBezTo>
                  <a:cubicBezTo>
                    <a:pt x="8" y="14"/>
                    <a:pt x="8" y="13"/>
                    <a:pt x="9" y="13"/>
                  </a:cubicBezTo>
                  <a:cubicBezTo>
                    <a:pt x="9" y="12"/>
                    <a:pt x="10" y="11"/>
                    <a:pt x="11" y="10"/>
                  </a:cubicBezTo>
                  <a:cubicBezTo>
                    <a:pt x="12" y="9"/>
                    <a:pt x="13" y="8"/>
                    <a:pt x="14" y="8"/>
                  </a:cubicBezTo>
                  <a:cubicBezTo>
                    <a:pt x="14" y="9"/>
                    <a:pt x="14" y="9"/>
                    <a:pt x="14" y="9"/>
                  </a:cubicBezTo>
                  <a:cubicBezTo>
                    <a:pt x="13" y="9"/>
                    <a:pt x="13" y="9"/>
                    <a:pt x="13" y="9"/>
                  </a:cubicBezTo>
                  <a:cubicBezTo>
                    <a:pt x="12" y="8"/>
                    <a:pt x="12" y="8"/>
                    <a:pt x="11" y="8"/>
                  </a:cubicBezTo>
                  <a:cubicBezTo>
                    <a:pt x="11" y="8"/>
                    <a:pt x="10" y="7"/>
                    <a:pt x="10" y="7"/>
                  </a:cubicBezTo>
                  <a:cubicBezTo>
                    <a:pt x="9" y="6"/>
                    <a:pt x="9" y="6"/>
                    <a:pt x="9" y="6"/>
                  </a:cubicBezTo>
                  <a:cubicBezTo>
                    <a:pt x="9" y="5"/>
                    <a:pt x="8" y="4"/>
                    <a:pt x="8" y="3"/>
                  </a:cubicBezTo>
                  <a:cubicBezTo>
                    <a:pt x="8" y="2"/>
                    <a:pt x="7" y="1"/>
                    <a:pt x="7" y="0"/>
                  </a:cubicBezTo>
                  <a:cubicBezTo>
                    <a:pt x="8" y="0"/>
                    <a:pt x="8" y="0"/>
                    <a:pt x="8" y="0"/>
                  </a:cubicBezTo>
                  <a:cubicBezTo>
                    <a:pt x="8" y="2"/>
                    <a:pt x="8" y="2"/>
                    <a:pt x="8" y="2"/>
                  </a:cubicBezTo>
                  <a:cubicBezTo>
                    <a:pt x="8" y="2"/>
                    <a:pt x="8" y="3"/>
                    <a:pt x="8" y="3"/>
                  </a:cubicBezTo>
                  <a:cubicBezTo>
                    <a:pt x="7" y="4"/>
                    <a:pt x="7" y="5"/>
                    <a:pt x="6" y="6"/>
                  </a:cubicBezTo>
                  <a:cubicBezTo>
                    <a:pt x="5" y="7"/>
                    <a:pt x="5" y="8"/>
                    <a:pt x="4" y="8"/>
                  </a:cubicBezTo>
                  <a:cubicBezTo>
                    <a:pt x="3" y="8"/>
                    <a:pt x="3" y="9"/>
                    <a:pt x="2" y="9"/>
                  </a:cubicBezTo>
                  <a:cubicBezTo>
                    <a:pt x="2" y="9"/>
                    <a:pt x="1" y="9"/>
                    <a:pt x="1" y="9"/>
                  </a:cubicBezTo>
                  <a:cubicBezTo>
                    <a:pt x="1" y="8"/>
                    <a:pt x="1" y="8"/>
                    <a:pt x="1" y="8"/>
                  </a:cubicBezTo>
                  <a:cubicBezTo>
                    <a:pt x="2" y="8"/>
                    <a:pt x="3" y="9"/>
                    <a:pt x="4" y="10"/>
                  </a:cubicBezTo>
                  <a:cubicBezTo>
                    <a:pt x="5" y="11"/>
                    <a:pt x="5" y="12"/>
                    <a:pt x="6" y="13"/>
                  </a:cubicBezTo>
                  <a:cubicBezTo>
                    <a:pt x="7" y="15"/>
                    <a:pt x="8" y="17"/>
                    <a:pt x="8" y="20"/>
                  </a:cubicBezTo>
                  <a:cubicBezTo>
                    <a:pt x="8" y="20"/>
                    <a:pt x="8" y="20"/>
                    <a:pt x="8" y="20"/>
                  </a:cubicBezTo>
                  <a:cubicBezTo>
                    <a:pt x="8" y="20"/>
                    <a:pt x="8" y="20"/>
                    <a:pt x="8" y="20"/>
                  </a:cubicBezTo>
                  <a:close/>
                  <a:moveTo>
                    <a:pt x="8" y="20"/>
                  </a:moveTo>
                  <a:cubicBezTo>
                    <a:pt x="7" y="17"/>
                    <a:pt x="6" y="15"/>
                    <a:pt x="5" y="13"/>
                  </a:cubicBezTo>
                  <a:cubicBezTo>
                    <a:pt x="4" y="13"/>
                    <a:pt x="4" y="12"/>
                    <a:pt x="3" y="11"/>
                  </a:cubicBezTo>
                  <a:cubicBezTo>
                    <a:pt x="2" y="10"/>
                    <a:pt x="1" y="10"/>
                    <a:pt x="0" y="9"/>
                  </a:cubicBezTo>
                  <a:cubicBezTo>
                    <a:pt x="0" y="9"/>
                    <a:pt x="0" y="8"/>
                    <a:pt x="0" y="8"/>
                  </a:cubicBezTo>
                  <a:cubicBezTo>
                    <a:pt x="0" y="8"/>
                    <a:pt x="0" y="8"/>
                    <a:pt x="1" y="8"/>
                  </a:cubicBezTo>
                  <a:cubicBezTo>
                    <a:pt x="2" y="7"/>
                    <a:pt x="2" y="7"/>
                    <a:pt x="2" y="7"/>
                  </a:cubicBezTo>
                  <a:cubicBezTo>
                    <a:pt x="2" y="7"/>
                    <a:pt x="3" y="7"/>
                    <a:pt x="3" y="7"/>
                  </a:cubicBezTo>
                  <a:cubicBezTo>
                    <a:pt x="4" y="6"/>
                    <a:pt x="5" y="6"/>
                    <a:pt x="5" y="5"/>
                  </a:cubicBezTo>
                  <a:cubicBezTo>
                    <a:pt x="6" y="4"/>
                    <a:pt x="6" y="4"/>
                    <a:pt x="6" y="4"/>
                  </a:cubicBezTo>
                  <a:cubicBezTo>
                    <a:pt x="7" y="3"/>
                    <a:pt x="7" y="3"/>
                    <a:pt x="7" y="3"/>
                  </a:cubicBezTo>
                  <a:cubicBezTo>
                    <a:pt x="7" y="2"/>
                    <a:pt x="7" y="2"/>
                    <a:pt x="7" y="2"/>
                  </a:cubicBezTo>
                  <a:cubicBezTo>
                    <a:pt x="7" y="0"/>
                    <a:pt x="7" y="0"/>
                    <a:pt x="7" y="0"/>
                  </a:cubicBezTo>
                  <a:cubicBezTo>
                    <a:pt x="7" y="0"/>
                    <a:pt x="7" y="0"/>
                    <a:pt x="7" y="0"/>
                  </a:cubicBezTo>
                  <a:cubicBezTo>
                    <a:pt x="7" y="0"/>
                    <a:pt x="8" y="0"/>
                    <a:pt x="8" y="0"/>
                  </a:cubicBezTo>
                  <a:cubicBezTo>
                    <a:pt x="8" y="0"/>
                    <a:pt x="8" y="0"/>
                    <a:pt x="8" y="0"/>
                  </a:cubicBezTo>
                  <a:cubicBezTo>
                    <a:pt x="8" y="1"/>
                    <a:pt x="8" y="2"/>
                    <a:pt x="8" y="3"/>
                  </a:cubicBezTo>
                  <a:cubicBezTo>
                    <a:pt x="9" y="4"/>
                    <a:pt x="9" y="5"/>
                    <a:pt x="10" y="6"/>
                  </a:cubicBezTo>
                  <a:cubicBezTo>
                    <a:pt x="10" y="7"/>
                    <a:pt x="10" y="7"/>
                    <a:pt x="10" y="7"/>
                  </a:cubicBezTo>
                  <a:cubicBezTo>
                    <a:pt x="11" y="7"/>
                    <a:pt x="11" y="7"/>
                    <a:pt x="12" y="7"/>
                  </a:cubicBezTo>
                  <a:cubicBezTo>
                    <a:pt x="12" y="7"/>
                    <a:pt x="12" y="8"/>
                    <a:pt x="13" y="8"/>
                  </a:cubicBezTo>
                  <a:cubicBezTo>
                    <a:pt x="14" y="8"/>
                    <a:pt x="14" y="8"/>
                    <a:pt x="14" y="8"/>
                  </a:cubicBezTo>
                  <a:cubicBezTo>
                    <a:pt x="14" y="8"/>
                    <a:pt x="15" y="8"/>
                    <a:pt x="15" y="8"/>
                  </a:cubicBezTo>
                  <a:cubicBezTo>
                    <a:pt x="15" y="8"/>
                    <a:pt x="15" y="8"/>
                    <a:pt x="14" y="9"/>
                  </a:cubicBezTo>
                  <a:cubicBezTo>
                    <a:pt x="14" y="9"/>
                    <a:pt x="13" y="10"/>
                    <a:pt x="12" y="11"/>
                  </a:cubicBezTo>
                  <a:cubicBezTo>
                    <a:pt x="11" y="12"/>
                    <a:pt x="10" y="12"/>
                    <a:pt x="10" y="13"/>
                  </a:cubicBezTo>
                  <a:cubicBezTo>
                    <a:pt x="9" y="14"/>
                    <a:pt x="9" y="14"/>
                    <a:pt x="9" y="15"/>
                  </a:cubicBezTo>
                  <a:cubicBezTo>
                    <a:pt x="9" y="15"/>
                    <a:pt x="8" y="16"/>
                    <a:pt x="8" y="16"/>
                  </a:cubicBezTo>
                  <a:cubicBezTo>
                    <a:pt x="8" y="18"/>
                    <a:pt x="8" y="18"/>
                    <a:pt x="8" y="18"/>
                  </a:cubicBezTo>
                  <a:cubicBezTo>
                    <a:pt x="8" y="20"/>
                    <a:pt x="8" y="20"/>
                    <a:pt x="8" y="20"/>
                  </a:cubicBezTo>
                  <a:cubicBezTo>
                    <a:pt x="8" y="20"/>
                    <a:pt x="8" y="20"/>
                    <a:pt x="8" y="20"/>
                  </a:cubicBezTo>
                  <a:cubicBezTo>
                    <a:pt x="8" y="20"/>
                    <a:pt x="8" y="20"/>
                    <a:pt x="8" y="20"/>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1" name="Freeform 174"/>
            <p:cNvSpPr>
              <a:spLocks noEditPoints="1"/>
            </p:cNvSpPr>
            <p:nvPr/>
          </p:nvSpPr>
          <p:spPr bwMode="auto">
            <a:xfrm>
              <a:off x="3198813" y="3533775"/>
              <a:ext cx="444500" cy="566737"/>
            </a:xfrm>
            <a:custGeom>
              <a:avLst/>
              <a:gdLst>
                <a:gd name="T0" fmla="*/ 6 w 11"/>
                <a:gd name="T1" fmla="*/ 14 h 14"/>
                <a:gd name="T2" fmla="*/ 6 w 11"/>
                <a:gd name="T3" fmla="*/ 13 h 14"/>
                <a:gd name="T4" fmla="*/ 6 w 11"/>
                <a:gd name="T5" fmla="*/ 12 h 14"/>
                <a:gd name="T6" fmla="*/ 7 w 11"/>
                <a:gd name="T7" fmla="*/ 9 h 14"/>
                <a:gd name="T8" fmla="*/ 10 w 11"/>
                <a:gd name="T9" fmla="*/ 6 h 14"/>
                <a:gd name="T10" fmla="*/ 11 w 11"/>
                <a:gd name="T11" fmla="*/ 7 h 14"/>
                <a:gd name="T12" fmla="*/ 9 w 11"/>
                <a:gd name="T13" fmla="*/ 7 h 14"/>
                <a:gd name="T14" fmla="*/ 8 w 11"/>
                <a:gd name="T15" fmla="*/ 6 h 14"/>
                <a:gd name="T16" fmla="*/ 7 w 11"/>
                <a:gd name="T17" fmla="*/ 4 h 14"/>
                <a:gd name="T18" fmla="*/ 6 w 11"/>
                <a:gd name="T19" fmla="*/ 2 h 14"/>
                <a:gd name="T20" fmla="*/ 6 w 11"/>
                <a:gd name="T21" fmla="*/ 0 h 14"/>
                <a:gd name="T22" fmla="*/ 6 w 11"/>
                <a:gd name="T23" fmla="*/ 0 h 14"/>
                <a:gd name="T24" fmla="*/ 6 w 11"/>
                <a:gd name="T25" fmla="*/ 3 h 14"/>
                <a:gd name="T26" fmla="*/ 5 w 11"/>
                <a:gd name="T27" fmla="*/ 5 h 14"/>
                <a:gd name="T28" fmla="*/ 3 w 11"/>
                <a:gd name="T29" fmla="*/ 6 h 14"/>
                <a:gd name="T30" fmla="*/ 1 w 11"/>
                <a:gd name="T31" fmla="*/ 7 h 14"/>
                <a:gd name="T32" fmla="*/ 1 w 11"/>
                <a:gd name="T33" fmla="*/ 5 h 14"/>
                <a:gd name="T34" fmla="*/ 3 w 11"/>
                <a:gd name="T35" fmla="*/ 7 h 14"/>
                <a:gd name="T36" fmla="*/ 5 w 11"/>
                <a:gd name="T37" fmla="*/ 9 h 14"/>
                <a:gd name="T38" fmla="*/ 6 w 11"/>
                <a:gd name="T39" fmla="*/ 14 h 14"/>
                <a:gd name="T40" fmla="*/ 6 w 11"/>
                <a:gd name="T41" fmla="*/ 14 h 14"/>
                <a:gd name="T42" fmla="*/ 6 w 11"/>
                <a:gd name="T43" fmla="*/ 14 h 14"/>
                <a:gd name="T44" fmla="*/ 6 w 11"/>
                <a:gd name="T45" fmla="*/ 14 h 14"/>
                <a:gd name="T46" fmla="*/ 4 w 11"/>
                <a:gd name="T47" fmla="*/ 10 h 14"/>
                <a:gd name="T48" fmla="*/ 2 w 11"/>
                <a:gd name="T49" fmla="*/ 8 h 14"/>
                <a:gd name="T50" fmla="*/ 0 w 11"/>
                <a:gd name="T51" fmla="*/ 7 h 14"/>
                <a:gd name="T52" fmla="*/ 0 w 11"/>
                <a:gd name="T53" fmla="*/ 7 h 14"/>
                <a:gd name="T54" fmla="*/ 0 w 11"/>
                <a:gd name="T55" fmla="*/ 6 h 14"/>
                <a:gd name="T56" fmla="*/ 1 w 11"/>
                <a:gd name="T57" fmla="*/ 5 h 14"/>
                <a:gd name="T58" fmla="*/ 3 w 11"/>
                <a:gd name="T59" fmla="*/ 5 h 14"/>
                <a:gd name="T60" fmla="*/ 4 w 11"/>
                <a:gd name="T61" fmla="*/ 4 h 14"/>
                <a:gd name="T62" fmla="*/ 5 w 11"/>
                <a:gd name="T63" fmla="*/ 2 h 14"/>
                <a:gd name="T64" fmla="*/ 6 w 11"/>
                <a:gd name="T65" fmla="*/ 0 h 14"/>
                <a:gd name="T66" fmla="*/ 6 w 11"/>
                <a:gd name="T67" fmla="*/ 0 h 14"/>
                <a:gd name="T68" fmla="*/ 6 w 11"/>
                <a:gd name="T69" fmla="*/ 0 h 14"/>
                <a:gd name="T70" fmla="*/ 6 w 11"/>
                <a:gd name="T71" fmla="*/ 0 h 14"/>
                <a:gd name="T72" fmla="*/ 7 w 11"/>
                <a:gd name="T73" fmla="*/ 4 h 14"/>
                <a:gd name="T74" fmla="*/ 9 w 11"/>
                <a:gd name="T75" fmla="*/ 5 h 14"/>
                <a:gd name="T76" fmla="*/ 10 w 11"/>
                <a:gd name="T77" fmla="*/ 6 h 14"/>
                <a:gd name="T78" fmla="*/ 11 w 11"/>
                <a:gd name="T79" fmla="*/ 6 h 14"/>
                <a:gd name="T80" fmla="*/ 11 w 11"/>
                <a:gd name="T81" fmla="*/ 6 h 14"/>
                <a:gd name="T82" fmla="*/ 11 w 11"/>
                <a:gd name="T83" fmla="*/ 7 h 14"/>
                <a:gd name="T84" fmla="*/ 11 w 11"/>
                <a:gd name="T85" fmla="*/ 7 h 14"/>
                <a:gd name="T86" fmla="*/ 7 w 11"/>
                <a:gd name="T87" fmla="*/ 10 h 14"/>
                <a:gd name="T88" fmla="*/ 6 w 11"/>
                <a:gd name="T89" fmla="*/ 12 h 14"/>
                <a:gd name="T90" fmla="*/ 6 w 11"/>
                <a:gd name="T91" fmla="*/ 13 h 14"/>
                <a:gd name="T92" fmla="*/ 6 w 11"/>
                <a:gd name="T93" fmla="*/ 14 h 14"/>
                <a:gd name="T94" fmla="*/ 6 w 11"/>
                <a:gd name="T95" fmla="*/ 14 h 14"/>
                <a:gd name="T96" fmla="*/ 6 w 11"/>
                <a:gd name="T9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 h="14">
                  <a:moveTo>
                    <a:pt x="6" y="14"/>
                  </a:moveTo>
                  <a:cubicBezTo>
                    <a:pt x="6" y="14"/>
                    <a:pt x="6" y="14"/>
                    <a:pt x="6" y="13"/>
                  </a:cubicBezTo>
                  <a:cubicBezTo>
                    <a:pt x="6" y="13"/>
                    <a:pt x="6" y="12"/>
                    <a:pt x="6" y="12"/>
                  </a:cubicBezTo>
                  <a:cubicBezTo>
                    <a:pt x="6" y="11"/>
                    <a:pt x="6" y="10"/>
                    <a:pt x="7" y="9"/>
                  </a:cubicBezTo>
                  <a:cubicBezTo>
                    <a:pt x="7" y="8"/>
                    <a:pt x="9" y="7"/>
                    <a:pt x="10" y="6"/>
                  </a:cubicBezTo>
                  <a:cubicBezTo>
                    <a:pt x="11" y="7"/>
                    <a:pt x="11" y="7"/>
                    <a:pt x="11" y="7"/>
                  </a:cubicBezTo>
                  <a:cubicBezTo>
                    <a:pt x="9" y="7"/>
                    <a:pt x="9" y="7"/>
                    <a:pt x="9" y="7"/>
                  </a:cubicBezTo>
                  <a:cubicBezTo>
                    <a:pt x="9" y="6"/>
                    <a:pt x="9" y="6"/>
                    <a:pt x="8" y="6"/>
                  </a:cubicBezTo>
                  <a:cubicBezTo>
                    <a:pt x="8" y="6"/>
                    <a:pt x="7" y="5"/>
                    <a:pt x="7" y="4"/>
                  </a:cubicBezTo>
                  <a:cubicBezTo>
                    <a:pt x="7" y="4"/>
                    <a:pt x="6" y="3"/>
                    <a:pt x="6" y="2"/>
                  </a:cubicBezTo>
                  <a:cubicBezTo>
                    <a:pt x="6" y="2"/>
                    <a:pt x="6" y="1"/>
                    <a:pt x="6" y="0"/>
                  </a:cubicBezTo>
                  <a:cubicBezTo>
                    <a:pt x="6" y="0"/>
                    <a:pt x="6" y="0"/>
                    <a:pt x="6" y="0"/>
                  </a:cubicBezTo>
                  <a:cubicBezTo>
                    <a:pt x="6" y="1"/>
                    <a:pt x="6" y="2"/>
                    <a:pt x="6" y="3"/>
                  </a:cubicBezTo>
                  <a:cubicBezTo>
                    <a:pt x="6" y="3"/>
                    <a:pt x="6" y="4"/>
                    <a:pt x="5" y="5"/>
                  </a:cubicBezTo>
                  <a:cubicBezTo>
                    <a:pt x="4" y="5"/>
                    <a:pt x="4" y="6"/>
                    <a:pt x="3" y="6"/>
                  </a:cubicBezTo>
                  <a:cubicBezTo>
                    <a:pt x="2" y="7"/>
                    <a:pt x="2" y="7"/>
                    <a:pt x="1" y="7"/>
                  </a:cubicBezTo>
                  <a:cubicBezTo>
                    <a:pt x="1" y="5"/>
                    <a:pt x="1" y="5"/>
                    <a:pt x="1" y="5"/>
                  </a:cubicBezTo>
                  <a:cubicBezTo>
                    <a:pt x="2" y="6"/>
                    <a:pt x="3" y="7"/>
                    <a:pt x="3" y="7"/>
                  </a:cubicBezTo>
                  <a:cubicBezTo>
                    <a:pt x="4" y="8"/>
                    <a:pt x="4" y="9"/>
                    <a:pt x="5" y="9"/>
                  </a:cubicBezTo>
                  <a:cubicBezTo>
                    <a:pt x="5" y="11"/>
                    <a:pt x="6" y="13"/>
                    <a:pt x="6" y="14"/>
                  </a:cubicBezTo>
                  <a:cubicBezTo>
                    <a:pt x="6" y="14"/>
                    <a:pt x="6" y="14"/>
                    <a:pt x="6" y="14"/>
                  </a:cubicBezTo>
                  <a:cubicBezTo>
                    <a:pt x="6" y="14"/>
                    <a:pt x="6" y="14"/>
                    <a:pt x="6" y="14"/>
                  </a:cubicBezTo>
                  <a:close/>
                  <a:moveTo>
                    <a:pt x="6" y="14"/>
                  </a:moveTo>
                  <a:cubicBezTo>
                    <a:pt x="5" y="13"/>
                    <a:pt x="5" y="11"/>
                    <a:pt x="4" y="10"/>
                  </a:cubicBezTo>
                  <a:cubicBezTo>
                    <a:pt x="3" y="9"/>
                    <a:pt x="3" y="9"/>
                    <a:pt x="2" y="8"/>
                  </a:cubicBezTo>
                  <a:cubicBezTo>
                    <a:pt x="2" y="8"/>
                    <a:pt x="1" y="7"/>
                    <a:pt x="0" y="7"/>
                  </a:cubicBezTo>
                  <a:cubicBezTo>
                    <a:pt x="0" y="7"/>
                    <a:pt x="0" y="7"/>
                    <a:pt x="0" y="7"/>
                  </a:cubicBezTo>
                  <a:cubicBezTo>
                    <a:pt x="0" y="6"/>
                    <a:pt x="0" y="6"/>
                    <a:pt x="0" y="6"/>
                  </a:cubicBezTo>
                  <a:cubicBezTo>
                    <a:pt x="0" y="5"/>
                    <a:pt x="1" y="5"/>
                    <a:pt x="1" y="5"/>
                  </a:cubicBezTo>
                  <a:cubicBezTo>
                    <a:pt x="1" y="5"/>
                    <a:pt x="2" y="5"/>
                    <a:pt x="3" y="5"/>
                  </a:cubicBezTo>
                  <a:cubicBezTo>
                    <a:pt x="3" y="5"/>
                    <a:pt x="4" y="4"/>
                    <a:pt x="4" y="4"/>
                  </a:cubicBezTo>
                  <a:cubicBezTo>
                    <a:pt x="5" y="3"/>
                    <a:pt x="5" y="3"/>
                    <a:pt x="5" y="2"/>
                  </a:cubicBezTo>
                  <a:cubicBezTo>
                    <a:pt x="5" y="2"/>
                    <a:pt x="6" y="1"/>
                    <a:pt x="6" y="0"/>
                  </a:cubicBezTo>
                  <a:cubicBezTo>
                    <a:pt x="6" y="0"/>
                    <a:pt x="6" y="0"/>
                    <a:pt x="6" y="0"/>
                  </a:cubicBezTo>
                  <a:cubicBezTo>
                    <a:pt x="6" y="0"/>
                    <a:pt x="6" y="0"/>
                    <a:pt x="6" y="0"/>
                  </a:cubicBezTo>
                  <a:cubicBezTo>
                    <a:pt x="6" y="0"/>
                    <a:pt x="6" y="0"/>
                    <a:pt x="6" y="0"/>
                  </a:cubicBezTo>
                  <a:cubicBezTo>
                    <a:pt x="6" y="2"/>
                    <a:pt x="7" y="3"/>
                    <a:pt x="7" y="4"/>
                  </a:cubicBezTo>
                  <a:cubicBezTo>
                    <a:pt x="8" y="5"/>
                    <a:pt x="8" y="5"/>
                    <a:pt x="9" y="5"/>
                  </a:cubicBezTo>
                  <a:cubicBezTo>
                    <a:pt x="9" y="6"/>
                    <a:pt x="9" y="6"/>
                    <a:pt x="10" y="6"/>
                  </a:cubicBezTo>
                  <a:cubicBezTo>
                    <a:pt x="11" y="6"/>
                    <a:pt x="11" y="6"/>
                    <a:pt x="11" y="6"/>
                  </a:cubicBezTo>
                  <a:cubicBezTo>
                    <a:pt x="11" y="6"/>
                    <a:pt x="11" y="6"/>
                    <a:pt x="11" y="6"/>
                  </a:cubicBezTo>
                  <a:cubicBezTo>
                    <a:pt x="11" y="6"/>
                    <a:pt x="11" y="7"/>
                    <a:pt x="11" y="7"/>
                  </a:cubicBezTo>
                  <a:cubicBezTo>
                    <a:pt x="11" y="7"/>
                    <a:pt x="11" y="7"/>
                    <a:pt x="11" y="7"/>
                  </a:cubicBezTo>
                  <a:cubicBezTo>
                    <a:pt x="10" y="8"/>
                    <a:pt x="8" y="9"/>
                    <a:pt x="7" y="10"/>
                  </a:cubicBezTo>
                  <a:cubicBezTo>
                    <a:pt x="7" y="11"/>
                    <a:pt x="7" y="11"/>
                    <a:pt x="6" y="12"/>
                  </a:cubicBezTo>
                  <a:cubicBezTo>
                    <a:pt x="6" y="12"/>
                    <a:pt x="6" y="13"/>
                    <a:pt x="6" y="13"/>
                  </a:cubicBezTo>
                  <a:cubicBezTo>
                    <a:pt x="6" y="13"/>
                    <a:pt x="6" y="14"/>
                    <a:pt x="6" y="14"/>
                  </a:cubicBezTo>
                  <a:cubicBezTo>
                    <a:pt x="6" y="14"/>
                    <a:pt x="6" y="14"/>
                    <a:pt x="6" y="14"/>
                  </a:cubicBezTo>
                  <a:cubicBezTo>
                    <a:pt x="6" y="14"/>
                    <a:pt x="6" y="14"/>
                    <a:pt x="6" y="14"/>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3" name="Freeform 175"/>
            <p:cNvSpPr/>
            <p:nvPr/>
          </p:nvSpPr>
          <p:spPr bwMode="auto">
            <a:xfrm>
              <a:off x="1906588" y="4991100"/>
              <a:ext cx="646113" cy="161925"/>
            </a:xfrm>
            <a:custGeom>
              <a:avLst/>
              <a:gdLst>
                <a:gd name="T0" fmla="*/ 0 w 16"/>
                <a:gd name="T1" fmla="*/ 1 h 4"/>
                <a:gd name="T2" fmla="*/ 3 w 16"/>
                <a:gd name="T3" fmla="*/ 4 h 4"/>
                <a:gd name="T4" fmla="*/ 1 w 16"/>
                <a:gd name="T5" fmla="*/ 0 h 4"/>
                <a:gd name="T6" fmla="*/ 4 w 16"/>
                <a:gd name="T7" fmla="*/ 3 h 4"/>
                <a:gd name="T8" fmla="*/ 3 w 16"/>
                <a:gd name="T9" fmla="*/ 0 h 4"/>
                <a:gd name="T10" fmla="*/ 5 w 16"/>
                <a:gd name="T11" fmla="*/ 3 h 4"/>
                <a:gd name="T12" fmla="*/ 4 w 16"/>
                <a:gd name="T13" fmla="*/ 1 h 4"/>
                <a:gd name="T14" fmla="*/ 6 w 16"/>
                <a:gd name="T15" fmla="*/ 3 h 4"/>
                <a:gd name="T16" fmla="*/ 6 w 16"/>
                <a:gd name="T17" fmla="*/ 1 h 4"/>
                <a:gd name="T18" fmla="*/ 7 w 16"/>
                <a:gd name="T19" fmla="*/ 3 h 4"/>
                <a:gd name="T20" fmla="*/ 7 w 16"/>
                <a:gd name="T21" fmla="*/ 0 h 4"/>
                <a:gd name="T22" fmla="*/ 8 w 16"/>
                <a:gd name="T23" fmla="*/ 3 h 4"/>
                <a:gd name="T24" fmla="*/ 8 w 16"/>
                <a:gd name="T25" fmla="*/ 1 h 4"/>
                <a:gd name="T26" fmla="*/ 10 w 16"/>
                <a:gd name="T27" fmla="*/ 3 h 4"/>
                <a:gd name="T28" fmla="*/ 10 w 16"/>
                <a:gd name="T29" fmla="*/ 1 h 4"/>
                <a:gd name="T30" fmla="*/ 11 w 16"/>
                <a:gd name="T31" fmla="*/ 3 h 4"/>
                <a:gd name="T32" fmla="*/ 11 w 16"/>
                <a:gd name="T33" fmla="*/ 1 h 4"/>
                <a:gd name="T34" fmla="*/ 13 w 16"/>
                <a:gd name="T35" fmla="*/ 3 h 4"/>
                <a:gd name="T36" fmla="*/ 12 w 16"/>
                <a:gd name="T37" fmla="*/ 1 h 4"/>
                <a:gd name="T38" fmla="*/ 16 w 16"/>
                <a:gd name="T3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4">
                  <a:moveTo>
                    <a:pt x="0" y="1"/>
                  </a:moveTo>
                  <a:cubicBezTo>
                    <a:pt x="1" y="2"/>
                    <a:pt x="1" y="3"/>
                    <a:pt x="3" y="4"/>
                  </a:cubicBezTo>
                  <a:cubicBezTo>
                    <a:pt x="2" y="2"/>
                    <a:pt x="1" y="1"/>
                    <a:pt x="1" y="0"/>
                  </a:cubicBezTo>
                  <a:cubicBezTo>
                    <a:pt x="2" y="1"/>
                    <a:pt x="3" y="2"/>
                    <a:pt x="4" y="3"/>
                  </a:cubicBezTo>
                  <a:cubicBezTo>
                    <a:pt x="3" y="2"/>
                    <a:pt x="3" y="1"/>
                    <a:pt x="3" y="0"/>
                  </a:cubicBezTo>
                  <a:cubicBezTo>
                    <a:pt x="3" y="1"/>
                    <a:pt x="4" y="2"/>
                    <a:pt x="5" y="3"/>
                  </a:cubicBezTo>
                  <a:cubicBezTo>
                    <a:pt x="5" y="3"/>
                    <a:pt x="5" y="2"/>
                    <a:pt x="4" y="1"/>
                  </a:cubicBezTo>
                  <a:cubicBezTo>
                    <a:pt x="5" y="2"/>
                    <a:pt x="6" y="3"/>
                    <a:pt x="6" y="3"/>
                  </a:cubicBezTo>
                  <a:cubicBezTo>
                    <a:pt x="6" y="3"/>
                    <a:pt x="6" y="2"/>
                    <a:pt x="6" y="1"/>
                  </a:cubicBezTo>
                  <a:cubicBezTo>
                    <a:pt x="5" y="1"/>
                    <a:pt x="7" y="2"/>
                    <a:pt x="7" y="3"/>
                  </a:cubicBezTo>
                  <a:cubicBezTo>
                    <a:pt x="7" y="2"/>
                    <a:pt x="7" y="1"/>
                    <a:pt x="7" y="0"/>
                  </a:cubicBezTo>
                  <a:cubicBezTo>
                    <a:pt x="7" y="1"/>
                    <a:pt x="8" y="2"/>
                    <a:pt x="8" y="3"/>
                  </a:cubicBezTo>
                  <a:cubicBezTo>
                    <a:pt x="9" y="3"/>
                    <a:pt x="8" y="1"/>
                    <a:pt x="8" y="1"/>
                  </a:cubicBezTo>
                  <a:cubicBezTo>
                    <a:pt x="9" y="1"/>
                    <a:pt x="9" y="2"/>
                    <a:pt x="10" y="3"/>
                  </a:cubicBezTo>
                  <a:cubicBezTo>
                    <a:pt x="10" y="2"/>
                    <a:pt x="10" y="2"/>
                    <a:pt x="10" y="1"/>
                  </a:cubicBezTo>
                  <a:cubicBezTo>
                    <a:pt x="10" y="1"/>
                    <a:pt x="10" y="3"/>
                    <a:pt x="11" y="3"/>
                  </a:cubicBezTo>
                  <a:cubicBezTo>
                    <a:pt x="12" y="2"/>
                    <a:pt x="11" y="1"/>
                    <a:pt x="11" y="1"/>
                  </a:cubicBezTo>
                  <a:cubicBezTo>
                    <a:pt x="11" y="2"/>
                    <a:pt x="12" y="2"/>
                    <a:pt x="13" y="3"/>
                  </a:cubicBezTo>
                  <a:cubicBezTo>
                    <a:pt x="13" y="2"/>
                    <a:pt x="12" y="1"/>
                    <a:pt x="12" y="1"/>
                  </a:cubicBezTo>
                  <a:cubicBezTo>
                    <a:pt x="14" y="2"/>
                    <a:pt x="16" y="1"/>
                    <a:pt x="16" y="1"/>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4" name="Freeform 176"/>
            <p:cNvSpPr/>
            <p:nvPr/>
          </p:nvSpPr>
          <p:spPr bwMode="auto">
            <a:xfrm>
              <a:off x="1946276" y="5275263"/>
              <a:ext cx="525463" cy="120650"/>
            </a:xfrm>
            <a:custGeom>
              <a:avLst/>
              <a:gdLst>
                <a:gd name="T0" fmla="*/ 0 w 13"/>
                <a:gd name="T1" fmla="*/ 0 h 3"/>
                <a:gd name="T2" fmla="*/ 2 w 13"/>
                <a:gd name="T3" fmla="*/ 2 h 3"/>
                <a:gd name="T4" fmla="*/ 2 w 13"/>
                <a:gd name="T5" fmla="*/ 1 h 3"/>
                <a:gd name="T6" fmla="*/ 4 w 13"/>
                <a:gd name="T7" fmla="*/ 2 h 3"/>
                <a:gd name="T8" fmla="*/ 4 w 13"/>
                <a:gd name="T9" fmla="*/ 1 h 3"/>
                <a:gd name="T10" fmla="*/ 6 w 13"/>
                <a:gd name="T11" fmla="*/ 3 h 3"/>
                <a:gd name="T12" fmla="*/ 6 w 13"/>
                <a:gd name="T13" fmla="*/ 1 h 3"/>
                <a:gd name="T14" fmla="*/ 6 w 13"/>
                <a:gd name="T15" fmla="*/ 2 h 3"/>
                <a:gd name="T16" fmla="*/ 6 w 13"/>
                <a:gd name="T17" fmla="*/ 1 h 3"/>
                <a:gd name="T18" fmla="*/ 8 w 13"/>
                <a:gd name="T19" fmla="*/ 2 h 3"/>
                <a:gd name="T20" fmla="*/ 7 w 13"/>
                <a:gd name="T21" fmla="*/ 0 h 3"/>
                <a:gd name="T22" fmla="*/ 9 w 13"/>
                <a:gd name="T23" fmla="*/ 1 h 3"/>
                <a:gd name="T24" fmla="*/ 9 w 13"/>
                <a:gd name="T25" fmla="*/ 0 h 3"/>
                <a:gd name="T26" fmla="*/ 12 w 13"/>
                <a:gd name="T27" fmla="*/ 2 h 3"/>
                <a:gd name="T28" fmla="*/ 11 w 13"/>
                <a:gd name="T29" fmla="*/ 1 h 3"/>
                <a:gd name="T30" fmla="*/ 13 w 1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3">
                  <a:moveTo>
                    <a:pt x="0" y="0"/>
                  </a:moveTo>
                  <a:cubicBezTo>
                    <a:pt x="1" y="1"/>
                    <a:pt x="1" y="2"/>
                    <a:pt x="2" y="2"/>
                  </a:cubicBezTo>
                  <a:cubicBezTo>
                    <a:pt x="3" y="2"/>
                    <a:pt x="2" y="1"/>
                    <a:pt x="2" y="1"/>
                  </a:cubicBezTo>
                  <a:cubicBezTo>
                    <a:pt x="3" y="1"/>
                    <a:pt x="3" y="2"/>
                    <a:pt x="4" y="2"/>
                  </a:cubicBezTo>
                  <a:cubicBezTo>
                    <a:pt x="5" y="2"/>
                    <a:pt x="4" y="1"/>
                    <a:pt x="4" y="1"/>
                  </a:cubicBezTo>
                  <a:cubicBezTo>
                    <a:pt x="5" y="1"/>
                    <a:pt x="5" y="2"/>
                    <a:pt x="6" y="3"/>
                  </a:cubicBezTo>
                  <a:cubicBezTo>
                    <a:pt x="6" y="2"/>
                    <a:pt x="6" y="2"/>
                    <a:pt x="6" y="1"/>
                  </a:cubicBezTo>
                  <a:cubicBezTo>
                    <a:pt x="6" y="1"/>
                    <a:pt x="6" y="2"/>
                    <a:pt x="6" y="2"/>
                  </a:cubicBezTo>
                  <a:cubicBezTo>
                    <a:pt x="7" y="2"/>
                    <a:pt x="6" y="1"/>
                    <a:pt x="6" y="1"/>
                  </a:cubicBezTo>
                  <a:cubicBezTo>
                    <a:pt x="7" y="1"/>
                    <a:pt x="7" y="2"/>
                    <a:pt x="8" y="2"/>
                  </a:cubicBezTo>
                  <a:cubicBezTo>
                    <a:pt x="8" y="1"/>
                    <a:pt x="7" y="0"/>
                    <a:pt x="7" y="0"/>
                  </a:cubicBezTo>
                  <a:cubicBezTo>
                    <a:pt x="7" y="0"/>
                    <a:pt x="8" y="1"/>
                    <a:pt x="9" y="1"/>
                  </a:cubicBezTo>
                  <a:cubicBezTo>
                    <a:pt x="9" y="1"/>
                    <a:pt x="9" y="0"/>
                    <a:pt x="9" y="0"/>
                  </a:cubicBezTo>
                  <a:cubicBezTo>
                    <a:pt x="10" y="1"/>
                    <a:pt x="10" y="1"/>
                    <a:pt x="12" y="2"/>
                  </a:cubicBezTo>
                  <a:cubicBezTo>
                    <a:pt x="12" y="2"/>
                    <a:pt x="11" y="1"/>
                    <a:pt x="11" y="1"/>
                  </a:cubicBezTo>
                  <a:cubicBezTo>
                    <a:pt x="12" y="1"/>
                    <a:pt x="13" y="1"/>
                    <a:pt x="13" y="1"/>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5" name="Freeform 177"/>
            <p:cNvSpPr/>
            <p:nvPr/>
          </p:nvSpPr>
          <p:spPr bwMode="auto">
            <a:xfrm>
              <a:off x="2189163" y="5476875"/>
              <a:ext cx="122238" cy="80962"/>
            </a:xfrm>
            <a:custGeom>
              <a:avLst/>
              <a:gdLst>
                <a:gd name="T0" fmla="*/ 0 w 3"/>
                <a:gd name="T1" fmla="*/ 1 h 2"/>
                <a:gd name="T2" fmla="*/ 2 w 3"/>
                <a:gd name="T3" fmla="*/ 0 h 2"/>
                <a:gd name="T4" fmla="*/ 2 w 3"/>
                <a:gd name="T5" fmla="*/ 1 h 2"/>
                <a:gd name="T6" fmla="*/ 3 w 3"/>
                <a:gd name="T7" fmla="*/ 1 h 2"/>
              </a:gdLst>
              <a:ahLst/>
              <a:cxnLst>
                <a:cxn ang="0">
                  <a:pos x="T0" y="T1"/>
                </a:cxn>
                <a:cxn ang="0">
                  <a:pos x="T2" y="T3"/>
                </a:cxn>
                <a:cxn ang="0">
                  <a:pos x="T4" y="T5"/>
                </a:cxn>
                <a:cxn ang="0">
                  <a:pos x="T6" y="T7"/>
                </a:cxn>
              </a:cxnLst>
              <a:rect l="0" t="0" r="r" b="b"/>
              <a:pathLst>
                <a:path w="3" h="2">
                  <a:moveTo>
                    <a:pt x="0" y="1"/>
                  </a:moveTo>
                  <a:cubicBezTo>
                    <a:pt x="1" y="1"/>
                    <a:pt x="2" y="2"/>
                    <a:pt x="2" y="0"/>
                  </a:cubicBezTo>
                  <a:cubicBezTo>
                    <a:pt x="2" y="0"/>
                    <a:pt x="2" y="1"/>
                    <a:pt x="2" y="1"/>
                  </a:cubicBezTo>
                  <a:cubicBezTo>
                    <a:pt x="2" y="0"/>
                    <a:pt x="3" y="1"/>
                    <a:pt x="3" y="1"/>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6" name="Freeform 178"/>
            <p:cNvSpPr/>
            <p:nvPr/>
          </p:nvSpPr>
          <p:spPr bwMode="auto">
            <a:xfrm>
              <a:off x="1381126" y="3168650"/>
              <a:ext cx="1736725" cy="1822450"/>
            </a:xfrm>
            <a:custGeom>
              <a:avLst/>
              <a:gdLst>
                <a:gd name="T0" fmla="*/ 12 w 43"/>
                <a:gd name="T1" fmla="*/ 45 h 45"/>
                <a:gd name="T2" fmla="*/ 5 w 43"/>
                <a:gd name="T3" fmla="*/ 38 h 45"/>
                <a:gd name="T4" fmla="*/ 3 w 43"/>
                <a:gd name="T5" fmla="*/ 28 h 45"/>
                <a:gd name="T6" fmla="*/ 13 w 43"/>
                <a:gd name="T7" fmla="*/ 8 h 45"/>
                <a:gd name="T8" fmla="*/ 36 w 43"/>
                <a:gd name="T9" fmla="*/ 13 h 45"/>
                <a:gd name="T10" fmla="*/ 36 w 43"/>
                <a:gd name="T11" fmla="*/ 41 h 45"/>
                <a:gd name="T12" fmla="*/ 29 w 43"/>
                <a:gd name="T13" fmla="*/ 45 h 45"/>
                <a:gd name="T14" fmla="*/ 26 w 43"/>
                <a:gd name="T15" fmla="*/ 7 h 45"/>
                <a:gd name="T16" fmla="*/ 10 w 43"/>
                <a:gd name="T17" fmla="*/ 40 h 45"/>
                <a:gd name="T18" fmla="*/ 14 w 43"/>
                <a:gd name="T19"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5">
                  <a:moveTo>
                    <a:pt x="12" y="45"/>
                  </a:moveTo>
                  <a:cubicBezTo>
                    <a:pt x="9" y="44"/>
                    <a:pt x="6" y="40"/>
                    <a:pt x="5" y="38"/>
                  </a:cubicBezTo>
                  <a:cubicBezTo>
                    <a:pt x="3" y="35"/>
                    <a:pt x="3" y="32"/>
                    <a:pt x="3" y="28"/>
                  </a:cubicBezTo>
                  <a:cubicBezTo>
                    <a:pt x="2" y="20"/>
                    <a:pt x="6" y="12"/>
                    <a:pt x="13" y="8"/>
                  </a:cubicBezTo>
                  <a:cubicBezTo>
                    <a:pt x="22" y="3"/>
                    <a:pt x="30" y="5"/>
                    <a:pt x="36" y="13"/>
                  </a:cubicBezTo>
                  <a:cubicBezTo>
                    <a:pt x="42" y="22"/>
                    <a:pt x="43" y="33"/>
                    <a:pt x="36" y="41"/>
                  </a:cubicBezTo>
                  <a:cubicBezTo>
                    <a:pt x="34" y="43"/>
                    <a:pt x="31" y="44"/>
                    <a:pt x="29" y="45"/>
                  </a:cubicBezTo>
                  <a:cubicBezTo>
                    <a:pt x="43" y="35"/>
                    <a:pt x="42" y="14"/>
                    <a:pt x="26" y="7"/>
                  </a:cubicBezTo>
                  <a:cubicBezTo>
                    <a:pt x="8" y="0"/>
                    <a:pt x="0" y="29"/>
                    <a:pt x="10" y="40"/>
                  </a:cubicBezTo>
                  <a:cubicBezTo>
                    <a:pt x="11" y="41"/>
                    <a:pt x="13" y="43"/>
                    <a:pt x="14" y="44"/>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7" name="Freeform 179"/>
            <p:cNvSpPr/>
            <p:nvPr/>
          </p:nvSpPr>
          <p:spPr bwMode="auto">
            <a:xfrm>
              <a:off x="774701" y="3168650"/>
              <a:ext cx="485775" cy="323850"/>
            </a:xfrm>
            <a:custGeom>
              <a:avLst/>
              <a:gdLst>
                <a:gd name="T0" fmla="*/ 7 w 12"/>
                <a:gd name="T1" fmla="*/ 0 h 8"/>
                <a:gd name="T2" fmla="*/ 0 w 12"/>
                <a:gd name="T3" fmla="*/ 8 h 8"/>
                <a:gd name="T4" fmla="*/ 8 w 12"/>
                <a:gd name="T5" fmla="*/ 0 h 8"/>
                <a:gd name="T6" fmla="*/ 12 w 12"/>
                <a:gd name="T7" fmla="*/ 6 h 8"/>
                <a:gd name="T8" fmla="*/ 9 w 12"/>
                <a:gd name="T9" fmla="*/ 0 h 8"/>
              </a:gdLst>
              <a:ahLst/>
              <a:cxnLst>
                <a:cxn ang="0">
                  <a:pos x="T0" y="T1"/>
                </a:cxn>
                <a:cxn ang="0">
                  <a:pos x="T2" y="T3"/>
                </a:cxn>
                <a:cxn ang="0">
                  <a:pos x="T4" y="T5"/>
                </a:cxn>
                <a:cxn ang="0">
                  <a:pos x="T6" y="T7"/>
                </a:cxn>
                <a:cxn ang="0">
                  <a:pos x="T8" y="T9"/>
                </a:cxn>
              </a:cxnLst>
              <a:rect l="0" t="0" r="r" b="b"/>
              <a:pathLst>
                <a:path w="12" h="8">
                  <a:moveTo>
                    <a:pt x="7" y="0"/>
                  </a:moveTo>
                  <a:cubicBezTo>
                    <a:pt x="9" y="4"/>
                    <a:pt x="4" y="8"/>
                    <a:pt x="0" y="8"/>
                  </a:cubicBezTo>
                  <a:cubicBezTo>
                    <a:pt x="4" y="8"/>
                    <a:pt x="9" y="4"/>
                    <a:pt x="8" y="0"/>
                  </a:cubicBezTo>
                  <a:cubicBezTo>
                    <a:pt x="8" y="2"/>
                    <a:pt x="10" y="6"/>
                    <a:pt x="12" y="6"/>
                  </a:cubicBezTo>
                  <a:cubicBezTo>
                    <a:pt x="10" y="6"/>
                    <a:pt x="9" y="2"/>
                    <a:pt x="9" y="0"/>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8" name="Freeform 180"/>
            <p:cNvSpPr/>
            <p:nvPr/>
          </p:nvSpPr>
          <p:spPr bwMode="auto">
            <a:xfrm>
              <a:off x="3805238" y="2601913"/>
              <a:ext cx="201613" cy="323850"/>
            </a:xfrm>
            <a:custGeom>
              <a:avLst/>
              <a:gdLst>
                <a:gd name="T0" fmla="*/ 0 w 5"/>
                <a:gd name="T1" fmla="*/ 1 h 8"/>
                <a:gd name="T2" fmla="*/ 5 w 5"/>
                <a:gd name="T3" fmla="*/ 8 h 8"/>
                <a:gd name="T4" fmla="*/ 0 w 5"/>
                <a:gd name="T5" fmla="*/ 0 h 8"/>
              </a:gdLst>
              <a:ahLst/>
              <a:cxnLst>
                <a:cxn ang="0">
                  <a:pos x="T0" y="T1"/>
                </a:cxn>
                <a:cxn ang="0">
                  <a:pos x="T2" y="T3"/>
                </a:cxn>
                <a:cxn ang="0">
                  <a:pos x="T4" y="T5"/>
                </a:cxn>
              </a:cxnLst>
              <a:rect l="0" t="0" r="r" b="b"/>
              <a:pathLst>
                <a:path w="5" h="8">
                  <a:moveTo>
                    <a:pt x="0" y="1"/>
                  </a:moveTo>
                  <a:cubicBezTo>
                    <a:pt x="0" y="3"/>
                    <a:pt x="2" y="7"/>
                    <a:pt x="5" y="8"/>
                  </a:cubicBezTo>
                  <a:cubicBezTo>
                    <a:pt x="2" y="8"/>
                    <a:pt x="0" y="3"/>
                    <a:pt x="0" y="0"/>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9" name="Freeform 181"/>
            <p:cNvSpPr/>
            <p:nvPr/>
          </p:nvSpPr>
          <p:spPr bwMode="auto">
            <a:xfrm>
              <a:off x="3441701" y="3533775"/>
              <a:ext cx="201613" cy="282575"/>
            </a:xfrm>
            <a:custGeom>
              <a:avLst/>
              <a:gdLst>
                <a:gd name="T0" fmla="*/ 0 w 5"/>
                <a:gd name="T1" fmla="*/ 0 h 7"/>
                <a:gd name="T2" fmla="*/ 5 w 5"/>
                <a:gd name="T3" fmla="*/ 5 h 7"/>
                <a:gd name="T4" fmla="*/ 0 w 5"/>
                <a:gd name="T5" fmla="*/ 0 h 7"/>
              </a:gdLst>
              <a:ahLst/>
              <a:cxnLst>
                <a:cxn ang="0">
                  <a:pos x="T0" y="T1"/>
                </a:cxn>
                <a:cxn ang="0">
                  <a:pos x="T2" y="T3"/>
                </a:cxn>
                <a:cxn ang="0">
                  <a:pos x="T4" y="T5"/>
                </a:cxn>
              </a:cxnLst>
              <a:rect l="0" t="0" r="r" b="b"/>
              <a:pathLst>
                <a:path w="5" h="7">
                  <a:moveTo>
                    <a:pt x="0" y="0"/>
                  </a:moveTo>
                  <a:cubicBezTo>
                    <a:pt x="0" y="2"/>
                    <a:pt x="2" y="7"/>
                    <a:pt x="5" y="5"/>
                  </a:cubicBezTo>
                  <a:cubicBezTo>
                    <a:pt x="2" y="6"/>
                    <a:pt x="0" y="2"/>
                    <a:pt x="0" y="0"/>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grpSp>
      <p:sp>
        <p:nvSpPr>
          <p:cNvPr id="40" name="页脚占位符 6">
            <a:extLst>
              <a:ext uri="{FF2B5EF4-FFF2-40B4-BE49-F238E27FC236}">
                <a16:creationId xmlns:a16="http://schemas.microsoft.com/office/drawing/2014/main" id="{C83D6903-24BD-4092-8E00-354DEE0A6F01}"/>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41" name="灯片编号占位符 7">
            <a:extLst>
              <a:ext uri="{FF2B5EF4-FFF2-40B4-BE49-F238E27FC236}">
                <a16:creationId xmlns:a16="http://schemas.microsoft.com/office/drawing/2014/main" id="{72F20519-85E0-438F-9F15-A258AE53B452}"/>
              </a:ext>
            </a:extLst>
          </p:cNvPr>
          <p:cNvSpPr>
            <a:spLocks noGrp="1"/>
          </p:cNvSpPr>
          <p:nvPr>
            <p:ph type="sldNum" sz="quarter" idx="12"/>
          </p:nvPr>
        </p:nvSpPr>
        <p:spPr>
          <a:xfrm>
            <a:off x="9206716" y="6539160"/>
            <a:ext cx="2700000" cy="316800"/>
          </a:xfrm>
        </p:spPr>
        <p:txBody>
          <a:bodyPr/>
          <a:lstStyle/>
          <a:p>
            <a:fld id="{49AE70B2-8BF9-45C0-BB95-33D1B9D3A854}" type="slidenum">
              <a:rPr lang="zh-CN" altLang="en-US" smtClean="0"/>
              <a:t>26</a:t>
            </a:fld>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776553" y="1369897"/>
            <a:ext cx="10910570" cy="1483383"/>
          </a:xfrm>
        </p:spPr>
        <p:txBody>
          <a:bodyPr>
            <a:normAutofit/>
          </a:bodyPr>
          <a:lstStyle/>
          <a:p>
            <a:pPr algn="l">
              <a:lnSpc>
                <a:spcPct val="150000"/>
              </a:lnSpc>
            </a:pPr>
            <a:r>
              <a:rPr lang="zh-CN" altLang="en-US" sz="2000" b="0" dirty="0">
                <a:latin typeface="宋体" panose="02010600030101010101" pitchFamily="2" charset="-122"/>
                <a:ea typeface="宋体" panose="02010600030101010101" pitchFamily="2" charset="-122"/>
              </a:rPr>
              <a:t>由于突发事件疫情的发生，严重影响了来澳旅客人次序列本身的季节性特征。根据2008年1月到2021年9月的所有数据的</a:t>
            </a:r>
            <a:r>
              <a:rPr lang="zh-CN" altLang="en-US" sz="2000" b="0" dirty="0">
                <a:latin typeface="宋体" panose="02010600030101010101" pitchFamily="2" charset="-122"/>
                <a:ea typeface="宋体" panose="02010600030101010101" pitchFamily="2" charset="-122"/>
                <a:sym typeface="+mn-ea"/>
              </a:rPr>
              <a:t>拟合结果图</a:t>
            </a:r>
            <a:r>
              <a:rPr lang="zh-CN" altLang="en-US" sz="2000" b="0" dirty="0">
                <a:latin typeface="宋体" panose="02010600030101010101" pitchFamily="2" charset="-122"/>
                <a:ea typeface="宋体" panose="02010600030101010101" pitchFamily="2" charset="-122"/>
              </a:rPr>
              <a:t>分析，使用ARIMA模型对于序列拟合的较好，但在峰谷值的位置拟合的结果与真实值有一定的差距。</a:t>
            </a:r>
            <a:r>
              <a:rPr lang="en-US" altLang="zh-CN" sz="2000" b="0" dirty="0">
                <a:latin typeface="宋体" panose="02010600030101010101" pitchFamily="2" charset="-122"/>
                <a:ea typeface="宋体" panose="02010600030101010101" pitchFamily="2" charset="-122"/>
              </a:rPr>
              <a:t> </a:t>
            </a:r>
            <a:endParaRPr lang="en-US" altLang="zh-CN" sz="2000" dirty="0"/>
          </a:p>
        </p:txBody>
      </p:sp>
      <p:sp>
        <p:nvSpPr>
          <p:cNvPr id="11" name="标题 4">
            <a:extLst>
              <a:ext uri="{FF2B5EF4-FFF2-40B4-BE49-F238E27FC236}">
                <a16:creationId xmlns:a16="http://schemas.microsoft.com/office/drawing/2014/main" id="{F1F21CA0-814B-42FD-97B5-2D05118DB7AD}"/>
              </a:ext>
            </a:extLst>
          </p:cNvPr>
          <p:cNvSpPr txBox="1">
            <a:spLocks/>
          </p:cNvSpPr>
          <p:nvPr>
            <p:custDataLst>
              <p:tags r:id="rId3"/>
            </p:custDataLst>
          </p:nvPr>
        </p:nvSpPr>
        <p:spPr>
          <a:xfrm>
            <a:off x="578788" y="294470"/>
            <a:ext cx="11037600" cy="441964"/>
          </a:xfrm>
          <a:prstGeom prst="rect">
            <a:avLst/>
          </a:prstGeom>
        </p:spPr>
        <p:txBody>
          <a:bodyPr vert="horz" lIns="101600" tIns="38100" rIns="76200" bIns="38100" rtlCol="0" anchor="b" anchorCtr="0">
            <a:normAutofit fontScale="47500" lnSpcReduction="20000"/>
          </a:bodyPr>
          <a:lstStyle>
            <a:lvl1pPr algn="ctr" defTabSz="914400" rtl="0" eaLnBrk="1" fontAlgn="auto" latinLnBrk="0" hangingPunct="1">
              <a:lnSpc>
                <a:spcPct val="100000"/>
              </a:lnSpc>
              <a:spcBef>
                <a:spcPct val="0"/>
              </a:spcBef>
              <a:buNone/>
              <a:defRPr sz="60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dirty="0"/>
              <a:t>预测未来一年的趋势</a:t>
            </a:r>
            <a:endParaRPr lang="en-US" altLang="zh-CN" dirty="0"/>
          </a:p>
        </p:txBody>
      </p:sp>
      <p:sp>
        <p:nvSpPr>
          <p:cNvPr id="9" name="页脚占位符 6">
            <a:extLst>
              <a:ext uri="{FF2B5EF4-FFF2-40B4-BE49-F238E27FC236}">
                <a16:creationId xmlns:a16="http://schemas.microsoft.com/office/drawing/2014/main" id="{CED9FADF-A16E-42CA-9A0B-F4323ADE0FCD}"/>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10" name="灯片编号占位符 7">
            <a:extLst>
              <a:ext uri="{FF2B5EF4-FFF2-40B4-BE49-F238E27FC236}">
                <a16:creationId xmlns:a16="http://schemas.microsoft.com/office/drawing/2014/main" id="{EF0D72E8-31C0-476D-8952-7B5A59FB7089}"/>
              </a:ext>
            </a:extLst>
          </p:cNvPr>
          <p:cNvSpPr>
            <a:spLocks noGrp="1"/>
          </p:cNvSpPr>
          <p:nvPr>
            <p:ph type="sldNum" sz="quarter" idx="12"/>
          </p:nvPr>
        </p:nvSpPr>
        <p:spPr>
          <a:xfrm>
            <a:off x="9206716" y="6539160"/>
            <a:ext cx="2700000" cy="316800"/>
          </a:xfrm>
        </p:spPr>
        <p:txBody>
          <a:bodyPr/>
          <a:lstStyle/>
          <a:p>
            <a:fld id="{49AE70B2-8BF9-45C0-BB95-33D1B9D3A854}" type="slidenum">
              <a:rPr lang="zh-CN" altLang="en-US" smtClean="0"/>
              <a:t>27</a:t>
            </a:fld>
            <a:endParaRPr lang="zh-CN" altLang="en-US" dirty="0"/>
          </a:p>
        </p:txBody>
      </p:sp>
      <p:sp>
        <p:nvSpPr>
          <p:cNvPr id="12" name="文本框 11">
            <a:extLst>
              <a:ext uri="{FF2B5EF4-FFF2-40B4-BE49-F238E27FC236}">
                <a16:creationId xmlns:a16="http://schemas.microsoft.com/office/drawing/2014/main" id="{A1A76674-3C5B-4852-B704-5EE5A62DAB5B}"/>
              </a:ext>
            </a:extLst>
          </p:cNvPr>
          <p:cNvSpPr txBox="1"/>
          <p:nvPr/>
        </p:nvSpPr>
        <p:spPr>
          <a:xfrm>
            <a:off x="776553" y="3201982"/>
            <a:ext cx="10839835" cy="454035"/>
          </a:xfrm>
          <a:prstGeom prst="rect">
            <a:avLst/>
          </a:prstGeom>
          <a:noFill/>
        </p:spPr>
        <p:txBody>
          <a:bodyPr wrap="square">
            <a:spAutoFit/>
          </a:bodyPr>
          <a:lstStyle/>
          <a:p>
            <a:pPr>
              <a:lnSpc>
                <a:spcPct val="150000"/>
              </a:lnSpc>
            </a:pPr>
            <a:r>
              <a:rPr lang="en-US" altLang="zh-CN" sz="1800" b="1" dirty="0" err="1">
                <a:latin typeface="宋体" panose="02010600030101010101" pitchFamily="2" charset="-122"/>
                <a:ea typeface="宋体" panose="02010600030101010101" pitchFamily="2" charset="-122"/>
              </a:rPr>
              <a:t>在此基础上预测未来一年内的趋势</a:t>
            </a:r>
            <a:r>
              <a:rPr lang="zh-CN" altLang="en-US" sz="1800" b="1" dirty="0">
                <a:latin typeface="宋体" panose="02010600030101010101" pitchFamily="2" charset="-122"/>
                <a:ea typeface="宋体" panose="02010600030101010101" pitchFamily="2" charset="-122"/>
              </a:rPr>
              <a:t>：</a:t>
            </a:r>
            <a:endParaRPr lang="zh-CN" altLang="en-US" dirty="0"/>
          </a:p>
        </p:txBody>
      </p:sp>
      <p:sp>
        <p:nvSpPr>
          <p:cNvPr id="13" name="文本框 12">
            <a:extLst>
              <a:ext uri="{FF2B5EF4-FFF2-40B4-BE49-F238E27FC236}">
                <a16:creationId xmlns:a16="http://schemas.microsoft.com/office/drawing/2014/main" id="{F4669CFC-29EC-4428-8550-470722A91E9D}"/>
              </a:ext>
            </a:extLst>
          </p:cNvPr>
          <p:cNvSpPr txBox="1"/>
          <p:nvPr/>
        </p:nvSpPr>
        <p:spPr>
          <a:xfrm>
            <a:off x="1070810" y="3656017"/>
            <a:ext cx="10545578" cy="128503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800" b="0" dirty="0" err="1">
                <a:latin typeface="宋体" panose="02010600030101010101" pitchFamily="2" charset="-122"/>
                <a:ea typeface="宋体" panose="02010600030101010101" pitchFamily="2" charset="-122"/>
              </a:rPr>
              <a:t>来澳旅客总人次在稳步上升，并且保持了一定的季节性</a:t>
            </a:r>
            <a:endParaRPr lang="en-US" altLang="zh-CN" sz="1800" b="0" dirty="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r>
              <a:rPr lang="en-US" altLang="zh-CN" sz="1800" b="0" dirty="0">
                <a:latin typeface="宋体" panose="02010600030101010101" pitchFamily="2" charset="-122"/>
                <a:ea typeface="宋体" panose="02010600030101010101" pitchFamily="2" charset="-122"/>
              </a:rPr>
              <a:t>陆路、空路人次也是呈上升的趋势；海路人次在疫情后就维持在一个较低的水平，甚至还有下降的趋势，未来一年也将会维持平稳或有下降趋势，不会增长</a:t>
            </a:r>
            <a:endParaRPr lang="zh-CN" altLang="en-US" dirty="0"/>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776553" y="1369897"/>
            <a:ext cx="10910570" cy="1483383"/>
          </a:xfrm>
        </p:spPr>
        <p:txBody>
          <a:bodyPr>
            <a:normAutofit/>
          </a:bodyPr>
          <a:lstStyle/>
          <a:p>
            <a:pPr algn="l">
              <a:lnSpc>
                <a:spcPct val="150000"/>
              </a:lnSpc>
            </a:pPr>
            <a:r>
              <a:rPr lang="zh-CN" altLang="en-US" sz="2000" b="0" dirty="0">
                <a:latin typeface="宋体" panose="02010600030101010101" pitchFamily="2" charset="-122"/>
                <a:ea typeface="宋体" panose="02010600030101010101" pitchFamily="2" charset="-122"/>
              </a:rPr>
              <a:t>由于突发事件疫情的发生，严重影响了来澳旅客人次序列本身的季节性特征。根据2008年1月到2021年9月的所有数据的</a:t>
            </a:r>
            <a:r>
              <a:rPr lang="zh-CN" altLang="en-US" sz="2000" b="0" dirty="0">
                <a:latin typeface="宋体" panose="02010600030101010101" pitchFamily="2" charset="-122"/>
                <a:ea typeface="宋体" panose="02010600030101010101" pitchFamily="2" charset="-122"/>
                <a:sym typeface="+mn-ea"/>
              </a:rPr>
              <a:t>拟合结果图</a:t>
            </a:r>
            <a:r>
              <a:rPr lang="zh-CN" altLang="en-US" sz="2000" b="0" dirty="0">
                <a:latin typeface="宋体" panose="02010600030101010101" pitchFamily="2" charset="-122"/>
                <a:ea typeface="宋体" panose="02010600030101010101" pitchFamily="2" charset="-122"/>
              </a:rPr>
              <a:t>分析，使用ARIMA模型对于序列拟合的较好，但在峰谷值的位置拟合的结果与真实值有一定的差距。</a:t>
            </a:r>
            <a:r>
              <a:rPr lang="en-US" altLang="zh-CN" sz="2000" b="0" dirty="0">
                <a:latin typeface="宋体" panose="02010600030101010101" pitchFamily="2" charset="-122"/>
                <a:ea typeface="宋体" panose="02010600030101010101" pitchFamily="2" charset="-122"/>
              </a:rPr>
              <a:t> </a:t>
            </a:r>
            <a:endParaRPr lang="en-US" altLang="zh-CN" sz="2000" dirty="0"/>
          </a:p>
        </p:txBody>
      </p:sp>
      <p:sp>
        <p:nvSpPr>
          <p:cNvPr id="11" name="标题 4">
            <a:extLst>
              <a:ext uri="{FF2B5EF4-FFF2-40B4-BE49-F238E27FC236}">
                <a16:creationId xmlns:a16="http://schemas.microsoft.com/office/drawing/2014/main" id="{F1F21CA0-814B-42FD-97B5-2D05118DB7AD}"/>
              </a:ext>
            </a:extLst>
          </p:cNvPr>
          <p:cNvSpPr txBox="1">
            <a:spLocks/>
          </p:cNvSpPr>
          <p:nvPr>
            <p:custDataLst>
              <p:tags r:id="rId2"/>
            </p:custDataLst>
          </p:nvPr>
        </p:nvSpPr>
        <p:spPr>
          <a:xfrm>
            <a:off x="578788" y="294470"/>
            <a:ext cx="11037600" cy="441964"/>
          </a:xfrm>
          <a:prstGeom prst="rect">
            <a:avLst/>
          </a:prstGeom>
        </p:spPr>
        <p:txBody>
          <a:bodyPr vert="horz" lIns="101600" tIns="38100" rIns="76200" bIns="38100" rtlCol="0" anchor="b" anchorCtr="0">
            <a:normAutofit fontScale="47500" lnSpcReduction="20000"/>
          </a:bodyPr>
          <a:lstStyle>
            <a:lvl1pPr algn="ctr" defTabSz="914400" rtl="0" eaLnBrk="1" fontAlgn="auto" latinLnBrk="0" hangingPunct="1">
              <a:lnSpc>
                <a:spcPct val="100000"/>
              </a:lnSpc>
              <a:spcBef>
                <a:spcPct val="0"/>
              </a:spcBef>
              <a:buNone/>
              <a:defRPr sz="60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dirty="0"/>
              <a:t>预测未来一年的趋势</a:t>
            </a:r>
            <a:endParaRPr lang="en-US" altLang="zh-CN" dirty="0"/>
          </a:p>
        </p:txBody>
      </p:sp>
      <p:sp>
        <p:nvSpPr>
          <p:cNvPr id="9" name="页脚占位符 6">
            <a:extLst>
              <a:ext uri="{FF2B5EF4-FFF2-40B4-BE49-F238E27FC236}">
                <a16:creationId xmlns:a16="http://schemas.microsoft.com/office/drawing/2014/main" id="{CED9FADF-A16E-42CA-9A0B-F4323ADE0FCD}"/>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10" name="灯片编号占位符 7">
            <a:extLst>
              <a:ext uri="{FF2B5EF4-FFF2-40B4-BE49-F238E27FC236}">
                <a16:creationId xmlns:a16="http://schemas.microsoft.com/office/drawing/2014/main" id="{EF0D72E8-31C0-476D-8952-7B5A59FB7089}"/>
              </a:ext>
            </a:extLst>
          </p:cNvPr>
          <p:cNvSpPr>
            <a:spLocks noGrp="1"/>
          </p:cNvSpPr>
          <p:nvPr>
            <p:ph type="sldNum" sz="quarter" idx="12"/>
          </p:nvPr>
        </p:nvSpPr>
        <p:spPr>
          <a:xfrm>
            <a:off x="9206716" y="6539160"/>
            <a:ext cx="2700000" cy="316800"/>
          </a:xfrm>
        </p:spPr>
        <p:txBody>
          <a:bodyPr/>
          <a:lstStyle/>
          <a:p>
            <a:fld id="{49AE70B2-8BF9-45C0-BB95-33D1B9D3A854}" type="slidenum">
              <a:rPr lang="zh-CN" altLang="en-US" smtClean="0"/>
              <a:t>28</a:t>
            </a:fld>
            <a:endParaRPr lang="zh-CN" altLang="en-US" dirty="0"/>
          </a:p>
        </p:txBody>
      </p:sp>
      <p:sp>
        <p:nvSpPr>
          <p:cNvPr id="12" name="文本框 11">
            <a:extLst>
              <a:ext uri="{FF2B5EF4-FFF2-40B4-BE49-F238E27FC236}">
                <a16:creationId xmlns:a16="http://schemas.microsoft.com/office/drawing/2014/main" id="{A1A76674-3C5B-4852-B704-5EE5A62DAB5B}"/>
              </a:ext>
            </a:extLst>
          </p:cNvPr>
          <p:cNvSpPr txBox="1"/>
          <p:nvPr/>
        </p:nvSpPr>
        <p:spPr>
          <a:xfrm>
            <a:off x="776553" y="3201982"/>
            <a:ext cx="10839835" cy="454035"/>
          </a:xfrm>
          <a:prstGeom prst="rect">
            <a:avLst/>
          </a:prstGeom>
          <a:noFill/>
        </p:spPr>
        <p:txBody>
          <a:bodyPr wrap="square">
            <a:spAutoFit/>
          </a:bodyPr>
          <a:lstStyle/>
          <a:p>
            <a:pPr>
              <a:lnSpc>
                <a:spcPct val="150000"/>
              </a:lnSpc>
            </a:pPr>
            <a:r>
              <a:rPr lang="en-US" altLang="zh-CN" sz="1800" b="1" dirty="0" err="1">
                <a:latin typeface="宋体" panose="02010600030101010101" pitchFamily="2" charset="-122"/>
                <a:ea typeface="宋体" panose="02010600030101010101" pitchFamily="2" charset="-122"/>
              </a:rPr>
              <a:t>在此基础上预测未来一年内的趋势</a:t>
            </a:r>
            <a:r>
              <a:rPr lang="zh-CN" altLang="en-US" sz="1800" b="1" dirty="0">
                <a:latin typeface="宋体" panose="02010600030101010101" pitchFamily="2" charset="-122"/>
                <a:ea typeface="宋体" panose="02010600030101010101" pitchFamily="2" charset="-122"/>
              </a:rPr>
              <a:t>：</a:t>
            </a:r>
            <a:endParaRPr lang="zh-CN" altLang="en-US" dirty="0"/>
          </a:p>
        </p:txBody>
      </p:sp>
      <p:sp>
        <p:nvSpPr>
          <p:cNvPr id="13" name="文本框 12">
            <a:extLst>
              <a:ext uri="{FF2B5EF4-FFF2-40B4-BE49-F238E27FC236}">
                <a16:creationId xmlns:a16="http://schemas.microsoft.com/office/drawing/2014/main" id="{F4669CFC-29EC-4428-8550-470722A91E9D}"/>
              </a:ext>
            </a:extLst>
          </p:cNvPr>
          <p:cNvSpPr txBox="1"/>
          <p:nvPr/>
        </p:nvSpPr>
        <p:spPr>
          <a:xfrm>
            <a:off x="1070810" y="3656017"/>
            <a:ext cx="10545578" cy="128503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800" b="0" dirty="0" err="1">
                <a:latin typeface="宋体" panose="02010600030101010101" pitchFamily="2" charset="-122"/>
                <a:ea typeface="宋体" panose="02010600030101010101" pitchFamily="2" charset="-122"/>
              </a:rPr>
              <a:t>来澳旅客总人次在稳步上升，并且保持了一定的季节性</a:t>
            </a:r>
            <a:endParaRPr lang="en-US" altLang="zh-CN" sz="1800" b="0" dirty="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r>
              <a:rPr lang="en-US" altLang="zh-CN" sz="1800" b="0" dirty="0">
                <a:latin typeface="宋体" panose="02010600030101010101" pitchFamily="2" charset="-122"/>
                <a:ea typeface="宋体" panose="02010600030101010101" pitchFamily="2" charset="-122"/>
              </a:rPr>
              <a:t>陆路、空路人次也是呈上升的趋势；海路人次在疫情后就维持在一个较低的水平，甚至还有下降的趋势，未来一年也将会维持平稳或有下降趋势，不会增长</a:t>
            </a:r>
            <a:endParaRPr lang="zh-CN" altLang="en-US" dirty="0"/>
          </a:p>
        </p:txBody>
      </p:sp>
      <p:sp>
        <p:nvSpPr>
          <p:cNvPr id="14" name="矩形: 圆角 13">
            <a:extLst>
              <a:ext uri="{FF2B5EF4-FFF2-40B4-BE49-F238E27FC236}">
                <a16:creationId xmlns:a16="http://schemas.microsoft.com/office/drawing/2014/main" id="{A4B8E39A-9261-4419-B67D-9EBAD80BE5D8}"/>
              </a:ext>
            </a:extLst>
          </p:cNvPr>
          <p:cNvSpPr/>
          <p:nvPr/>
        </p:nvSpPr>
        <p:spPr>
          <a:xfrm>
            <a:off x="936043" y="2111588"/>
            <a:ext cx="10520854" cy="252885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800" b="1" dirty="0">
                <a:solidFill>
                  <a:schemeClr val="accent2">
                    <a:lumMod val="75000"/>
                  </a:schemeClr>
                </a:solidFill>
                <a:latin typeface="宋体" panose="02010600030101010101" pitchFamily="2" charset="-122"/>
                <a:ea typeface="宋体" panose="02010600030101010101" pitchFamily="2" charset="-122"/>
              </a:rPr>
              <a:t>预测结果说明：</a:t>
            </a:r>
            <a:endParaRPr lang="en-US" altLang="zh-CN" sz="1800" b="1" dirty="0">
              <a:solidFill>
                <a:schemeClr val="accent2">
                  <a:lumMod val="75000"/>
                </a:schemeClr>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800" dirty="0">
                <a:solidFill>
                  <a:schemeClr val="tx1"/>
                </a:solidFill>
                <a:latin typeface="宋体" panose="02010600030101010101" pitchFamily="2" charset="-122"/>
                <a:ea typeface="宋体" panose="02010600030101010101" pitchFamily="2" charset="-122"/>
              </a:rPr>
              <a:t>未来来澳旅客人次主要来源于陆路、空路两个渠道，若疫情再次出现首先受影响的是空路人次，为此需要牢牢把握住内地旅客资源，服务好拱北、青茂、横琴三大口岸。此外，在疫情爆发后海路游客数量长期维持几百人次，可见澳门航运码头的接待数量不足，可能由香港或东南亚地区的疫情政策有关系。所以受限于防疫政策，海路来澳旅客难以上升，码头也将呈现出空落落的情况。</a:t>
            </a:r>
          </a:p>
          <a:p>
            <a:pPr algn="ctr"/>
            <a:endParaRPr lang="zh-CN" altLang="en-US" dirty="0"/>
          </a:p>
        </p:txBody>
      </p:sp>
    </p:spTree>
    <p:custDataLst>
      <p:tags r:id="rId1"/>
    </p:custDataLst>
    <p:extLst>
      <p:ext uri="{BB962C8B-B14F-4D97-AF65-F5344CB8AC3E}">
        <p14:creationId xmlns:p14="http://schemas.microsoft.com/office/powerpoint/2010/main" val="404838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3"/>
            </p:custDataLst>
          </p:nvPr>
        </p:nvSpPr>
        <p:spPr>
          <a:xfrm>
            <a:off x="577200" y="275586"/>
            <a:ext cx="11037600" cy="441964"/>
          </a:xfrm>
        </p:spPr>
        <p:txBody>
          <a:bodyPr>
            <a:noAutofit/>
          </a:bodyPr>
          <a:lstStyle/>
          <a:p>
            <a:pPr algn="ctr"/>
            <a:r>
              <a:rPr lang="en-US" altLang="zh-CN" sz="2900" dirty="0" err="1"/>
              <a:t>评估疫情后恢复情况</a:t>
            </a:r>
            <a:endParaRPr lang="en-US" altLang="zh-CN" sz="2900" dirty="0"/>
          </a:p>
        </p:txBody>
      </p:sp>
      <p:sp>
        <p:nvSpPr>
          <p:cNvPr id="13" name="页脚占位符 6">
            <a:extLst>
              <a:ext uri="{FF2B5EF4-FFF2-40B4-BE49-F238E27FC236}">
                <a16:creationId xmlns:a16="http://schemas.microsoft.com/office/drawing/2014/main" id="{551AD13D-3018-4C0F-A2F1-0564B18EAFC8}"/>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14" name="灯片编号占位符 7">
            <a:extLst>
              <a:ext uri="{FF2B5EF4-FFF2-40B4-BE49-F238E27FC236}">
                <a16:creationId xmlns:a16="http://schemas.microsoft.com/office/drawing/2014/main" id="{4ACFDE63-147F-4E9F-95A1-84D47903A35A}"/>
              </a:ext>
            </a:extLst>
          </p:cNvPr>
          <p:cNvSpPr>
            <a:spLocks noGrp="1"/>
          </p:cNvSpPr>
          <p:nvPr>
            <p:ph type="sldNum" sz="quarter" idx="12"/>
          </p:nvPr>
        </p:nvSpPr>
        <p:spPr>
          <a:xfrm>
            <a:off x="9206716" y="6539160"/>
            <a:ext cx="2700000" cy="316800"/>
          </a:xfrm>
        </p:spPr>
        <p:txBody>
          <a:bodyPr/>
          <a:lstStyle/>
          <a:p>
            <a:fld id="{49AE70B2-8BF9-45C0-BB95-33D1B9D3A854}" type="slidenum">
              <a:rPr lang="zh-CN" altLang="en-US" smtClean="0"/>
              <a:t>29</a:t>
            </a:fld>
            <a:endParaRPr lang="zh-CN" altLang="en-US" dirty="0"/>
          </a:p>
        </p:txBody>
      </p:sp>
      <p:sp>
        <p:nvSpPr>
          <p:cNvPr id="12" name="矩形: 圆角 11">
            <a:extLst>
              <a:ext uri="{FF2B5EF4-FFF2-40B4-BE49-F238E27FC236}">
                <a16:creationId xmlns:a16="http://schemas.microsoft.com/office/drawing/2014/main" id="{C853549E-6EDD-4560-A980-377BDF8DBDD4}"/>
              </a:ext>
            </a:extLst>
          </p:cNvPr>
          <p:cNvSpPr/>
          <p:nvPr/>
        </p:nvSpPr>
        <p:spPr>
          <a:xfrm>
            <a:off x="232509" y="989974"/>
            <a:ext cx="5393724" cy="2567495"/>
          </a:xfrm>
          <a:prstGeom prst="roundRect">
            <a:avLst>
              <a:gd name="adj" fmla="val 66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C86DA3AF-D9D3-49BD-A5AC-3C51EF44F7EF}"/>
              </a:ext>
            </a:extLst>
          </p:cNvPr>
          <p:cNvSpPr txBox="1"/>
          <p:nvPr/>
        </p:nvSpPr>
        <p:spPr>
          <a:xfrm>
            <a:off x="402334" y="989974"/>
            <a:ext cx="5094518" cy="2520370"/>
          </a:xfrm>
          <a:prstGeom prst="rect">
            <a:avLst/>
          </a:prstGeom>
          <a:noFill/>
        </p:spPr>
        <p:txBody>
          <a:bodyPr wrap="square" rtlCol="0">
            <a:spAutoFit/>
          </a:bodyPr>
          <a:lstStyle/>
          <a:p>
            <a:pPr algn="l">
              <a:lnSpc>
                <a:spcPct val="150000"/>
              </a:lnSpc>
            </a:pPr>
            <a:r>
              <a:rPr lang="zh-CN" altLang="en-US" spc="200" dirty="0">
                <a:solidFill>
                  <a:schemeClr val="tx1">
                    <a:lumMod val="85000"/>
                    <a:lumOff val="15000"/>
                  </a:schemeClr>
                </a:solidFill>
                <a:uFillTx/>
                <a:latin typeface="宋体" panose="02010600030101010101" pitchFamily="2" charset="-122"/>
                <a:ea typeface="宋体" panose="02010600030101010101" pitchFamily="2" charset="-122"/>
                <a:sym typeface="+mn-ea"/>
              </a:rPr>
              <a:t>除海路人次在下降外，都有一定的上升趋势，其中上升最明显的是空路人次，说明由于海路耗时耗力，</a:t>
            </a:r>
            <a:r>
              <a:rPr lang="zh-CN" altLang="en-US" b="1" spc="200" dirty="0">
                <a:solidFill>
                  <a:schemeClr val="accent2">
                    <a:lumMod val="75000"/>
                  </a:schemeClr>
                </a:solidFill>
                <a:uFillTx/>
                <a:latin typeface="宋体" panose="02010600030101010101" pitchFamily="2" charset="-122"/>
                <a:ea typeface="宋体" panose="02010600030101010101" pitchFamily="2" charset="-122"/>
                <a:sym typeface="+mn-ea"/>
              </a:rPr>
              <a:t>越来越少的人选择海路出行</a:t>
            </a:r>
            <a:r>
              <a:rPr lang="zh-CN" altLang="en-US" spc="200" dirty="0">
                <a:solidFill>
                  <a:schemeClr val="tx1">
                    <a:lumMod val="85000"/>
                    <a:lumOff val="15000"/>
                  </a:schemeClr>
                </a:solidFill>
                <a:uFillTx/>
                <a:latin typeface="宋体" panose="02010600030101010101" pitchFamily="2" charset="-122"/>
                <a:ea typeface="宋体" panose="02010600030101010101" pitchFamily="2" charset="-122"/>
                <a:sym typeface="+mn-ea"/>
              </a:rPr>
              <a:t>。</a:t>
            </a:r>
            <a:endParaRPr lang="en-US" altLang="zh-CN" spc="200" dirty="0">
              <a:solidFill>
                <a:schemeClr val="tx1">
                  <a:lumMod val="85000"/>
                  <a:lumOff val="15000"/>
                </a:schemeClr>
              </a:solidFill>
              <a:uFillTx/>
              <a:latin typeface="宋体" panose="02010600030101010101" pitchFamily="2" charset="-122"/>
              <a:ea typeface="宋体" panose="02010600030101010101" pitchFamily="2" charset="-122"/>
              <a:sym typeface="+mn-ea"/>
            </a:endParaRPr>
          </a:p>
          <a:p>
            <a:pPr algn="l">
              <a:lnSpc>
                <a:spcPct val="150000"/>
              </a:lnSpc>
            </a:pPr>
            <a:r>
              <a:rPr lang="en-US" altLang="zh-CN" spc="200" dirty="0" err="1">
                <a:solidFill>
                  <a:schemeClr val="tx1">
                    <a:lumMod val="85000"/>
                    <a:lumOff val="15000"/>
                  </a:schemeClr>
                </a:solidFill>
                <a:uFillTx/>
                <a:latin typeface="宋体" panose="02010600030101010101" pitchFamily="2" charset="-122"/>
                <a:ea typeface="宋体" panose="02010600030101010101" pitchFamily="2" charset="-122"/>
                <a:sym typeface="+mn-ea"/>
              </a:rPr>
              <a:t>总的来说，</a:t>
            </a:r>
            <a:r>
              <a:rPr lang="en-US" altLang="zh-CN" b="1" spc="200" dirty="0" err="1">
                <a:solidFill>
                  <a:schemeClr val="accent2">
                    <a:lumMod val="75000"/>
                  </a:schemeClr>
                </a:solidFill>
                <a:uFillTx/>
                <a:latin typeface="宋体" panose="02010600030101010101" pitchFamily="2" charset="-122"/>
                <a:ea typeface="宋体" panose="02010600030101010101" pitchFamily="2" charset="-122"/>
                <a:sym typeface="+mn-ea"/>
              </a:rPr>
              <a:t>陆路人次占比最大</a:t>
            </a:r>
            <a:r>
              <a:rPr lang="en-US" altLang="zh-CN" spc="200" dirty="0" err="1">
                <a:solidFill>
                  <a:schemeClr val="tx1">
                    <a:lumMod val="85000"/>
                    <a:lumOff val="15000"/>
                  </a:schemeClr>
                </a:solidFill>
                <a:uFillTx/>
                <a:latin typeface="宋体" panose="02010600030101010101" pitchFamily="2" charset="-122"/>
                <a:ea typeface="宋体" panose="02010600030101010101" pitchFamily="2" charset="-122"/>
                <a:sym typeface="+mn-ea"/>
              </a:rPr>
              <a:t>，说明大多数游客选择从珠海或香港进关，可见澳门新增青茂口岸的重要性之大</a:t>
            </a:r>
            <a:r>
              <a:rPr lang="zh-CN" altLang="en-US" spc="200" dirty="0">
                <a:solidFill>
                  <a:schemeClr val="tx1">
                    <a:lumMod val="85000"/>
                    <a:lumOff val="15000"/>
                  </a:schemeClr>
                </a:solidFill>
                <a:uFillTx/>
                <a:latin typeface="宋体" panose="02010600030101010101" pitchFamily="2" charset="-122"/>
                <a:ea typeface="宋体" panose="02010600030101010101" pitchFamily="2" charset="-122"/>
                <a:sym typeface="+mn-ea"/>
              </a:rPr>
              <a:t>。</a:t>
            </a:r>
            <a:endParaRPr lang="en-US" altLang="zh-CN" spc="200" dirty="0">
              <a:solidFill>
                <a:schemeClr val="tx1">
                  <a:lumMod val="85000"/>
                  <a:lumOff val="15000"/>
                </a:schemeClr>
              </a:solidFill>
              <a:uFillTx/>
              <a:latin typeface="宋体" panose="02010600030101010101" pitchFamily="2" charset="-122"/>
              <a:ea typeface="宋体" panose="02010600030101010101" pitchFamily="2" charset="-122"/>
              <a:sym typeface="+mn-ea"/>
            </a:endParaRPr>
          </a:p>
        </p:txBody>
      </p:sp>
      <p:sp>
        <p:nvSpPr>
          <p:cNvPr id="17" name="矩形: 圆角 16">
            <a:extLst>
              <a:ext uri="{FF2B5EF4-FFF2-40B4-BE49-F238E27FC236}">
                <a16:creationId xmlns:a16="http://schemas.microsoft.com/office/drawing/2014/main" id="{E216C87A-AC16-404E-B0CB-C7B90EFAD13A}"/>
              </a:ext>
            </a:extLst>
          </p:cNvPr>
          <p:cNvSpPr/>
          <p:nvPr/>
        </p:nvSpPr>
        <p:spPr>
          <a:xfrm>
            <a:off x="220717" y="4092784"/>
            <a:ext cx="5393724" cy="2399251"/>
          </a:xfrm>
          <a:prstGeom prst="roundRect">
            <a:avLst>
              <a:gd name="adj" fmla="val 66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B4C67470-7623-434A-A43F-96EE5F72EF8E}"/>
              </a:ext>
            </a:extLst>
          </p:cNvPr>
          <p:cNvSpPr txBox="1"/>
          <p:nvPr/>
        </p:nvSpPr>
        <p:spPr>
          <a:xfrm>
            <a:off x="258783" y="4044378"/>
            <a:ext cx="5355657" cy="253152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pc="200" dirty="0">
                <a:solidFill>
                  <a:schemeClr val="tx1">
                    <a:lumMod val="85000"/>
                    <a:lumOff val="15000"/>
                  </a:schemeClr>
                </a:solidFill>
                <a:latin typeface="宋体" panose="02010600030101010101" pitchFamily="2" charset="-122"/>
                <a:ea typeface="宋体" panose="02010600030101010101" pitchFamily="2" charset="-122"/>
              </a:rPr>
              <a:t>选择疫情前数据建模预测的疫情期间的</a:t>
            </a:r>
            <a:r>
              <a:rPr lang="en-US" altLang="zh-CN" b="1" spc="200" dirty="0">
                <a:solidFill>
                  <a:schemeClr val="accent2">
                    <a:lumMod val="75000"/>
                  </a:schemeClr>
                </a:solidFill>
                <a:latin typeface="宋体" panose="02010600030101010101" pitchFamily="2" charset="-122"/>
                <a:ea typeface="宋体" panose="02010600030101010101" pitchFamily="2" charset="-122"/>
              </a:rPr>
              <a:t>估计值与真实值</a:t>
            </a:r>
            <a:r>
              <a:rPr lang="en-US" altLang="zh-CN" spc="200" dirty="0">
                <a:solidFill>
                  <a:schemeClr val="tx1">
                    <a:lumMod val="85000"/>
                    <a:lumOff val="15000"/>
                  </a:schemeClr>
                </a:solidFill>
                <a:latin typeface="宋体" panose="02010600030101010101" pitchFamily="2" charset="-122"/>
                <a:ea typeface="宋体" panose="02010600030101010101" pitchFamily="2" charset="-122"/>
              </a:rPr>
              <a:t>进行比较有着</a:t>
            </a:r>
            <a:r>
              <a:rPr lang="en-US" altLang="zh-CN" b="1" spc="200" dirty="0">
                <a:solidFill>
                  <a:schemeClr val="accent2">
                    <a:lumMod val="75000"/>
                  </a:schemeClr>
                </a:solidFill>
                <a:latin typeface="宋体" panose="02010600030101010101" pitchFamily="2" charset="-122"/>
                <a:ea typeface="宋体" panose="02010600030101010101" pitchFamily="2" charset="-122"/>
              </a:rPr>
              <a:t>很明显的差别</a:t>
            </a:r>
            <a:r>
              <a:rPr lang="en-US" altLang="zh-CN" spc="200" dirty="0">
                <a:solidFill>
                  <a:schemeClr val="tx1">
                    <a:lumMod val="85000"/>
                    <a:lumOff val="15000"/>
                  </a:schemeClr>
                </a:solidFill>
                <a:latin typeface="宋体" panose="02010600030101010101" pitchFamily="2" charset="-122"/>
                <a:ea typeface="宋体" panose="02010600030101010101" pitchFamily="2" charset="-122"/>
              </a:rPr>
              <a:t>，说明疫情带来了很大的影响，并且很难恢复到原来数值。但是</a:t>
            </a:r>
            <a:r>
              <a:rPr lang="en-US" altLang="zh-CN" b="1" spc="200" dirty="0">
                <a:solidFill>
                  <a:schemeClr val="accent2">
                    <a:lumMod val="75000"/>
                  </a:schemeClr>
                </a:solidFill>
                <a:latin typeface="宋体" panose="02010600030101010101" pitchFamily="2" charset="-122"/>
                <a:ea typeface="宋体" panose="02010600030101010101" pitchFamily="2" charset="-122"/>
              </a:rPr>
              <a:t>预测值和实际值的趋势一致</a:t>
            </a:r>
            <a:r>
              <a:rPr lang="en-US" altLang="zh-CN" spc="200" dirty="0">
                <a:solidFill>
                  <a:schemeClr val="tx1">
                    <a:lumMod val="85000"/>
                    <a:lumOff val="15000"/>
                  </a:schemeClr>
                </a:solidFill>
                <a:latin typeface="宋体" panose="02010600030101010101" pitchFamily="2" charset="-122"/>
                <a:ea typeface="宋体" panose="02010600030101010101" pitchFamily="2" charset="-122"/>
              </a:rPr>
              <a:t>，说明除了疫情这一因素对旅游业影响较大之外，</a:t>
            </a:r>
            <a:r>
              <a:rPr lang="en-US" altLang="zh-CN" b="1" spc="200" dirty="0">
                <a:solidFill>
                  <a:schemeClr val="accent2">
                    <a:lumMod val="75000"/>
                  </a:schemeClr>
                </a:solidFill>
                <a:latin typeface="宋体" panose="02010600030101010101" pitchFamily="2" charset="-122"/>
                <a:ea typeface="宋体" panose="02010600030101010101" pitchFamily="2" charset="-122"/>
              </a:rPr>
              <a:t>没有其他干扰因素</a:t>
            </a:r>
            <a:r>
              <a:rPr lang="zh-CN" altLang="en-US" spc="200" dirty="0">
                <a:solidFill>
                  <a:schemeClr val="tx1">
                    <a:lumMod val="85000"/>
                    <a:lumOff val="15000"/>
                  </a:schemeClr>
                </a:solidFill>
                <a:latin typeface="宋体" panose="02010600030101010101" pitchFamily="2" charset="-122"/>
                <a:ea typeface="宋体" panose="02010600030101010101" pitchFamily="2" charset="-122"/>
              </a:rPr>
              <a:t>。</a:t>
            </a:r>
            <a:endParaRPr lang="zh-CN" altLang="en-US" dirty="0"/>
          </a:p>
        </p:txBody>
      </p:sp>
      <p:cxnSp>
        <p:nvCxnSpPr>
          <p:cNvPr id="19" name="直接连接符 18">
            <a:extLst>
              <a:ext uri="{FF2B5EF4-FFF2-40B4-BE49-F238E27FC236}">
                <a16:creationId xmlns:a16="http://schemas.microsoft.com/office/drawing/2014/main" id="{CCC8D583-5404-4FA1-862B-BE71EA582664}"/>
              </a:ext>
            </a:extLst>
          </p:cNvPr>
          <p:cNvCxnSpPr>
            <a:cxnSpLocks/>
          </p:cNvCxnSpPr>
          <p:nvPr/>
        </p:nvCxnSpPr>
        <p:spPr>
          <a:xfrm>
            <a:off x="402334" y="2289595"/>
            <a:ext cx="4957942"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箭头: 下 19">
            <a:extLst>
              <a:ext uri="{FF2B5EF4-FFF2-40B4-BE49-F238E27FC236}">
                <a16:creationId xmlns:a16="http://schemas.microsoft.com/office/drawing/2014/main" id="{871F9921-5542-45DD-A132-B42A40CB4881}"/>
              </a:ext>
            </a:extLst>
          </p:cNvPr>
          <p:cNvSpPr/>
          <p:nvPr/>
        </p:nvSpPr>
        <p:spPr>
          <a:xfrm>
            <a:off x="2732690" y="3620076"/>
            <a:ext cx="115613" cy="425582"/>
          </a:xfrm>
          <a:prstGeom prst="down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A3A088C2-01DD-4A05-AA7E-03467E98F6F4}"/>
              </a:ext>
            </a:extLst>
          </p:cNvPr>
          <p:cNvSpPr txBox="1"/>
          <p:nvPr/>
        </p:nvSpPr>
        <p:spPr>
          <a:xfrm>
            <a:off x="6348248" y="1313058"/>
            <a:ext cx="5094518" cy="369332"/>
          </a:xfrm>
          <a:prstGeom prst="rect">
            <a:avLst/>
          </a:prstGeom>
          <a:noFill/>
        </p:spPr>
        <p:txBody>
          <a:bodyPr wrap="square">
            <a:spAutoFit/>
          </a:bodyPr>
          <a:lstStyle/>
          <a:p>
            <a:pPr algn="ctr"/>
            <a:r>
              <a:rPr lang="zh-CN" altLang="en-US" dirty="0">
                <a:latin typeface="宋体" panose="02010600030101010101" pitchFamily="2" charset="-122"/>
                <a:ea typeface="宋体" panose="02010600030101010101" pitchFamily="2" charset="-122"/>
              </a:rPr>
              <a:t>2020年2月疫情爆发开始</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来澳人次持续下降</a:t>
            </a:r>
            <a:endParaRPr lang="en-US" altLang="zh-CN" dirty="0">
              <a:latin typeface="宋体" panose="02010600030101010101" pitchFamily="2" charset="-122"/>
              <a:ea typeface="宋体" panose="02010600030101010101" pitchFamily="2" charset="-122"/>
            </a:endParaRPr>
          </a:p>
        </p:txBody>
      </p:sp>
      <p:sp>
        <p:nvSpPr>
          <p:cNvPr id="25" name="文本框 24">
            <a:extLst>
              <a:ext uri="{FF2B5EF4-FFF2-40B4-BE49-F238E27FC236}">
                <a16:creationId xmlns:a16="http://schemas.microsoft.com/office/drawing/2014/main" id="{1441A41F-3AC6-4A8E-B7FF-C570C95F6CB4}"/>
              </a:ext>
            </a:extLst>
          </p:cNvPr>
          <p:cNvSpPr txBox="1"/>
          <p:nvPr/>
        </p:nvSpPr>
        <p:spPr>
          <a:xfrm>
            <a:off x="6665813" y="2322726"/>
            <a:ext cx="4652328" cy="646331"/>
          </a:xfrm>
          <a:prstGeom prst="rect">
            <a:avLst/>
          </a:prstGeom>
          <a:noFill/>
        </p:spPr>
        <p:txBody>
          <a:bodyPr wrap="square">
            <a:spAutoFit/>
          </a:bodyPr>
          <a:lstStyle>
            <a:defPPr>
              <a:defRPr lang="zh-CN"/>
            </a:defPPr>
            <a:lvl1pPr algn="ctr">
              <a:defRPr>
                <a:latin typeface="宋体" panose="02010600030101010101" pitchFamily="2" charset="-122"/>
                <a:ea typeface="宋体" panose="02010600030101010101" pitchFamily="2" charset="-122"/>
              </a:defRPr>
            </a:lvl1pPr>
          </a:lstStyle>
          <a:p>
            <a:r>
              <a:rPr lang="en-US" altLang="zh-CN" dirty="0"/>
              <a:t>疫情的好转,人次在2020年7月开始慢慢恢复，仍旧恢复缓慢</a:t>
            </a:r>
          </a:p>
        </p:txBody>
      </p:sp>
      <p:sp>
        <p:nvSpPr>
          <p:cNvPr id="27" name="文本框 26">
            <a:extLst>
              <a:ext uri="{FF2B5EF4-FFF2-40B4-BE49-F238E27FC236}">
                <a16:creationId xmlns:a16="http://schemas.microsoft.com/office/drawing/2014/main" id="{3B4E5C8C-C4F6-44D6-9E7A-D30EA3B0A3DC}"/>
              </a:ext>
            </a:extLst>
          </p:cNvPr>
          <p:cNvSpPr txBox="1"/>
          <p:nvPr/>
        </p:nvSpPr>
        <p:spPr>
          <a:xfrm>
            <a:off x="6221076" y="3474689"/>
            <a:ext cx="5393724" cy="646331"/>
          </a:xfrm>
          <a:prstGeom prst="rect">
            <a:avLst/>
          </a:prstGeom>
          <a:noFill/>
        </p:spPr>
        <p:txBody>
          <a:bodyPr wrap="square">
            <a:spAutoFit/>
          </a:bodyPr>
          <a:lstStyle>
            <a:defPPr>
              <a:defRPr lang="zh-CN"/>
            </a:defPPr>
            <a:lvl1pPr algn="ctr">
              <a:defRPr>
                <a:latin typeface="宋体" panose="02010600030101010101" pitchFamily="2" charset="-122"/>
                <a:ea typeface="宋体" panose="02010600030101010101" pitchFamily="2" charset="-122"/>
              </a:defRPr>
            </a:lvl1pPr>
          </a:lstStyle>
          <a:p>
            <a:r>
              <a:rPr lang="en-US" altLang="zh-CN" dirty="0" err="1"/>
              <a:t>病例的增加和变异株的出现，又持续受到了影响，表现在恢复率曲线的谷值上</a:t>
            </a:r>
            <a:endParaRPr lang="en-US" altLang="zh-CN" dirty="0"/>
          </a:p>
        </p:txBody>
      </p:sp>
      <p:sp>
        <p:nvSpPr>
          <p:cNvPr id="29" name="文本框 28">
            <a:extLst>
              <a:ext uri="{FF2B5EF4-FFF2-40B4-BE49-F238E27FC236}">
                <a16:creationId xmlns:a16="http://schemas.microsoft.com/office/drawing/2014/main" id="{46C9FBE8-7502-4297-961D-2C181C6BB37E}"/>
              </a:ext>
            </a:extLst>
          </p:cNvPr>
          <p:cNvSpPr txBox="1"/>
          <p:nvPr/>
        </p:nvSpPr>
        <p:spPr>
          <a:xfrm>
            <a:off x="6569343" y="4694004"/>
            <a:ext cx="4845269" cy="646331"/>
          </a:xfrm>
          <a:prstGeom prst="rect">
            <a:avLst/>
          </a:prstGeom>
          <a:noFill/>
        </p:spPr>
        <p:txBody>
          <a:bodyPr wrap="square">
            <a:spAutoFit/>
          </a:bodyPr>
          <a:lstStyle>
            <a:defPPr>
              <a:defRPr lang="zh-CN"/>
            </a:defPPr>
            <a:lvl1pPr algn="ctr">
              <a:defRPr>
                <a:latin typeface="宋体" panose="02010600030101010101" pitchFamily="2" charset="-122"/>
                <a:ea typeface="宋体" panose="02010600030101010101" pitchFamily="2" charset="-122"/>
              </a:defRPr>
            </a:lvl1pPr>
          </a:lstStyle>
          <a:p>
            <a:r>
              <a:rPr lang="en-US" altLang="zh-CN" dirty="0" err="1"/>
              <a:t>总人次和陆路人次的恢复率曲线趋势比较接近，说明疫情后人们以陆路方式出行为主</a:t>
            </a:r>
            <a:endParaRPr lang="en-US" altLang="zh-CN" dirty="0"/>
          </a:p>
        </p:txBody>
      </p:sp>
      <p:sp>
        <p:nvSpPr>
          <p:cNvPr id="31" name="文本框 30">
            <a:extLst>
              <a:ext uri="{FF2B5EF4-FFF2-40B4-BE49-F238E27FC236}">
                <a16:creationId xmlns:a16="http://schemas.microsoft.com/office/drawing/2014/main" id="{E18D2627-00FA-47DD-AB5A-4106DA43C552}"/>
              </a:ext>
            </a:extLst>
          </p:cNvPr>
          <p:cNvSpPr txBox="1"/>
          <p:nvPr/>
        </p:nvSpPr>
        <p:spPr>
          <a:xfrm>
            <a:off x="5843269" y="5913319"/>
            <a:ext cx="6096000" cy="369332"/>
          </a:xfrm>
          <a:prstGeom prst="rect">
            <a:avLst/>
          </a:prstGeom>
          <a:noFill/>
        </p:spPr>
        <p:txBody>
          <a:bodyPr wrap="square">
            <a:spAutoFit/>
          </a:bodyPr>
          <a:lstStyle>
            <a:defPPr>
              <a:defRPr lang="zh-CN"/>
            </a:defPPr>
            <a:lvl1pPr algn="ctr">
              <a:defRPr>
                <a:latin typeface="宋体" panose="02010600030101010101" pitchFamily="2" charset="-122"/>
                <a:ea typeface="宋体" panose="02010600030101010101" pitchFamily="2" charset="-122"/>
              </a:defRPr>
            </a:lvl1pPr>
          </a:lstStyle>
          <a:p>
            <a:r>
              <a:rPr lang="en-US" altLang="zh-CN" dirty="0" err="1"/>
              <a:t>RE图体现出澳门旅客人次未受到有内部系统性的风险</a:t>
            </a:r>
            <a:endParaRPr lang="en-US" altLang="zh-CN" dirty="0"/>
          </a:p>
        </p:txBody>
      </p:sp>
      <p:cxnSp>
        <p:nvCxnSpPr>
          <p:cNvPr id="32" name="直接箭头连接符 31">
            <a:extLst>
              <a:ext uri="{FF2B5EF4-FFF2-40B4-BE49-F238E27FC236}">
                <a16:creationId xmlns:a16="http://schemas.microsoft.com/office/drawing/2014/main" id="{EF7917B8-D737-4106-9259-BE7EB0986CC6}"/>
              </a:ext>
            </a:extLst>
          </p:cNvPr>
          <p:cNvCxnSpPr>
            <a:cxnSpLocks/>
          </p:cNvCxnSpPr>
          <p:nvPr/>
        </p:nvCxnSpPr>
        <p:spPr>
          <a:xfrm>
            <a:off x="8772532" y="1840516"/>
            <a:ext cx="0" cy="324718"/>
          </a:xfrm>
          <a:prstGeom prst="straightConnector1">
            <a:avLst/>
          </a:prstGeom>
          <a:ln w="28575">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5D9302E4-BAB7-4FE2-98CD-7E1F7403D055}"/>
              </a:ext>
            </a:extLst>
          </p:cNvPr>
          <p:cNvCxnSpPr>
            <a:cxnSpLocks/>
          </p:cNvCxnSpPr>
          <p:nvPr/>
        </p:nvCxnSpPr>
        <p:spPr>
          <a:xfrm>
            <a:off x="8772532" y="3104282"/>
            <a:ext cx="0" cy="324718"/>
          </a:xfrm>
          <a:prstGeom prst="straightConnector1">
            <a:avLst/>
          </a:prstGeom>
          <a:ln w="28575">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211D6116-11AF-4893-A706-98A26A5983A3}"/>
              </a:ext>
            </a:extLst>
          </p:cNvPr>
          <p:cNvCxnSpPr>
            <a:cxnSpLocks/>
          </p:cNvCxnSpPr>
          <p:nvPr/>
        </p:nvCxnSpPr>
        <p:spPr>
          <a:xfrm>
            <a:off x="8772532" y="4257894"/>
            <a:ext cx="0" cy="324718"/>
          </a:xfrm>
          <a:prstGeom prst="straightConnector1">
            <a:avLst/>
          </a:prstGeom>
          <a:ln w="28575">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031755D6-FF86-43E3-B8DC-36FE0A4CB386}"/>
              </a:ext>
            </a:extLst>
          </p:cNvPr>
          <p:cNvCxnSpPr>
            <a:cxnSpLocks/>
          </p:cNvCxnSpPr>
          <p:nvPr/>
        </p:nvCxnSpPr>
        <p:spPr>
          <a:xfrm>
            <a:off x="8768926" y="5508625"/>
            <a:ext cx="0" cy="324718"/>
          </a:xfrm>
          <a:prstGeom prst="straightConnector1">
            <a:avLst/>
          </a:prstGeom>
          <a:ln w="28575">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4E6B640F-B0BB-4493-BE30-90B54F3A6629}"/>
              </a:ext>
            </a:extLst>
          </p:cNvPr>
          <p:cNvCxnSpPr>
            <a:cxnSpLocks/>
          </p:cNvCxnSpPr>
          <p:nvPr/>
        </p:nvCxnSpPr>
        <p:spPr>
          <a:xfrm>
            <a:off x="5968582" y="1123322"/>
            <a:ext cx="0" cy="5245947"/>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14" presetClass="entr" presetSubtype="1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randombar(horizontal)">
                                      <p:cBhvr>
                                        <p:cTn id="10" dur="500"/>
                                        <p:tgtEl>
                                          <p:spTgt spid="3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up)">
                                      <p:cBhvr>
                                        <p:cTn id="14" dur="500"/>
                                        <p:tgtEl>
                                          <p:spTgt spid="32"/>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up)">
                                      <p:cBhvr>
                                        <p:cTn id="22" dur="500"/>
                                        <p:tgtEl>
                                          <p:spTgt spid="34"/>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up)">
                                      <p:cBhvr>
                                        <p:cTn id="2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246852" y="2749248"/>
            <a:ext cx="3828365" cy="646331"/>
          </a:xfrm>
          <a:prstGeom prst="rect">
            <a:avLst/>
          </a:prstGeom>
          <a:noFill/>
        </p:spPr>
        <p:txBody>
          <a:bodyPr wrap="square" rtlCol="0">
            <a:spAutoFit/>
          </a:bodyPr>
          <a:lstStyle/>
          <a:p>
            <a:pPr algn="dist" defTabSz="457200"/>
            <a:r>
              <a:rPr lang="en-US" altLang="zh-CN" sz="3600" b="1" dirty="0">
                <a:solidFill>
                  <a:prstClr val="black">
                    <a:lumMod val="75000"/>
                    <a:lumOff val="25000"/>
                  </a:prstClr>
                </a:solidFill>
                <a:latin typeface="微软雅黑" panose="020B0503020204020204" pitchFamily="34" charset="-122"/>
                <a:ea typeface="微软雅黑" panose="020B0503020204020204" pitchFamily="34" charset="-122"/>
              </a:rPr>
              <a:t>PART ONE</a:t>
            </a:r>
            <a:endParaRPr lang="zh-CN" altLang="en-US" sz="36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614747" y="3462422"/>
            <a:ext cx="3092573" cy="584775"/>
          </a:xfrm>
          <a:prstGeom prst="rect">
            <a:avLst/>
          </a:prstGeom>
          <a:noFill/>
        </p:spPr>
        <p:txBody>
          <a:bodyPr wrap="square" rtlCol="0">
            <a:spAutoFit/>
          </a:bodyPr>
          <a:lstStyle/>
          <a:p>
            <a:pPr algn="dist" defTabSz="457200"/>
            <a:r>
              <a:rPr lang="zh-CN" altLang="en-US" sz="3200" b="1" dirty="0">
                <a:solidFill>
                  <a:prstClr val="black">
                    <a:lumMod val="75000"/>
                    <a:lumOff val="25000"/>
                  </a:prstClr>
                </a:solidFill>
                <a:latin typeface="+mj-ea"/>
                <a:ea typeface="+mj-ea"/>
              </a:rPr>
              <a:t>研究背景</a:t>
            </a:r>
          </a:p>
        </p:txBody>
      </p:sp>
      <p:grpSp>
        <p:nvGrpSpPr>
          <p:cNvPr id="18" name="组合 17"/>
          <p:cNvGrpSpPr/>
          <p:nvPr/>
        </p:nvGrpSpPr>
        <p:grpSpPr>
          <a:xfrm>
            <a:off x="5477577" y="495913"/>
            <a:ext cx="6192688" cy="5364596"/>
            <a:chOff x="774701" y="2601913"/>
            <a:chExt cx="3313113" cy="2997199"/>
          </a:xfrm>
          <a:solidFill>
            <a:srgbClr val="262626"/>
          </a:solidFill>
        </p:grpSpPr>
        <p:sp>
          <p:nvSpPr>
            <p:cNvPr id="19" name="Freeform 165"/>
            <p:cNvSpPr>
              <a:spLocks noEditPoints="1"/>
            </p:cNvSpPr>
            <p:nvPr/>
          </p:nvSpPr>
          <p:spPr bwMode="auto">
            <a:xfrm>
              <a:off x="1503363" y="3411538"/>
              <a:ext cx="1535113" cy="1620837"/>
            </a:xfrm>
            <a:custGeom>
              <a:avLst/>
              <a:gdLst>
                <a:gd name="T0" fmla="*/ 10 w 38"/>
                <a:gd name="T1" fmla="*/ 39 h 40"/>
                <a:gd name="T2" fmla="*/ 8 w 38"/>
                <a:gd name="T3" fmla="*/ 37 h 40"/>
                <a:gd name="T4" fmla="*/ 5 w 38"/>
                <a:gd name="T5" fmla="*/ 34 h 40"/>
                <a:gd name="T6" fmla="*/ 2 w 38"/>
                <a:gd name="T7" fmla="*/ 29 h 40"/>
                <a:gd name="T8" fmla="*/ 0 w 38"/>
                <a:gd name="T9" fmla="*/ 22 h 40"/>
                <a:gd name="T10" fmla="*/ 1 w 38"/>
                <a:gd name="T11" fmla="*/ 15 h 40"/>
                <a:gd name="T12" fmla="*/ 2 w 38"/>
                <a:gd name="T13" fmla="*/ 12 h 40"/>
                <a:gd name="T14" fmla="*/ 3 w 38"/>
                <a:gd name="T15" fmla="*/ 9 h 40"/>
                <a:gd name="T16" fmla="*/ 5 w 38"/>
                <a:gd name="T17" fmla="*/ 6 h 40"/>
                <a:gd name="T18" fmla="*/ 7 w 38"/>
                <a:gd name="T19" fmla="*/ 4 h 40"/>
                <a:gd name="T20" fmla="*/ 10 w 38"/>
                <a:gd name="T21" fmla="*/ 2 h 40"/>
                <a:gd name="T22" fmla="*/ 13 w 38"/>
                <a:gd name="T23" fmla="*/ 1 h 40"/>
                <a:gd name="T24" fmla="*/ 16 w 38"/>
                <a:gd name="T25" fmla="*/ 0 h 40"/>
                <a:gd name="T26" fmla="*/ 20 w 38"/>
                <a:gd name="T27" fmla="*/ 0 h 40"/>
                <a:gd name="T28" fmla="*/ 23 w 38"/>
                <a:gd name="T29" fmla="*/ 0 h 40"/>
                <a:gd name="T30" fmla="*/ 26 w 38"/>
                <a:gd name="T31" fmla="*/ 1 h 40"/>
                <a:gd name="T32" fmla="*/ 32 w 38"/>
                <a:gd name="T33" fmla="*/ 5 h 40"/>
                <a:gd name="T34" fmla="*/ 34 w 38"/>
                <a:gd name="T35" fmla="*/ 7 h 40"/>
                <a:gd name="T36" fmla="*/ 36 w 38"/>
                <a:gd name="T37" fmla="*/ 10 h 40"/>
                <a:gd name="T38" fmla="*/ 38 w 38"/>
                <a:gd name="T39" fmla="*/ 17 h 40"/>
                <a:gd name="T40" fmla="*/ 38 w 38"/>
                <a:gd name="T41" fmla="*/ 20 h 40"/>
                <a:gd name="T42" fmla="*/ 38 w 38"/>
                <a:gd name="T43" fmla="*/ 23 h 40"/>
                <a:gd name="T44" fmla="*/ 36 w 38"/>
                <a:gd name="T45" fmla="*/ 30 h 40"/>
                <a:gd name="T46" fmla="*/ 32 w 38"/>
                <a:gd name="T47" fmla="*/ 36 h 40"/>
                <a:gd name="T48" fmla="*/ 27 w 38"/>
                <a:gd name="T49" fmla="*/ 40 h 40"/>
                <a:gd name="T50" fmla="*/ 27 w 38"/>
                <a:gd name="T51" fmla="*/ 40 h 40"/>
                <a:gd name="T52" fmla="*/ 27 w 38"/>
                <a:gd name="T53" fmla="*/ 40 h 40"/>
                <a:gd name="T54" fmla="*/ 23 w 38"/>
                <a:gd name="T55" fmla="*/ 39 h 40"/>
                <a:gd name="T56" fmla="*/ 19 w 38"/>
                <a:gd name="T57" fmla="*/ 39 h 40"/>
                <a:gd name="T58" fmla="*/ 10 w 38"/>
                <a:gd name="T59" fmla="*/ 39 h 40"/>
                <a:gd name="T60" fmla="*/ 10 w 38"/>
                <a:gd name="T61" fmla="*/ 39 h 40"/>
                <a:gd name="T62" fmla="*/ 10 w 38"/>
                <a:gd name="T63" fmla="*/ 39 h 40"/>
                <a:gd name="T64" fmla="*/ 19 w 38"/>
                <a:gd name="T65" fmla="*/ 38 h 40"/>
                <a:gd name="T66" fmla="*/ 23 w 38"/>
                <a:gd name="T67" fmla="*/ 38 h 40"/>
                <a:gd name="T68" fmla="*/ 27 w 38"/>
                <a:gd name="T69" fmla="*/ 39 h 40"/>
                <a:gd name="T70" fmla="*/ 27 w 38"/>
                <a:gd name="T71" fmla="*/ 39 h 40"/>
                <a:gd name="T72" fmla="*/ 31 w 38"/>
                <a:gd name="T73" fmla="*/ 35 h 40"/>
                <a:gd name="T74" fmla="*/ 34 w 38"/>
                <a:gd name="T75" fmla="*/ 29 h 40"/>
                <a:gd name="T76" fmla="*/ 36 w 38"/>
                <a:gd name="T77" fmla="*/ 23 h 40"/>
                <a:gd name="T78" fmla="*/ 37 w 38"/>
                <a:gd name="T79" fmla="*/ 20 h 40"/>
                <a:gd name="T80" fmla="*/ 36 w 38"/>
                <a:gd name="T81" fmla="*/ 17 h 40"/>
                <a:gd name="T82" fmla="*/ 35 w 38"/>
                <a:gd name="T83" fmla="*/ 11 h 40"/>
                <a:gd name="T84" fmla="*/ 33 w 38"/>
                <a:gd name="T85" fmla="*/ 8 h 40"/>
                <a:gd name="T86" fmla="*/ 31 w 38"/>
                <a:gd name="T87" fmla="*/ 5 h 40"/>
                <a:gd name="T88" fmla="*/ 26 w 38"/>
                <a:gd name="T89" fmla="*/ 2 h 40"/>
                <a:gd name="T90" fmla="*/ 23 w 38"/>
                <a:gd name="T91" fmla="*/ 1 h 40"/>
                <a:gd name="T92" fmla="*/ 20 w 38"/>
                <a:gd name="T93" fmla="*/ 1 h 40"/>
                <a:gd name="T94" fmla="*/ 17 w 38"/>
                <a:gd name="T95" fmla="*/ 1 h 40"/>
                <a:gd name="T96" fmla="*/ 13 w 38"/>
                <a:gd name="T97" fmla="*/ 1 h 40"/>
                <a:gd name="T98" fmla="*/ 10 w 38"/>
                <a:gd name="T99" fmla="*/ 3 h 40"/>
                <a:gd name="T100" fmla="*/ 8 w 38"/>
                <a:gd name="T101" fmla="*/ 5 h 40"/>
                <a:gd name="T102" fmla="*/ 6 w 38"/>
                <a:gd name="T103" fmla="*/ 7 h 40"/>
                <a:gd name="T104" fmla="*/ 4 w 38"/>
                <a:gd name="T105" fmla="*/ 10 h 40"/>
                <a:gd name="T106" fmla="*/ 3 w 38"/>
                <a:gd name="T107" fmla="*/ 13 h 40"/>
                <a:gd name="T108" fmla="*/ 2 w 38"/>
                <a:gd name="T109" fmla="*/ 16 h 40"/>
                <a:gd name="T110" fmla="*/ 2 w 38"/>
                <a:gd name="T111" fmla="*/ 22 h 40"/>
                <a:gd name="T112" fmla="*/ 3 w 38"/>
                <a:gd name="T113" fmla="*/ 28 h 40"/>
                <a:gd name="T114" fmla="*/ 6 w 38"/>
                <a:gd name="T115" fmla="*/ 34 h 40"/>
                <a:gd name="T116" fmla="*/ 8 w 38"/>
                <a:gd name="T117" fmla="*/ 36 h 40"/>
                <a:gd name="T118" fmla="*/ 10 w 38"/>
                <a:gd name="T11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 h="40">
                  <a:moveTo>
                    <a:pt x="10" y="39"/>
                  </a:moveTo>
                  <a:cubicBezTo>
                    <a:pt x="8" y="37"/>
                    <a:pt x="8" y="37"/>
                    <a:pt x="8" y="37"/>
                  </a:cubicBezTo>
                  <a:cubicBezTo>
                    <a:pt x="7" y="36"/>
                    <a:pt x="6" y="35"/>
                    <a:pt x="5" y="34"/>
                  </a:cubicBezTo>
                  <a:cubicBezTo>
                    <a:pt x="4" y="33"/>
                    <a:pt x="3" y="31"/>
                    <a:pt x="2" y="29"/>
                  </a:cubicBezTo>
                  <a:cubicBezTo>
                    <a:pt x="1" y="26"/>
                    <a:pt x="1" y="24"/>
                    <a:pt x="0" y="22"/>
                  </a:cubicBezTo>
                  <a:cubicBezTo>
                    <a:pt x="0" y="20"/>
                    <a:pt x="0" y="18"/>
                    <a:pt x="1" y="15"/>
                  </a:cubicBezTo>
                  <a:cubicBezTo>
                    <a:pt x="1" y="14"/>
                    <a:pt x="1" y="13"/>
                    <a:pt x="2" y="12"/>
                  </a:cubicBezTo>
                  <a:cubicBezTo>
                    <a:pt x="2" y="11"/>
                    <a:pt x="2" y="10"/>
                    <a:pt x="3" y="9"/>
                  </a:cubicBezTo>
                  <a:cubicBezTo>
                    <a:pt x="4" y="8"/>
                    <a:pt x="4" y="7"/>
                    <a:pt x="5" y="6"/>
                  </a:cubicBezTo>
                  <a:cubicBezTo>
                    <a:pt x="7" y="4"/>
                    <a:pt x="7" y="4"/>
                    <a:pt x="7" y="4"/>
                  </a:cubicBezTo>
                  <a:cubicBezTo>
                    <a:pt x="10" y="2"/>
                    <a:pt x="10" y="2"/>
                    <a:pt x="10" y="2"/>
                  </a:cubicBezTo>
                  <a:cubicBezTo>
                    <a:pt x="11" y="2"/>
                    <a:pt x="12" y="1"/>
                    <a:pt x="13" y="1"/>
                  </a:cubicBezTo>
                  <a:cubicBezTo>
                    <a:pt x="14" y="0"/>
                    <a:pt x="15" y="0"/>
                    <a:pt x="16" y="0"/>
                  </a:cubicBezTo>
                  <a:cubicBezTo>
                    <a:pt x="18" y="0"/>
                    <a:pt x="19" y="0"/>
                    <a:pt x="20" y="0"/>
                  </a:cubicBezTo>
                  <a:cubicBezTo>
                    <a:pt x="21" y="0"/>
                    <a:pt x="22" y="0"/>
                    <a:pt x="23" y="0"/>
                  </a:cubicBezTo>
                  <a:cubicBezTo>
                    <a:pt x="24" y="1"/>
                    <a:pt x="25" y="1"/>
                    <a:pt x="26" y="1"/>
                  </a:cubicBezTo>
                  <a:cubicBezTo>
                    <a:pt x="28" y="2"/>
                    <a:pt x="30" y="3"/>
                    <a:pt x="32" y="5"/>
                  </a:cubicBezTo>
                  <a:cubicBezTo>
                    <a:pt x="33" y="6"/>
                    <a:pt x="34" y="6"/>
                    <a:pt x="34" y="7"/>
                  </a:cubicBezTo>
                  <a:cubicBezTo>
                    <a:pt x="35" y="8"/>
                    <a:pt x="35" y="9"/>
                    <a:pt x="36" y="10"/>
                  </a:cubicBezTo>
                  <a:cubicBezTo>
                    <a:pt x="37" y="12"/>
                    <a:pt x="37" y="14"/>
                    <a:pt x="38" y="17"/>
                  </a:cubicBezTo>
                  <a:cubicBezTo>
                    <a:pt x="38" y="18"/>
                    <a:pt x="38" y="19"/>
                    <a:pt x="38" y="20"/>
                  </a:cubicBezTo>
                  <a:cubicBezTo>
                    <a:pt x="38" y="21"/>
                    <a:pt x="38" y="22"/>
                    <a:pt x="38" y="23"/>
                  </a:cubicBezTo>
                  <a:cubicBezTo>
                    <a:pt x="37" y="26"/>
                    <a:pt x="36" y="28"/>
                    <a:pt x="36" y="30"/>
                  </a:cubicBezTo>
                  <a:cubicBezTo>
                    <a:pt x="35" y="32"/>
                    <a:pt x="34" y="34"/>
                    <a:pt x="32" y="36"/>
                  </a:cubicBezTo>
                  <a:cubicBezTo>
                    <a:pt x="31" y="37"/>
                    <a:pt x="29" y="39"/>
                    <a:pt x="27" y="40"/>
                  </a:cubicBezTo>
                  <a:cubicBezTo>
                    <a:pt x="27" y="40"/>
                    <a:pt x="27" y="40"/>
                    <a:pt x="27" y="40"/>
                  </a:cubicBezTo>
                  <a:cubicBezTo>
                    <a:pt x="27" y="40"/>
                    <a:pt x="27" y="40"/>
                    <a:pt x="27" y="40"/>
                  </a:cubicBezTo>
                  <a:cubicBezTo>
                    <a:pt x="25" y="40"/>
                    <a:pt x="24" y="39"/>
                    <a:pt x="23" y="39"/>
                  </a:cubicBezTo>
                  <a:cubicBezTo>
                    <a:pt x="21" y="39"/>
                    <a:pt x="20" y="39"/>
                    <a:pt x="19" y="39"/>
                  </a:cubicBezTo>
                  <a:cubicBezTo>
                    <a:pt x="16" y="39"/>
                    <a:pt x="13" y="39"/>
                    <a:pt x="10" y="39"/>
                  </a:cubicBezTo>
                  <a:cubicBezTo>
                    <a:pt x="10" y="39"/>
                    <a:pt x="10" y="39"/>
                    <a:pt x="10" y="39"/>
                  </a:cubicBezTo>
                  <a:close/>
                  <a:moveTo>
                    <a:pt x="10" y="39"/>
                  </a:moveTo>
                  <a:cubicBezTo>
                    <a:pt x="13" y="38"/>
                    <a:pt x="16" y="38"/>
                    <a:pt x="19" y="38"/>
                  </a:cubicBezTo>
                  <a:cubicBezTo>
                    <a:pt x="20" y="38"/>
                    <a:pt x="21" y="38"/>
                    <a:pt x="23" y="38"/>
                  </a:cubicBezTo>
                  <a:cubicBezTo>
                    <a:pt x="24" y="38"/>
                    <a:pt x="26" y="39"/>
                    <a:pt x="27" y="39"/>
                  </a:cubicBezTo>
                  <a:cubicBezTo>
                    <a:pt x="27" y="39"/>
                    <a:pt x="27" y="39"/>
                    <a:pt x="27" y="39"/>
                  </a:cubicBezTo>
                  <a:cubicBezTo>
                    <a:pt x="28" y="38"/>
                    <a:pt x="30" y="37"/>
                    <a:pt x="31" y="35"/>
                  </a:cubicBezTo>
                  <a:cubicBezTo>
                    <a:pt x="32" y="33"/>
                    <a:pt x="33" y="31"/>
                    <a:pt x="34" y="29"/>
                  </a:cubicBezTo>
                  <a:cubicBezTo>
                    <a:pt x="35" y="27"/>
                    <a:pt x="36" y="25"/>
                    <a:pt x="36" y="23"/>
                  </a:cubicBezTo>
                  <a:cubicBezTo>
                    <a:pt x="36" y="22"/>
                    <a:pt x="36" y="21"/>
                    <a:pt x="37" y="20"/>
                  </a:cubicBezTo>
                  <a:cubicBezTo>
                    <a:pt x="37" y="19"/>
                    <a:pt x="37" y="18"/>
                    <a:pt x="36" y="17"/>
                  </a:cubicBezTo>
                  <a:cubicBezTo>
                    <a:pt x="36" y="15"/>
                    <a:pt x="36" y="13"/>
                    <a:pt x="35" y="11"/>
                  </a:cubicBezTo>
                  <a:cubicBezTo>
                    <a:pt x="34" y="10"/>
                    <a:pt x="34" y="9"/>
                    <a:pt x="33" y="8"/>
                  </a:cubicBezTo>
                  <a:cubicBezTo>
                    <a:pt x="33" y="7"/>
                    <a:pt x="32" y="6"/>
                    <a:pt x="31" y="5"/>
                  </a:cubicBezTo>
                  <a:cubicBezTo>
                    <a:pt x="30" y="4"/>
                    <a:pt x="28" y="3"/>
                    <a:pt x="26" y="2"/>
                  </a:cubicBezTo>
                  <a:cubicBezTo>
                    <a:pt x="25" y="1"/>
                    <a:pt x="24" y="1"/>
                    <a:pt x="23" y="1"/>
                  </a:cubicBezTo>
                  <a:cubicBezTo>
                    <a:pt x="22" y="1"/>
                    <a:pt x="21" y="1"/>
                    <a:pt x="20" y="1"/>
                  </a:cubicBezTo>
                  <a:cubicBezTo>
                    <a:pt x="19" y="0"/>
                    <a:pt x="18" y="0"/>
                    <a:pt x="17" y="1"/>
                  </a:cubicBezTo>
                  <a:cubicBezTo>
                    <a:pt x="15" y="1"/>
                    <a:pt x="14" y="1"/>
                    <a:pt x="13" y="1"/>
                  </a:cubicBezTo>
                  <a:cubicBezTo>
                    <a:pt x="12" y="2"/>
                    <a:pt x="11" y="2"/>
                    <a:pt x="10" y="3"/>
                  </a:cubicBezTo>
                  <a:cubicBezTo>
                    <a:pt x="8" y="5"/>
                    <a:pt x="8" y="5"/>
                    <a:pt x="8" y="5"/>
                  </a:cubicBezTo>
                  <a:cubicBezTo>
                    <a:pt x="6" y="7"/>
                    <a:pt x="6" y="7"/>
                    <a:pt x="6" y="7"/>
                  </a:cubicBezTo>
                  <a:cubicBezTo>
                    <a:pt x="5" y="8"/>
                    <a:pt x="5" y="9"/>
                    <a:pt x="4" y="10"/>
                  </a:cubicBezTo>
                  <a:cubicBezTo>
                    <a:pt x="3" y="11"/>
                    <a:pt x="3" y="12"/>
                    <a:pt x="3" y="13"/>
                  </a:cubicBezTo>
                  <a:cubicBezTo>
                    <a:pt x="2" y="14"/>
                    <a:pt x="2" y="15"/>
                    <a:pt x="2" y="16"/>
                  </a:cubicBezTo>
                  <a:cubicBezTo>
                    <a:pt x="1" y="18"/>
                    <a:pt x="1" y="20"/>
                    <a:pt x="2" y="22"/>
                  </a:cubicBezTo>
                  <a:cubicBezTo>
                    <a:pt x="2" y="24"/>
                    <a:pt x="2" y="26"/>
                    <a:pt x="3" y="28"/>
                  </a:cubicBezTo>
                  <a:cubicBezTo>
                    <a:pt x="4" y="30"/>
                    <a:pt x="5" y="32"/>
                    <a:pt x="6" y="34"/>
                  </a:cubicBezTo>
                  <a:cubicBezTo>
                    <a:pt x="7" y="35"/>
                    <a:pt x="7" y="36"/>
                    <a:pt x="8" y="36"/>
                  </a:cubicBezTo>
                  <a:lnTo>
                    <a:pt x="10" y="39"/>
                  </a:ln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22" name="Freeform 166"/>
            <p:cNvSpPr/>
            <p:nvPr/>
          </p:nvSpPr>
          <p:spPr bwMode="auto">
            <a:xfrm>
              <a:off x="1866901" y="3978275"/>
              <a:ext cx="766763" cy="1012825"/>
            </a:xfrm>
            <a:custGeom>
              <a:avLst/>
              <a:gdLst>
                <a:gd name="T0" fmla="*/ 5 w 19"/>
                <a:gd name="T1" fmla="*/ 24 h 25"/>
                <a:gd name="T2" fmla="*/ 3 w 19"/>
                <a:gd name="T3" fmla="*/ 21 h 25"/>
                <a:gd name="T4" fmla="*/ 1 w 19"/>
                <a:gd name="T5" fmla="*/ 11 h 25"/>
                <a:gd name="T6" fmla="*/ 1 w 19"/>
                <a:gd name="T7" fmla="*/ 4 h 25"/>
                <a:gd name="T8" fmla="*/ 2 w 19"/>
                <a:gd name="T9" fmla="*/ 2 h 25"/>
                <a:gd name="T10" fmla="*/ 3 w 19"/>
                <a:gd name="T11" fmla="*/ 2 h 25"/>
                <a:gd name="T12" fmla="*/ 4 w 19"/>
                <a:gd name="T13" fmla="*/ 1 h 25"/>
                <a:gd name="T14" fmla="*/ 6 w 19"/>
                <a:gd name="T15" fmla="*/ 2 h 25"/>
                <a:gd name="T16" fmla="*/ 6 w 19"/>
                <a:gd name="T17" fmla="*/ 4 h 25"/>
                <a:gd name="T18" fmla="*/ 5 w 19"/>
                <a:gd name="T19" fmla="*/ 5 h 25"/>
                <a:gd name="T20" fmla="*/ 4 w 19"/>
                <a:gd name="T21" fmla="*/ 5 h 25"/>
                <a:gd name="T22" fmla="*/ 3 w 19"/>
                <a:gd name="T23" fmla="*/ 3 h 25"/>
                <a:gd name="T24" fmla="*/ 7 w 19"/>
                <a:gd name="T25" fmla="*/ 1 h 25"/>
                <a:gd name="T26" fmla="*/ 11 w 19"/>
                <a:gd name="T27" fmla="*/ 3 h 25"/>
                <a:gd name="T28" fmla="*/ 10 w 19"/>
                <a:gd name="T29" fmla="*/ 5 h 25"/>
                <a:gd name="T30" fmla="*/ 9 w 19"/>
                <a:gd name="T31" fmla="*/ 5 h 25"/>
                <a:gd name="T32" fmla="*/ 8 w 19"/>
                <a:gd name="T33" fmla="*/ 4 h 25"/>
                <a:gd name="T34" fmla="*/ 8 w 19"/>
                <a:gd name="T35" fmla="*/ 2 h 25"/>
                <a:gd name="T36" fmla="*/ 10 w 19"/>
                <a:gd name="T37" fmla="*/ 1 h 25"/>
                <a:gd name="T38" fmla="*/ 12 w 19"/>
                <a:gd name="T39" fmla="*/ 0 h 25"/>
                <a:gd name="T40" fmla="*/ 13 w 19"/>
                <a:gd name="T41" fmla="*/ 0 h 25"/>
                <a:gd name="T42" fmla="*/ 14 w 19"/>
                <a:gd name="T43" fmla="*/ 1 h 25"/>
                <a:gd name="T44" fmla="*/ 16 w 19"/>
                <a:gd name="T45" fmla="*/ 3 h 25"/>
                <a:gd name="T46" fmla="*/ 14 w 19"/>
                <a:gd name="T47" fmla="*/ 5 h 25"/>
                <a:gd name="T48" fmla="*/ 13 w 19"/>
                <a:gd name="T49" fmla="*/ 5 h 25"/>
                <a:gd name="T50" fmla="*/ 12 w 19"/>
                <a:gd name="T51" fmla="*/ 3 h 25"/>
                <a:gd name="T52" fmla="*/ 13 w 19"/>
                <a:gd name="T53" fmla="*/ 1 h 25"/>
                <a:gd name="T54" fmla="*/ 17 w 19"/>
                <a:gd name="T55" fmla="*/ 1 h 25"/>
                <a:gd name="T56" fmla="*/ 19 w 19"/>
                <a:gd name="T57" fmla="*/ 5 h 25"/>
                <a:gd name="T58" fmla="*/ 17 w 19"/>
                <a:gd name="T59" fmla="*/ 12 h 25"/>
                <a:gd name="T60" fmla="*/ 12 w 19"/>
                <a:gd name="T61" fmla="*/ 24 h 25"/>
                <a:gd name="T62" fmla="*/ 12 w 19"/>
                <a:gd name="T63" fmla="*/ 25 h 25"/>
                <a:gd name="T64" fmla="*/ 12 w 19"/>
                <a:gd name="T65" fmla="*/ 24 h 25"/>
                <a:gd name="T66" fmla="*/ 15 w 19"/>
                <a:gd name="T67" fmla="*/ 11 h 25"/>
                <a:gd name="T68" fmla="*/ 17 w 19"/>
                <a:gd name="T69" fmla="*/ 5 h 25"/>
                <a:gd name="T70" fmla="*/ 16 w 19"/>
                <a:gd name="T71" fmla="*/ 2 h 25"/>
                <a:gd name="T72" fmla="*/ 14 w 19"/>
                <a:gd name="T73" fmla="*/ 2 h 25"/>
                <a:gd name="T74" fmla="*/ 13 w 19"/>
                <a:gd name="T75" fmla="*/ 3 h 25"/>
                <a:gd name="T76" fmla="*/ 13 w 19"/>
                <a:gd name="T77" fmla="*/ 3 h 25"/>
                <a:gd name="T78" fmla="*/ 14 w 19"/>
                <a:gd name="T79" fmla="*/ 4 h 25"/>
                <a:gd name="T80" fmla="*/ 14 w 19"/>
                <a:gd name="T81" fmla="*/ 4 h 25"/>
                <a:gd name="T82" fmla="*/ 14 w 19"/>
                <a:gd name="T83" fmla="*/ 3 h 25"/>
                <a:gd name="T84" fmla="*/ 14 w 19"/>
                <a:gd name="T85" fmla="*/ 2 h 25"/>
                <a:gd name="T86" fmla="*/ 10 w 19"/>
                <a:gd name="T87" fmla="*/ 2 h 25"/>
                <a:gd name="T88" fmla="*/ 9 w 19"/>
                <a:gd name="T89" fmla="*/ 4 h 25"/>
                <a:gd name="T90" fmla="*/ 10 w 19"/>
                <a:gd name="T91" fmla="*/ 4 h 25"/>
                <a:gd name="T92" fmla="*/ 10 w 19"/>
                <a:gd name="T93" fmla="*/ 3 h 25"/>
                <a:gd name="T94" fmla="*/ 7 w 19"/>
                <a:gd name="T95" fmla="*/ 1 h 25"/>
                <a:gd name="T96" fmla="*/ 4 w 19"/>
                <a:gd name="T97" fmla="*/ 3 h 25"/>
                <a:gd name="T98" fmla="*/ 5 w 19"/>
                <a:gd name="T99" fmla="*/ 4 h 25"/>
                <a:gd name="T100" fmla="*/ 4 w 19"/>
                <a:gd name="T101" fmla="*/ 2 h 25"/>
                <a:gd name="T102" fmla="*/ 2 w 19"/>
                <a:gd name="T103" fmla="*/ 4 h 25"/>
                <a:gd name="T104" fmla="*/ 2 w 19"/>
                <a:gd name="T105" fmla="*/ 11 h 25"/>
                <a:gd name="T106" fmla="*/ 3 w 19"/>
                <a:gd name="T107" fmla="*/ 16 h 25"/>
                <a:gd name="T108" fmla="*/ 4 w 19"/>
                <a:gd name="T109" fmla="*/ 21 h 25"/>
                <a:gd name="T110" fmla="*/ 5 w 19"/>
                <a:gd name="T111" fmla="*/ 24 h 25"/>
                <a:gd name="T112" fmla="*/ 5 w 19"/>
                <a:gd name="T113" fmla="*/ 24 h 25"/>
                <a:gd name="T114" fmla="*/ 5 w 19"/>
                <a:gd name="T115"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 h="25">
                  <a:moveTo>
                    <a:pt x="5" y="24"/>
                  </a:moveTo>
                  <a:cubicBezTo>
                    <a:pt x="5" y="24"/>
                    <a:pt x="4" y="23"/>
                    <a:pt x="3" y="21"/>
                  </a:cubicBezTo>
                  <a:cubicBezTo>
                    <a:pt x="2" y="18"/>
                    <a:pt x="1" y="15"/>
                    <a:pt x="1" y="11"/>
                  </a:cubicBezTo>
                  <a:cubicBezTo>
                    <a:pt x="1" y="9"/>
                    <a:pt x="0" y="7"/>
                    <a:pt x="1" y="4"/>
                  </a:cubicBezTo>
                  <a:cubicBezTo>
                    <a:pt x="1" y="4"/>
                    <a:pt x="1" y="3"/>
                    <a:pt x="2" y="2"/>
                  </a:cubicBezTo>
                  <a:cubicBezTo>
                    <a:pt x="2" y="2"/>
                    <a:pt x="2" y="2"/>
                    <a:pt x="3" y="2"/>
                  </a:cubicBezTo>
                  <a:cubicBezTo>
                    <a:pt x="3" y="2"/>
                    <a:pt x="3" y="1"/>
                    <a:pt x="4" y="1"/>
                  </a:cubicBezTo>
                  <a:cubicBezTo>
                    <a:pt x="4" y="1"/>
                    <a:pt x="5" y="1"/>
                    <a:pt x="6" y="2"/>
                  </a:cubicBezTo>
                  <a:cubicBezTo>
                    <a:pt x="6" y="3"/>
                    <a:pt x="6" y="3"/>
                    <a:pt x="6" y="4"/>
                  </a:cubicBezTo>
                  <a:cubicBezTo>
                    <a:pt x="6" y="4"/>
                    <a:pt x="6" y="5"/>
                    <a:pt x="5" y="5"/>
                  </a:cubicBezTo>
                  <a:cubicBezTo>
                    <a:pt x="5" y="5"/>
                    <a:pt x="4" y="5"/>
                    <a:pt x="4" y="5"/>
                  </a:cubicBezTo>
                  <a:cubicBezTo>
                    <a:pt x="4" y="4"/>
                    <a:pt x="3" y="4"/>
                    <a:pt x="3" y="3"/>
                  </a:cubicBezTo>
                  <a:cubicBezTo>
                    <a:pt x="4" y="1"/>
                    <a:pt x="6" y="1"/>
                    <a:pt x="7" y="1"/>
                  </a:cubicBezTo>
                  <a:cubicBezTo>
                    <a:pt x="8" y="1"/>
                    <a:pt x="10" y="1"/>
                    <a:pt x="11" y="3"/>
                  </a:cubicBezTo>
                  <a:cubicBezTo>
                    <a:pt x="11" y="3"/>
                    <a:pt x="11" y="4"/>
                    <a:pt x="10" y="5"/>
                  </a:cubicBezTo>
                  <a:cubicBezTo>
                    <a:pt x="10" y="5"/>
                    <a:pt x="10" y="5"/>
                    <a:pt x="9" y="5"/>
                  </a:cubicBezTo>
                  <a:cubicBezTo>
                    <a:pt x="9" y="5"/>
                    <a:pt x="8" y="5"/>
                    <a:pt x="8" y="4"/>
                  </a:cubicBezTo>
                  <a:cubicBezTo>
                    <a:pt x="8" y="4"/>
                    <a:pt x="8" y="3"/>
                    <a:pt x="8" y="2"/>
                  </a:cubicBezTo>
                  <a:cubicBezTo>
                    <a:pt x="9" y="1"/>
                    <a:pt x="9" y="1"/>
                    <a:pt x="10" y="1"/>
                  </a:cubicBezTo>
                  <a:cubicBezTo>
                    <a:pt x="11" y="0"/>
                    <a:pt x="11" y="0"/>
                    <a:pt x="12" y="0"/>
                  </a:cubicBezTo>
                  <a:cubicBezTo>
                    <a:pt x="13" y="0"/>
                    <a:pt x="13" y="0"/>
                    <a:pt x="13" y="0"/>
                  </a:cubicBezTo>
                  <a:cubicBezTo>
                    <a:pt x="14" y="1"/>
                    <a:pt x="14" y="1"/>
                    <a:pt x="14" y="1"/>
                  </a:cubicBezTo>
                  <a:cubicBezTo>
                    <a:pt x="15" y="1"/>
                    <a:pt x="16" y="2"/>
                    <a:pt x="16" y="3"/>
                  </a:cubicBezTo>
                  <a:cubicBezTo>
                    <a:pt x="16" y="4"/>
                    <a:pt x="15" y="5"/>
                    <a:pt x="14" y="5"/>
                  </a:cubicBezTo>
                  <a:cubicBezTo>
                    <a:pt x="13" y="5"/>
                    <a:pt x="13" y="5"/>
                    <a:pt x="13" y="5"/>
                  </a:cubicBezTo>
                  <a:cubicBezTo>
                    <a:pt x="12" y="4"/>
                    <a:pt x="12" y="4"/>
                    <a:pt x="12" y="3"/>
                  </a:cubicBezTo>
                  <a:cubicBezTo>
                    <a:pt x="12" y="2"/>
                    <a:pt x="12" y="1"/>
                    <a:pt x="13" y="1"/>
                  </a:cubicBezTo>
                  <a:cubicBezTo>
                    <a:pt x="14" y="0"/>
                    <a:pt x="16" y="0"/>
                    <a:pt x="17" y="1"/>
                  </a:cubicBezTo>
                  <a:cubicBezTo>
                    <a:pt x="19" y="2"/>
                    <a:pt x="19" y="4"/>
                    <a:pt x="19" y="5"/>
                  </a:cubicBezTo>
                  <a:cubicBezTo>
                    <a:pt x="18" y="8"/>
                    <a:pt x="17" y="10"/>
                    <a:pt x="17" y="12"/>
                  </a:cubicBezTo>
                  <a:cubicBezTo>
                    <a:pt x="14" y="19"/>
                    <a:pt x="12" y="24"/>
                    <a:pt x="12" y="24"/>
                  </a:cubicBezTo>
                  <a:cubicBezTo>
                    <a:pt x="12" y="25"/>
                    <a:pt x="12" y="25"/>
                    <a:pt x="12" y="25"/>
                  </a:cubicBezTo>
                  <a:cubicBezTo>
                    <a:pt x="12" y="24"/>
                    <a:pt x="12" y="24"/>
                    <a:pt x="12" y="24"/>
                  </a:cubicBezTo>
                  <a:cubicBezTo>
                    <a:pt x="12" y="24"/>
                    <a:pt x="13" y="19"/>
                    <a:pt x="15" y="11"/>
                  </a:cubicBezTo>
                  <a:cubicBezTo>
                    <a:pt x="16" y="9"/>
                    <a:pt x="17" y="7"/>
                    <a:pt x="17" y="5"/>
                  </a:cubicBezTo>
                  <a:cubicBezTo>
                    <a:pt x="17" y="4"/>
                    <a:pt x="17" y="3"/>
                    <a:pt x="16" y="2"/>
                  </a:cubicBezTo>
                  <a:cubicBezTo>
                    <a:pt x="16" y="2"/>
                    <a:pt x="14" y="2"/>
                    <a:pt x="14" y="2"/>
                  </a:cubicBezTo>
                  <a:cubicBezTo>
                    <a:pt x="13" y="2"/>
                    <a:pt x="13" y="3"/>
                    <a:pt x="13" y="3"/>
                  </a:cubicBezTo>
                  <a:cubicBezTo>
                    <a:pt x="13" y="3"/>
                    <a:pt x="13" y="3"/>
                    <a:pt x="13" y="3"/>
                  </a:cubicBezTo>
                  <a:cubicBezTo>
                    <a:pt x="14" y="4"/>
                    <a:pt x="14" y="4"/>
                    <a:pt x="14" y="4"/>
                  </a:cubicBezTo>
                  <a:cubicBezTo>
                    <a:pt x="14" y="4"/>
                    <a:pt x="14" y="4"/>
                    <a:pt x="14" y="4"/>
                  </a:cubicBezTo>
                  <a:cubicBezTo>
                    <a:pt x="14" y="4"/>
                    <a:pt x="14" y="4"/>
                    <a:pt x="14" y="3"/>
                  </a:cubicBezTo>
                  <a:cubicBezTo>
                    <a:pt x="14" y="3"/>
                    <a:pt x="14" y="2"/>
                    <a:pt x="14" y="2"/>
                  </a:cubicBezTo>
                  <a:cubicBezTo>
                    <a:pt x="13" y="1"/>
                    <a:pt x="12" y="1"/>
                    <a:pt x="10" y="2"/>
                  </a:cubicBezTo>
                  <a:cubicBezTo>
                    <a:pt x="9" y="2"/>
                    <a:pt x="8" y="3"/>
                    <a:pt x="9" y="4"/>
                  </a:cubicBezTo>
                  <a:cubicBezTo>
                    <a:pt x="9" y="4"/>
                    <a:pt x="10" y="5"/>
                    <a:pt x="10" y="4"/>
                  </a:cubicBezTo>
                  <a:cubicBezTo>
                    <a:pt x="10" y="4"/>
                    <a:pt x="10" y="3"/>
                    <a:pt x="10" y="3"/>
                  </a:cubicBezTo>
                  <a:cubicBezTo>
                    <a:pt x="10" y="2"/>
                    <a:pt x="8" y="1"/>
                    <a:pt x="7" y="1"/>
                  </a:cubicBezTo>
                  <a:cubicBezTo>
                    <a:pt x="6" y="1"/>
                    <a:pt x="4" y="2"/>
                    <a:pt x="4" y="3"/>
                  </a:cubicBezTo>
                  <a:cubicBezTo>
                    <a:pt x="4" y="4"/>
                    <a:pt x="6" y="5"/>
                    <a:pt x="5" y="4"/>
                  </a:cubicBezTo>
                  <a:cubicBezTo>
                    <a:pt x="6" y="3"/>
                    <a:pt x="5" y="2"/>
                    <a:pt x="4" y="2"/>
                  </a:cubicBezTo>
                  <a:cubicBezTo>
                    <a:pt x="3" y="3"/>
                    <a:pt x="2" y="3"/>
                    <a:pt x="2" y="4"/>
                  </a:cubicBezTo>
                  <a:cubicBezTo>
                    <a:pt x="2" y="7"/>
                    <a:pt x="2" y="9"/>
                    <a:pt x="2" y="11"/>
                  </a:cubicBezTo>
                  <a:cubicBezTo>
                    <a:pt x="2" y="13"/>
                    <a:pt x="3" y="15"/>
                    <a:pt x="3" y="16"/>
                  </a:cubicBezTo>
                  <a:cubicBezTo>
                    <a:pt x="3" y="18"/>
                    <a:pt x="4" y="19"/>
                    <a:pt x="4" y="21"/>
                  </a:cubicBezTo>
                  <a:cubicBezTo>
                    <a:pt x="5" y="23"/>
                    <a:pt x="5" y="24"/>
                    <a:pt x="5" y="24"/>
                  </a:cubicBezTo>
                  <a:cubicBezTo>
                    <a:pt x="5" y="24"/>
                    <a:pt x="5" y="24"/>
                    <a:pt x="5" y="24"/>
                  </a:cubicBezTo>
                  <a:cubicBezTo>
                    <a:pt x="5" y="24"/>
                    <a:pt x="5" y="24"/>
                    <a:pt x="5" y="24"/>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dirty="0">
                <a:latin typeface="印品黑体" panose="00000500000000000000" pitchFamily="2" charset="-122"/>
              </a:endParaRPr>
            </a:p>
          </p:txBody>
        </p:sp>
        <p:sp>
          <p:nvSpPr>
            <p:cNvPr id="24" name="Freeform 167"/>
            <p:cNvSpPr/>
            <p:nvPr/>
          </p:nvSpPr>
          <p:spPr bwMode="auto">
            <a:xfrm>
              <a:off x="1866901" y="4991100"/>
              <a:ext cx="766763" cy="161925"/>
            </a:xfrm>
            <a:custGeom>
              <a:avLst/>
              <a:gdLst>
                <a:gd name="T0" fmla="*/ 1 w 19"/>
                <a:gd name="T1" fmla="*/ 0 h 4"/>
                <a:gd name="T2" fmla="*/ 1 w 19"/>
                <a:gd name="T3" fmla="*/ 1 h 4"/>
                <a:gd name="T4" fmla="*/ 1 w 19"/>
                <a:gd name="T5" fmla="*/ 2 h 4"/>
                <a:gd name="T6" fmla="*/ 2 w 19"/>
                <a:gd name="T7" fmla="*/ 3 h 4"/>
                <a:gd name="T8" fmla="*/ 3 w 19"/>
                <a:gd name="T9" fmla="*/ 3 h 4"/>
                <a:gd name="T10" fmla="*/ 5 w 19"/>
                <a:gd name="T11" fmla="*/ 3 h 4"/>
                <a:gd name="T12" fmla="*/ 9 w 19"/>
                <a:gd name="T13" fmla="*/ 3 h 4"/>
                <a:gd name="T14" fmla="*/ 17 w 19"/>
                <a:gd name="T15" fmla="*/ 2 h 4"/>
                <a:gd name="T16" fmla="*/ 18 w 19"/>
                <a:gd name="T17" fmla="*/ 2 h 4"/>
                <a:gd name="T18" fmla="*/ 18 w 19"/>
                <a:gd name="T19" fmla="*/ 1 h 4"/>
                <a:gd name="T20" fmla="*/ 17 w 19"/>
                <a:gd name="T21" fmla="*/ 0 h 4"/>
                <a:gd name="T22" fmla="*/ 17 w 19"/>
                <a:gd name="T23" fmla="*/ 0 h 4"/>
                <a:gd name="T24" fmla="*/ 17 w 19"/>
                <a:gd name="T25" fmla="*/ 0 h 4"/>
                <a:gd name="T26" fmla="*/ 18 w 19"/>
                <a:gd name="T27" fmla="*/ 1 h 4"/>
                <a:gd name="T28" fmla="*/ 19 w 19"/>
                <a:gd name="T29" fmla="*/ 1 h 4"/>
                <a:gd name="T30" fmla="*/ 19 w 19"/>
                <a:gd name="T31" fmla="*/ 2 h 4"/>
                <a:gd name="T32" fmla="*/ 17 w 19"/>
                <a:gd name="T33" fmla="*/ 3 h 4"/>
                <a:gd name="T34" fmla="*/ 9 w 19"/>
                <a:gd name="T35" fmla="*/ 4 h 4"/>
                <a:gd name="T36" fmla="*/ 5 w 19"/>
                <a:gd name="T37" fmla="*/ 4 h 4"/>
                <a:gd name="T38" fmla="*/ 3 w 19"/>
                <a:gd name="T39" fmla="*/ 4 h 4"/>
                <a:gd name="T40" fmla="*/ 1 w 19"/>
                <a:gd name="T41" fmla="*/ 4 h 4"/>
                <a:gd name="T42" fmla="*/ 0 w 19"/>
                <a:gd name="T43" fmla="*/ 2 h 4"/>
                <a:gd name="T44" fmla="*/ 1 w 19"/>
                <a:gd name="T45" fmla="*/ 1 h 4"/>
                <a:gd name="T46" fmla="*/ 1 w 19"/>
                <a:gd name="T47" fmla="*/ 0 h 4"/>
                <a:gd name="T48" fmla="*/ 1 w 19"/>
                <a:gd name="T49" fmla="*/ 0 h 4"/>
                <a:gd name="T50" fmla="*/ 1 w 19"/>
                <a:gd name="T5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
                  <a:moveTo>
                    <a:pt x="1" y="0"/>
                  </a:moveTo>
                  <a:cubicBezTo>
                    <a:pt x="1" y="0"/>
                    <a:pt x="1" y="0"/>
                    <a:pt x="1" y="1"/>
                  </a:cubicBezTo>
                  <a:cubicBezTo>
                    <a:pt x="1" y="1"/>
                    <a:pt x="1" y="1"/>
                    <a:pt x="1" y="2"/>
                  </a:cubicBezTo>
                  <a:cubicBezTo>
                    <a:pt x="1" y="2"/>
                    <a:pt x="1" y="2"/>
                    <a:pt x="2" y="3"/>
                  </a:cubicBezTo>
                  <a:cubicBezTo>
                    <a:pt x="2" y="3"/>
                    <a:pt x="3" y="3"/>
                    <a:pt x="3" y="3"/>
                  </a:cubicBezTo>
                  <a:cubicBezTo>
                    <a:pt x="4" y="3"/>
                    <a:pt x="5" y="3"/>
                    <a:pt x="5" y="3"/>
                  </a:cubicBezTo>
                  <a:cubicBezTo>
                    <a:pt x="7" y="4"/>
                    <a:pt x="8" y="4"/>
                    <a:pt x="9" y="3"/>
                  </a:cubicBezTo>
                  <a:cubicBezTo>
                    <a:pt x="12" y="3"/>
                    <a:pt x="15" y="3"/>
                    <a:pt x="17" y="2"/>
                  </a:cubicBezTo>
                  <a:cubicBezTo>
                    <a:pt x="17" y="2"/>
                    <a:pt x="18" y="2"/>
                    <a:pt x="18" y="2"/>
                  </a:cubicBezTo>
                  <a:cubicBezTo>
                    <a:pt x="18" y="2"/>
                    <a:pt x="18" y="1"/>
                    <a:pt x="18" y="1"/>
                  </a:cubicBezTo>
                  <a:cubicBezTo>
                    <a:pt x="18" y="1"/>
                    <a:pt x="17" y="0"/>
                    <a:pt x="17" y="0"/>
                  </a:cubicBezTo>
                  <a:cubicBezTo>
                    <a:pt x="17" y="0"/>
                    <a:pt x="17" y="0"/>
                    <a:pt x="17" y="0"/>
                  </a:cubicBezTo>
                  <a:cubicBezTo>
                    <a:pt x="17" y="0"/>
                    <a:pt x="17" y="0"/>
                    <a:pt x="17" y="0"/>
                  </a:cubicBezTo>
                  <a:cubicBezTo>
                    <a:pt x="17" y="0"/>
                    <a:pt x="18" y="0"/>
                    <a:pt x="18" y="1"/>
                  </a:cubicBezTo>
                  <a:cubicBezTo>
                    <a:pt x="19" y="1"/>
                    <a:pt x="19" y="1"/>
                    <a:pt x="19" y="1"/>
                  </a:cubicBezTo>
                  <a:cubicBezTo>
                    <a:pt x="19" y="2"/>
                    <a:pt x="19" y="2"/>
                    <a:pt x="19" y="2"/>
                  </a:cubicBezTo>
                  <a:cubicBezTo>
                    <a:pt x="19" y="3"/>
                    <a:pt x="18" y="3"/>
                    <a:pt x="17" y="3"/>
                  </a:cubicBezTo>
                  <a:cubicBezTo>
                    <a:pt x="15" y="4"/>
                    <a:pt x="12" y="4"/>
                    <a:pt x="9" y="4"/>
                  </a:cubicBezTo>
                  <a:cubicBezTo>
                    <a:pt x="8" y="4"/>
                    <a:pt x="7" y="4"/>
                    <a:pt x="5" y="4"/>
                  </a:cubicBezTo>
                  <a:cubicBezTo>
                    <a:pt x="4" y="4"/>
                    <a:pt x="4" y="4"/>
                    <a:pt x="3" y="4"/>
                  </a:cubicBezTo>
                  <a:cubicBezTo>
                    <a:pt x="3" y="4"/>
                    <a:pt x="2" y="4"/>
                    <a:pt x="1" y="4"/>
                  </a:cubicBezTo>
                  <a:cubicBezTo>
                    <a:pt x="1" y="3"/>
                    <a:pt x="0" y="2"/>
                    <a:pt x="0" y="2"/>
                  </a:cubicBezTo>
                  <a:cubicBezTo>
                    <a:pt x="0" y="1"/>
                    <a:pt x="1" y="1"/>
                    <a:pt x="1" y="1"/>
                  </a:cubicBezTo>
                  <a:cubicBezTo>
                    <a:pt x="1" y="0"/>
                    <a:pt x="1" y="0"/>
                    <a:pt x="1" y="0"/>
                  </a:cubicBezTo>
                  <a:cubicBezTo>
                    <a:pt x="1" y="0"/>
                    <a:pt x="1" y="0"/>
                    <a:pt x="1" y="0"/>
                  </a:cubicBezTo>
                  <a:cubicBezTo>
                    <a:pt x="1" y="0"/>
                    <a:pt x="1" y="0"/>
                    <a:pt x="1" y="0"/>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25" name="Freeform 168"/>
            <p:cNvSpPr/>
            <p:nvPr/>
          </p:nvSpPr>
          <p:spPr bwMode="auto">
            <a:xfrm>
              <a:off x="1866901" y="5113338"/>
              <a:ext cx="766763" cy="161925"/>
            </a:xfrm>
            <a:custGeom>
              <a:avLst/>
              <a:gdLst>
                <a:gd name="T0" fmla="*/ 2 w 19"/>
                <a:gd name="T1" fmla="*/ 0 h 4"/>
                <a:gd name="T2" fmla="*/ 1 w 19"/>
                <a:gd name="T3" fmla="*/ 1 h 4"/>
                <a:gd name="T4" fmla="*/ 1 w 19"/>
                <a:gd name="T5" fmla="*/ 2 h 4"/>
                <a:gd name="T6" fmla="*/ 1 w 19"/>
                <a:gd name="T7" fmla="*/ 2 h 4"/>
                <a:gd name="T8" fmla="*/ 2 w 19"/>
                <a:gd name="T9" fmla="*/ 2 h 4"/>
                <a:gd name="T10" fmla="*/ 3 w 19"/>
                <a:gd name="T11" fmla="*/ 3 h 4"/>
                <a:gd name="T12" fmla="*/ 5 w 19"/>
                <a:gd name="T13" fmla="*/ 4 h 4"/>
                <a:gd name="T14" fmla="*/ 11 w 19"/>
                <a:gd name="T15" fmla="*/ 3 h 4"/>
                <a:gd name="T16" fmla="*/ 16 w 19"/>
                <a:gd name="T17" fmla="*/ 2 h 4"/>
                <a:gd name="T18" fmla="*/ 18 w 19"/>
                <a:gd name="T19" fmla="*/ 1 h 4"/>
                <a:gd name="T20" fmla="*/ 18 w 19"/>
                <a:gd name="T21" fmla="*/ 1 h 4"/>
                <a:gd name="T22" fmla="*/ 18 w 19"/>
                <a:gd name="T23" fmla="*/ 0 h 4"/>
                <a:gd name="T24" fmla="*/ 18 w 19"/>
                <a:gd name="T25" fmla="*/ 0 h 4"/>
                <a:gd name="T26" fmla="*/ 18 w 19"/>
                <a:gd name="T27" fmla="*/ 0 h 4"/>
                <a:gd name="T28" fmla="*/ 19 w 19"/>
                <a:gd name="T29" fmla="*/ 0 h 4"/>
                <a:gd name="T30" fmla="*/ 19 w 19"/>
                <a:gd name="T31" fmla="*/ 2 h 4"/>
                <a:gd name="T32" fmla="*/ 16 w 19"/>
                <a:gd name="T33" fmla="*/ 3 h 4"/>
                <a:gd name="T34" fmla="*/ 11 w 19"/>
                <a:gd name="T35" fmla="*/ 4 h 4"/>
                <a:gd name="T36" fmla="*/ 5 w 19"/>
                <a:gd name="T37" fmla="*/ 4 h 4"/>
                <a:gd name="T38" fmla="*/ 3 w 19"/>
                <a:gd name="T39" fmla="*/ 4 h 4"/>
                <a:gd name="T40" fmla="*/ 1 w 19"/>
                <a:gd name="T41" fmla="*/ 3 h 4"/>
                <a:gd name="T42" fmla="*/ 0 w 19"/>
                <a:gd name="T43" fmla="*/ 2 h 4"/>
                <a:gd name="T44" fmla="*/ 0 w 19"/>
                <a:gd name="T45" fmla="*/ 2 h 4"/>
                <a:gd name="T46" fmla="*/ 0 w 19"/>
                <a:gd name="T47" fmla="*/ 2 h 4"/>
                <a:gd name="T48" fmla="*/ 1 w 19"/>
                <a:gd name="T49" fmla="*/ 0 h 4"/>
                <a:gd name="T50" fmla="*/ 2 w 19"/>
                <a:gd name="T51" fmla="*/ 0 h 4"/>
                <a:gd name="T52" fmla="*/ 2 w 19"/>
                <a:gd name="T5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 h="4">
                  <a:moveTo>
                    <a:pt x="2" y="0"/>
                  </a:moveTo>
                  <a:cubicBezTo>
                    <a:pt x="2" y="0"/>
                    <a:pt x="1" y="1"/>
                    <a:pt x="1" y="1"/>
                  </a:cubicBezTo>
                  <a:cubicBezTo>
                    <a:pt x="1" y="2"/>
                    <a:pt x="1" y="2"/>
                    <a:pt x="1" y="2"/>
                  </a:cubicBezTo>
                  <a:cubicBezTo>
                    <a:pt x="1" y="2"/>
                    <a:pt x="1" y="2"/>
                    <a:pt x="1" y="2"/>
                  </a:cubicBezTo>
                  <a:cubicBezTo>
                    <a:pt x="1" y="2"/>
                    <a:pt x="1" y="2"/>
                    <a:pt x="2" y="2"/>
                  </a:cubicBezTo>
                  <a:cubicBezTo>
                    <a:pt x="2" y="3"/>
                    <a:pt x="3" y="3"/>
                    <a:pt x="3" y="3"/>
                  </a:cubicBezTo>
                  <a:cubicBezTo>
                    <a:pt x="4" y="3"/>
                    <a:pt x="5" y="3"/>
                    <a:pt x="5" y="4"/>
                  </a:cubicBezTo>
                  <a:cubicBezTo>
                    <a:pt x="7" y="4"/>
                    <a:pt x="9" y="3"/>
                    <a:pt x="11" y="3"/>
                  </a:cubicBezTo>
                  <a:cubicBezTo>
                    <a:pt x="12" y="3"/>
                    <a:pt x="14" y="2"/>
                    <a:pt x="16" y="2"/>
                  </a:cubicBezTo>
                  <a:cubicBezTo>
                    <a:pt x="17" y="2"/>
                    <a:pt x="17" y="2"/>
                    <a:pt x="18" y="1"/>
                  </a:cubicBezTo>
                  <a:cubicBezTo>
                    <a:pt x="18" y="1"/>
                    <a:pt x="19" y="1"/>
                    <a:pt x="18" y="1"/>
                  </a:cubicBezTo>
                  <a:cubicBezTo>
                    <a:pt x="18" y="0"/>
                    <a:pt x="18" y="0"/>
                    <a:pt x="18" y="0"/>
                  </a:cubicBezTo>
                  <a:cubicBezTo>
                    <a:pt x="18" y="0"/>
                    <a:pt x="18" y="0"/>
                    <a:pt x="18" y="0"/>
                  </a:cubicBezTo>
                  <a:cubicBezTo>
                    <a:pt x="18" y="0"/>
                    <a:pt x="18" y="0"/>
                    <a:pt x="18" y="0"/>
                  </a:cubicBezTo>
                  <a:cubicBezTo>
                    <a:pt x="18" y="0"/>
                    <a:pt x="19" y="0"/>
                    <a:pt x="19" y="0"/>
                  </a:cubicBezTo>
                  <a:cubicBezTo>
                    <a:pt x="19" y="1"/>
                    <a:pt x="19" y="2"/>
                    <a:pt x="19" y="2"/>
                  </a:cubicBezTo>
                  <a:cubicBezTo>
                    <a:pt x="18" y="3"/>
                    <a:pt x="17" y="3"/>
                    <a:pt x="16" y="3"/>
                  </a:cubicBezTo>
                  <a:cubicBezTo>
                    <a:pt x="14" y="4"/>
                    <a:pt x="13" y="4"/>
                    <a:pt x="11" y="4"/>
                  </a:cubicBezTo>
                  <a:cubicBezTo>
                    <a:pt x="9" y="4"/>
                    <a:pt x="7" y="4"/>
                    <a:pt x="5" y="4"/>
                  </a:cubicBezTo>
                  <a:cubicBezTo>
                    <a:pt x="4" y="4"/>
                    <a:pt x="3" y="4"/>
                    <a:pt x="3" y="4"/>
                  </a:cubicBezTo>
                  <a:cubicBezTo>
                    <a:pt x="2" y="4"/>
                    <a:pt x="2" y="4"/>
                    <a:pt x="1" y="3"/>
                  </a:cubicBezTo>
                  <a:cubicBezTo>
                    <a:pt x="1" y="3"/>
                    <a:pt x="0" y="3"/>
                    <a:pt x="0" y="2"/>
                  </a:cubicBezTo>
                  <a:cubicBezTo>
                    <a:pt x="0" y="2"/>
                    <a:pt x="0" y="2"/>
                    <a:pt x="0" y="2"/>
                  </a:cubicBezTo>
                  <a:cubicBezTo>
                    <a:pt x="0" y="2"/>
                    <a:pt x="0" y="2"/>
                    <a:pt x="0" y="2"/>
                  </a:cubicBezTo>
                  <a:cubicBezTo>
                    <a:pt x="1" y="1"/>
                    <a:pt x="1" y="1"/>
                    <a:pt x="1" y="0"/>
                  </a:cubicBezTo>
                  <a:cubicBezTo>
                    <a:pt x="1" y="0"/>
                    <a:pt x="1" y="0"/>
                    <a:pt x="2" y="0"/>
                  </a:cubicBezTo>
                  <a:cubicBezTo>
                    <a:pt x="2" y="0"/>
                    <a:pt x="2" y="0"/>
                    <a:pt x="2" y="0"/>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26" name="Freeform 169"/>
            <p:cNvSpPr/>
            <p:nvPr/>
          </p:nvSpPr>
          <p:spPr bwMode="auto">
            <a:xfrm>
              <a:off x="1906588" y="5194300"/>
              <a:ext cx="727075" cy="201612"/>
            </a:xfrm>
            <a:custGeom>
              <a:avLst/>
              <a:gdLst>
                <a:gd name="T0" fmla="*/ 1 w 18"/>
                <a:gd name="T1" fmla="*/ 2 h 5"/>
                <a:gd name="T2" fmla="*/ 1 w 18"/>
                <a:gd name="T3" fmla="*/ 3 h 5"/>
                <a:gd name="T4" fmla="*/ 2 w 18"/>
                <a:gd name="T5" fmla="*/ 4 h 5"/>
                <a:gd name="T6" fmla="*/ 5 w 18"/>
                <a:gd name="T7" fmla="*/ 4 h 5"/>
                <a:gd name="T8" fmla="*/ 9 w 18"/>
                <a:gd name="T9" fmla="*/ 4 h 5"/>
                <a:gd name="T10" fmla="*/ 16 w 18"/>
                <a:gd name="T11" fmla="*/ 2 h 5"/>
                <a:gd name="T12" fmla="*/ 17 w 18"/>
                <a:gd name="T13" fmla="*/ 1 h 5"/>
                <a:gd name="T14" fmla="*/ 17 w 18"/>
                <a:gd name="T15" fmla="*/ 0 h 5"/>
                <a:gd name="T16" fmla="*/ 17 w 18"/>
                <a:gd name="T17" fmla="*/ 0 h 5"/>
                <a:gd name="T18" fmla="*/ 17 w 18"/>
                <a:gd name="T19" fmla="*/ 0 h 5"/>
                <a:gd name="T20" fmla="*/ 18 w 18"/>
                <a:gd name="T21" fmla="*/ 1 h 5"/>
                <a:gd name="T22" fmla="*/ 18 w 18"/>
                <a:gd name="T23" fmla="*/ 2 h 5"/>
                <a:gd name="T24" fmla="*/ 17 w 18"/>
                <a:gd name="T25" fmla="*/ 3 h 5"/>
                <a:gd name="T26" fmla="*/ 9 w 18"/>
                <a:gd name="T27" fmla="*/ 5 h 5"/>
                <a:gd name="T28" fmla="*/ 5 w 18"/>
                <a:gd name="T29" fmla="*/ 5 h 5"/>
                <a:gd name="T30" fmla="*/ 2 w 18"/>
                <a:gd name="T31" fmla="*/ 5 h 5"/>
                <a:gd name="T32" fmla="*/ 0 w 18"/>
                <a:gd name="T33" fmla="*/ 4 h 5"/>
                <a:gd name="T34" fmla="*/ 1 w 18"/>
                <a:gd name="T35" fmla="*/ 2 h 5"/>
                <a:gd name="T36" fmla="*/ 1 w 18"/>
                <a:gd name="T37" fmla="*/ 2 h 5"/>
                <a:gd name="T38" fmla="*/ 1 w 18"/>
                <a:gd name="T39" fmla="*/ 2 h 5"/>
                <a:gd name="T40" fmla="*/ 1 w 18"/>
                <a:gd name="T4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5">
                  <a:moveTo>
                    <a:pt x="1" y="2"/>
                  </a:moveTo>
                  <a:cubicBezTo>
                    <a:pt x="2" y="2"/>
                    <a:pt x="1" y="2"/>
                    <a:pt x="1" y="3"/>
                  </a:cubicBezTo>
                  <a:cubicBezTo>
                    <a:pt x="1" y="3"/>
                    <a:pt x="1" y="3"/>
                    <a:pt x="2" y="4"/>
                  </a:cubicBezTo>
                  <a:cubicBezTo>
                    <a:pt x="3" y="4"/>
                    <a:pt x="4" y="4"/>
                    <a:pt x="5" y="4"/>
                  </a:cubicBezTo>
                  <a:cubicBezTo>
                    <a:pt x="7" y="5"/>
                    <a:pt x="8" y="5"/>
                    <a:pt x="9" y="4"/>
                  </a:cubicBezTo>
                  <a:cubicBezTo>
                    <a:pt x="12" y="4"/>
                    <a:pt x="15" y="3"/>
                    <a:pt x="16" y="2"/>
                  </a:cubicBezTo>
                  <a:cubicBezTo>
                    <a:pt x="17" y="2"/>
                    <a:pt x="17" y="1"/>
                    <a:pt x="17" y="1"/>
                  </a:cubicBezTo>
                  <a:cubicBezTo>
                    <a:pt x="17" y="0"/>
                    <a:pt x="17" y="0"/>
                    <a:pt x="17" y="0"/>
                  </a:cubicBezTo>
                  <a:cubicBezTo>
                    <a:pt x="17" y="0"/>
                    <a:pt x="17" y="0"/>
                    <a:pt x="17" y="0"/>
                  </a:cubicBezTo>
                  <a:cubicBezTo>
                    <a:pt x="17" y="0"/>
                    <a:pt x="17" y="0"/>
                    <a:pt x="17" y="0"/>
                  </a:cubicBezTo>
                  <a:cubicBezTo>
                    <a:pt x="17" y="0"/>
                    <a:pt x="17" y="0"/>
                    <a:pt x="18" y="1"/>
                  </a:cubicBezTo>
                  <a:cubicBezTo>
                    <a:pt x="18" y="1"/>
                    <a:pt x="18" y="1"/>
                    <a:pt x="18" y="2"/>
                  </a:cubicBezTo>
                  <a:cubicBezTo>
                    <a:pt x="18" y="3"/>
                    <a:pt x="18" y="3"/>
                    <a:pt x="17" y="3"/>
                  </a:cubicBezTo>
                  <a:cubicBezTo>
                    <a:pt x="15" y="5"/>
                    <a:pt x="12" y="5"/>
                    <a:pt x="9" y="5"/>
                  </a:cubicBezTo>
                  <a:cubicBezTo>
                    <a:pt x="8" y="5"/>
                    <a:pt x="7" y="5"/>
                    <a:pt x="5" y="5"/>
                  </a:cubicBezTo>
                  <a:cubicBezTo>
                    <a:pt x="4" y="5"/>
                    <a:pt x="3" y="5"/>
                    <a:pt x="2" y="5"/>
                  </a:cubicBezTo>
                  <a:cubicBezTo>
                    <a:pt x="1" y="4"/>
                    <a:pt x="1" y="4"/>
                    <a:pt x="0" y="4"/>
                  </a:cubicBezTo>
                  <a:cubicBezTo>
                    <a:pt x="0" y="3"/>
                    <a:pt x="0" y="2"/>
                    <a:pt x="1" y="2"/>
                  </a:cubicBezTo>
                  <a:cubicBezTo>
                    <a:pt x="1" y="2"/>
                    <a:pt x="1" y="2"/>
                    <a:pt x="1" y="2"/>
                  </a:cubicBezTo>
                  <a:cubicBezTo>
                    <a:pt x="1" y="2"/>
                    <a:pt x="1" y="2"/>
                    <a:pt x="1" y="2"/>
                  </a:cubicBezTo>
                  <a:cubicBezTo>
                    <a:pt x="2" y="2"/>
                    <a:pt x="2" y="2"/>
                    <a:pt x="1" y="2"/>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27" name="Freeform 170"/>
            <p:cNvSpPr/>
            <p:nvPr/>
          </p:nvSpPr>
          <p:spPr bwMode="auto">
            <a:xfrm>
              <a:off x="1946276" y="5356225"/>
              <a:ext cx="647700" cy="161925"/>
            </a:xfrm>
            <a:custGeom>
              <a:avLst/>
              <a:gdLst>
                <a:gd name="T0" fmla="*/ 1 w 16"/>
                <a:gd name="T1" fmla="*/ 0 h 4"/>
                <a:gd name="T2" fmla="*/ 1 w 16"/>
                <a:gd name="T3" fmla="*/ 1 h 4"/>
                <a:gd name="T4" fmla="*/ 2 w 16"/>
                <a:gd name="T5" fmla="*/ 2 h 4"/>
                <a:gd name="T6" fmla="*/ 5 w 16"/>
                <a:gd name="T7" fmla="*/ 3 h 4"/>
                <a:gd name="T8" fmla="*/ 8 w 16"/>
                <a:gd name="T9" fmla="*/ 3 h 4"/>
                <a:gd name="T10" fmla="*/ 14 w 16"/>
                <a:gd name="T11" fmla="*/ 1 h 4"/>
                <a:gd name="T12" fmla="*/ 15 w 16"/>
                <a:gd name="T13" fmla="*/ 0 h 4"/>
                <a:gd name="T14" fmla="*/ 15 w 16"/>
                <a:gd name="T15" fmla="*/ 0 h 4"/>
                <a:gd name="T16" fmla="*/ 15 w 16"/>
                <a:gd name="T17" fmla="*/ 0 h 4"/>
                <a:gd name="T18" fmla="*/ 15 w 16"/>
                <a:gd name="T19" fmla="*/ 0 h 4"/>
                <a:gd name="T20" fmla="*/ 15 w 16"/>
                <a:gd name="T21" fmla="*/ 0 h 4"/>
                <a:gd name="T22" fmla="*/ 15 w 16"/>
                <a:gd name="T23" fmla="*/ 1 h 4"/>
                <a:gd name="T24" fmla="*/ 14 w 16"/>
                <a:gd name="T25" fmla="*/ 2 h 4"/>
                <a:gd name="T26" fmla="*/ 8 w 16"/>
                <a:gd name="T27" fmla="*/ 3 h 4"/>
                <a:gd name="T28" fmla="*/ 5 w 16"/>
                <a:gd name="T29" fmla="*/ 3 h 4"/>
                <a:gd name="T30" fmla="*/ 2 w 16"/>
                <a:gd name="T31" fmla="*/ 3 h 4"/>
                <a:gd name="T32" fmla="*/ 1 w 16"/>
                <a:gd name="T33" fmla="*/ 2 h 4"/>
                <a:gd name="T34" fmla="*/ 1 w 16"/>
                <a:gd name="T35" fmla="*/ 1 h 4"/>
                <a:gd name="T36" fmla="*/ 1 w 16"/>
                <a:gd name="T37" fmla="*/ 0 h 4"/>
                <a:gd name="T38" fmla="*/ 1 w 16"/>
                <a:gd name="T39" fmla="*/ 0 h 4"/>
                <a:gd name="T40" fmla="*/ 1 w 16"/>
                <a:gd name="T41" fmla="*/ 0 h 4"/>
                <a:gd name="T42" fmla="*/ 1 w 16"/>
                <a:gd name="T4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4">
                  <a:moveTo>
                    <a:pt x="1" y="0"/>
                  </a:moveTo>
                  <a:cubicBezTo>
                    <a:pt x="1" y="0"/>
                    <a:pt x="1" y="1"/>
                    <a:pt x="1" y="1"/>
                  </a:cubicBezTo>
                  <a:cubicBezTo>
                    <a:pt x="1" y="2"/>
                    <a:pt x="1" y="2"/>
                    <a:pt x="2" y="2"/>
                  </a:cubicBezTo>
                  <a:cubicBezTo>
                    <a:pt x="3" y="2"/>
                    <a:pt x="4" y="2"/>
                    <a:pt x="5" y="3"/>
                  </a:cubicBezTo>
                  <a:cubicBezTo>
                    <a:pt x="6" y="3"/>
                    <a:pt x="7" y="3"/>
                    <a:pt x="8" y="3"/>
                  </a:cubicBezTo>
                  <a:cubicBezTo>
                    <a:pt x="10" y="2"/>
                    <a:pt x="12" y="1"/>
                    <a:pt x="14" y="1"/>
                  </a:cubicBezTo>
                  <a:cubicBezTo>
                    <a:pt x="14" y="1"/>
                    <a:pt x="15" y="1"/>
                    <a:pt x="15" y="0"/>
                  </a:cubicBezTo>
                  <a:cubicBezTo>
                    <a:pt x="15" y="0"/>
                    <a:pt x="15" y="0"/>
                    <a:pt x="15" y="0"/>
                  </a:cubicBezTo>
                  <a:cubicBezTo>
                    <a:pt x="15" y="0"/>
                    <a:pt x="15" y="0"/>
                    <a:pt x="15" y="0"/>
                  </a:cubicBezTo>
                  <a:cubicBezTo>
                    <a:pt x="15" y="0"/>
                    <a:pt x="15" y="0"/>
                    <a:pt x="15" y="0"/>
                  </a:cubicBezTo>
                  <a:cubicBezTo>
                    <a:pt x="15" y="0"/>
                    <a:pt x="15" y="0"/>
                    <a:pt x="15" y="0"/>
                  </a:cubicBezTo>
                  <a:cubicBezTo>
                    <a:pt x="16" y="1"/>
                    <a:pt x="15" y="1"/>
                    <a:pt x="15" y="1"/>
                  </a:cubicBezTo>
                  <a:cubicBezTo>
                    <a:pt x="15" y="2"/>
                    <a:pt x="15" y="2"/>
                    <a:pt x="14" y="2"/>
                  </a:cubicBezTo>
                  <a:cubicBezTo>
                    <a:pt x="13" y="3"/>
                    <a:pt x="10" y="4"/>
                    <a:pt x="8" y="3"/>
                  </a:cubicBezTo>
                  <a:cubicBezTo>
                    <a:pt x="7" y="3"/>
                    <a:pt x="6" y="3"/>
                    <a:pt x="5" y="3"/>
                  </a:cubicBezTo>
                  <a:cubicBezTo>
                    <a:pt x="4" y="4"/>
                    <a:pt x="2" y="4"/>
                    <a:pt x="2" y="3"/>
                  </a:cubicBezTo>
                  <a:cubicBezTo>
                    <a:pt x="1" y="3"/>
                    <a:pt x="1" y="3"/>
                    <a:pt x="1" y="2"/>
                  </a:cubicBezTo>
                  <a:cubicBezTo>
                    <a:pt x="0" y="2"/>
                    <a:pt x="1" y="1"/>
                    <a:pt x="1" y="1"/>
                  </a:cubicBezTo>
                  <a:cubicBezTo>
                    <a:pt x="1" y="0"/>
                    <a:pt x="1" y="0"/>
                    <a:pt x="1" y="0"/>
                  </a:cubicBezTo>
                  <a:cubicBezTo>
                    <a:pt x="1" y="0"/>
                    <a:pt x="1" y="0"/>
                    <a:pt x="1" y="0"/>
                  </a:cubicBezTo>
                  <a:cubicBezTo>
                    <a:pt x="1" y="0"/>
                    <a:pt x="1" y="0"/>
                    <a:pt x="1" y="0"/>
                  </a:cubicBezTo>
                  <a:cubicBezTo>
                    <a:pt x="1" y="0"/>
                    <a:pt x="1" y="0"/>
                    <a:pt x="1" y="0"/>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28" name="Freeform 171"/>
            <p:cNvSpPr/>
            <p:nvPr/>
          </p:nvSpPr>
          <p:spPr bwMode="auto">
            <a:xfrm>
              <a:off x="2149476" y="5476875"/>
              <a:ext cx="282575" cy="122237"/>
            </a:xfrm>
            <a:custGeom>
              <a:avLst/>
              <a:gdLst>
                <a:gd name="T0" fmla="*/ 0 w 7"/>
                <a:gd name="T1" fmla="*/ 0 h 3"/>
                <a:gd name="T2" fmla="*/ 1 w 7"/>
                <a:gd name="T3" fmla="*/ 1 h 3"/>
                <a:gd name="T4" fmla="*/ 1 w 7"/>
                <a:gd name="T5" fmla="*/ 1 h 3"/>
                <a:gd name="T6" fmla="*/ 1 w 7"/>
                <a:gd name="T7" fmla="*/ 1 h 3"/>
                <a:gd name="T8" fmla="*/ 2 w 7"/>
                <a:gd name="T9" fmla="*/ 2 h 3"/>
                <a:gd name="T10" fmla="*/ 3 w 7"/>
                <a:gd name="T11" fmla="*/ 2 h 3"/>
                <a:gd name="T12" fmla="*/ 5 w 7"/>
                <a:gd name="T13" fmla="*/ 1 h 3"/>
                <a:gd name="T14" fmla="*/ 6 w 7"/>
                <a:gd name="T15" fmla="*/ 0 h 3"/>
                <a:gd name="T16" fmla="*/ 6 w 7"/>
                <a:gd name="T17" fmla="*/ 0 h 3"/>
                <a:gd name="T18" fmla="*/ 6 w 7"/>
                <a:gd name="T19" fmla="*/ 0 h 3"/>
                <a:gd name="T20" fmla="*/ 6 w 7"/>
                <a:gd name="T21" fmla="*/ 0 h 3"/>
                <a:gd name="T22" fmla="*/ 6 w 7"/>
                <a:gd name="T23" fmla="*/ 1 h 3"/>
                <a:gd name="T24" fmla="*/ 3 w 7"/>
                <a:gd name="T25" fmla="*/ 3 h 3"/>
                <a:gd name="T26" fmla="*/ 2 w 7"/>
                <a:gd name="T27" fmla="*/ 3 h 3"/>
                <a:gd name="T28" fmla="*/ 0 w 7"/>
                <a:gd name="T29" fmla="*/ 2 h 3"/>
                <a:gd name="T30" fmla="*/ 0 w 7"/>
                <a:gd name="T31" fmla="*/ 1 h 3"/>
                <a:gd name="T32" fmla="*/ 0 w 7"/>
                <a:gd name="T33" fmla="*/ 0 h 3"/>
                <a:gd name="T34" fmla="*/ 0 w 7"/>
                <a:gd name="T35" fmla="*/ 0 h 3"/>
                <a:gd name="T36" fmla="*/ 0 w 7"/>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
                  <a:moveTo>
                    <a:pt x="0" y="0"/>
                  </a:moveTo>
                  <a:cubicBezTo>
                    <a:pt x="0" y="0"/>
                    <a:pt x="1" y="0"/>
                    <a:pt x="1" y="1"/>
                  </a:cubicBezTo>
                  <a:cubicBezTo>
                    <a:pt x="1" y="1"/>
                    <a:pt x="1" y="1"/>
                    <a:pt x="1" y="1"/>
                  </a:cubicBezTo>
                  <a:cubicBezTo>
                    <a:pt x="1" y="1"/>
                    <a:pt x="1" y="1"/>
                    <a:pt x="1" y="1"/>
                  </a:cubicBezTo>
                  <a:cubicBezTo>
                    <a:pt x="2" y="2"/>
                    <a:pt x="2" y="2"/>
                    <a:pt x="2" y="2"/>
                  </a:cubicBezTo>
                  <a:cubicBezTo>
                    <a:pt x="2" y="2"/>
                    <a:pt x="3" y="2"/>
                    <a:pt x="3" y="2"/>
                  </a:cubicBezTo>
                  <a:cubicBezTo>
                    <a:pt x="4" y="2"/>
                    <a:pt x="5" y="1"/>
                    <a:pt x="5" y="1"/>
                  </a:cubicBezTo>
                  <a:cubicBezTo>
                    <a:pt x="6" y="1"/>
                    <a:pt x="6" y="0"/>
                    <a:pt x="6" y="0"/>
                  </a:cubicBezTo>
                  <a:cubicBezTo>
                    <a:pt x="6" y="0"/>
                    <a:pt x="6" y="0"/>
                    <a:pt x="6" y="0"/>
                  </a:cubicBezTo>
                  <a:cubicBezTo>
                    <a:pt x="6" y="0"/>
                    <a:pt x="6" y="0"/>
                    <a:pt x="6" y="0"/>
                  </a:cubicBezTo>
                  <a:cubicBezTo>
                    <a:pt x="6" y="0"/>
                    <a:pt x="6" y="0"/>
                    <a:pt x="6" y="0"/>
                  </a:cubicBezTo>
                  <a:cubicBezTo>
                    <a:pt x="7" y="0"/>
                    <a:pt x="7" y="1"/>
                    <a:pt x="6" y="1"/>
                  </a:cubicBezTo>
                  <a:cubicBezTo>
                    <a:pt x="6" y="3"/>
                    <a:pt x="5" y="3"/>
                    <a:pt x="3" y="3"/>
                  </a:cubicBezTo>
                  <a:cubicBezTo>
                    <a:pt x="3" y="3"/>
                    <a:pt x="2" y="3"/>
                    <a:pt x="2" y="3"/>
                  </a:cubicBezTo>
                  <a:cubicBezTo>
                    <a:pt x="1" y="3"/>
                    <a:pt x="0" y="2"/>
                    <a:pt x="0" y="2"/>
                  </a:cubicBezTo>
                  <a:cubicBezTo>
                    <a:pt x="0" y="1"/>
                    <a:pt x="0" y="1"/>
                    <a:pt x="0" y="1"/>
                  </a:cubicBezTo>
                  <a:cubicBezTo>
                    <a:pt x="0" y="0"/>
                    <a:pt x="0" y="0"/>
                    <a:pt x="0" y="0"/>
                  </a:cubicBezTo>
                  <a:cubicBezTo>
                    <a:pt x="0" y="0"/>
                    <a:pt x="0" y="0"/>
                    <a:pt x="0" y="0"/>
                  </a:cubicBezTo>
                  <a:cubicBezTo>
                    <a:pt x="0" y="0"/>
                    <a:pt x="0" y="0"/>
                    <a:pt x="0" y="0"/>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29" name="Freeform 172"/>
            <p:cNvSpPr>
              <a:spLocks noEditPoints="1"/>
            </p:cNvSpPr>
            <p:nvPr/>
          </p:nvSpPr>
          <p:spPr bwMode="auto">
            <a:xfrm>
              <a:off x="774701" y="3128963"/>
              <a:ext cx="606425" cy="809625"/>
            </a:xfrm>
            <a:custGeom>
              <a:avLst/>
              <a:gdLst>
                <a:gd name="T0" fmla="*/ 9 w 15"/>
                <a:gd name="T1" fmla="*/ 20 h 20"/>
                <a:gd name="T2" fmla="*/ 8 w 15"/>
                <a:gd name="T3" fmla="*/ 18 h 20"/>
                <a:gd name="T4" fmla="*/ 8 w 15"/>
                <a:gd name="T5" fmla="*/ 16 h 20"/>
                <a:gd name="T6" fmla="*/ 9 w 15"/>
                <a:gd name="T7" fmla="*/ 13 h 20"/>
                <a:gd name="T8" fmla="*/ 12 w 15"/>
                <a:gd name="T9" fmla="*/ 10 h 20"/>
                <a:gd name="T10" fmla="*/ 14 w 15"/>
                <a:gd name="T11" fmla="*/ 8 h 20"/>
                <a:gd name="T12" fmla="*/ 15 w 15"/>
                <a:gd name="T13" fmla="*/ 9 h 20"/>
                <a:gd name="T14" fmla="*/ 13 w 15"/>
                <a:gd name="T15" fmla="*/ 9 h 20"/>
                <a:gd name="T16" fmla="*/ 12 w 15"/>
                <a:gd name="T17" fmla="*/ 8 h 20"/>
                <a:gd name="T18" fmla="*/ 11 w 15"/>
                <a:gd name="T19" fmla="*/ 7 h 20"/>
                <a:gd name="T20" fmla="*/ 10 w 15"/>
                <a:gd name="T21" fmla="*/ 6 h 20"/>
                <a:gd name="T22" fmla="*/ 9 w 15"/>
                <a:gd name="T23" fmla="*/ 3 h 20"/>
                <a:gd name="T24" fmla="*/ 8 w 15"/>
                <a:gd name="T25" fmla="*/ 1 h 20"/>
                <a:gd name="T26" fmla="*/ 9 w 15"/>
                <a:gd name="T27" fmla="*/ 1 h 20"/>
                <a:gd name="T28" fmla="*/ 9 w 15"/>
                <a:gd name="T29" fmla="*/ 2 h 20"/>
                <a:gd name="T30" fmla="*/ 8 w 15"/>
                <a:gd name="T31" fmla="*/ 4 h 20"/>
                <a:gd name="T32" fmla="*/ 7 w 15"/>
                <a:gd name="T33" fmla="*/ 6 h 20"/>
                <a:gd name="T34" fmla="*/ 4 w 15"/>
                <a:gd name="T35" fmla="*/ 8 h 20"/>
                <a:gd name="T36" fmla="*/ 3 w 15"/>
                <a:gd name="T37" fmla="*/ 9 h 20"/>
                <a:gd name="T38" fmla="*/ 1 w 15"/>
                <a:gd name="T39" fmla="*/ 9 h 20"/>
                <a:gd name="T40" fmla="*/ 1 w 15"/>
                <a:gd name="T41" fmla="*/ 8 h 20"/>
                <a:gd name="T42" fmla="*/ 4 w 15"/>
                <a:gd name="T43" fmla="*/ 10 h 20"/>
                <a:gd name="T44" fmla="*/ 6 w 15"/>
                <a:gd name="T45" fmla="*/ 13 h 20"/>
                <a:gd name="T46" fmla="*/ 9 w 15"/>
                <a:gd name="T47" fmla="*/ 20 h 20"/>
                <a:gd name="T48" fmla="*/ 9 w 15"/>
                <a:gd name="T49" fmla="*/ 20 h 20"/>
                <a:gd name="T50" fmla="*/ 9 w 15"/>
                <a:gd name="T51" fmla="*/ 20 h 20"/>
                <a:gd name="T52" fmla="*/ 9 w 15"/>
                <a:gd name="T53" fmla="*/ 20 h 20"/>
                <a:gd name="T54" fmla="*/ 5 w 15"/>
                <a:gd name="T55" fmla="*/ 14 h 20"/>
                <a:gd name="T56" fmla="*/ 3 w 15"/>
                <a:gd name="T57" fmla="*/ 11 h 20"/>
                <a:gd name="T58" fmla="*/ 1 w 15"/>
                <a:gd name="T59" fmla="*/ 9 h 20"/>
                <a:gd name="T60" fmla="*/ 1 w 15"/>
                <a:gd name="T61" fmla="*/ 8 h 20"/>
                <a:gd name="T62" fmla="*/ 1 w 15"/>
                <a:gd name="T63" fmla="*/ 8 h 20"/>
                <a:gd name="T64" fmla="*/ 2 w 15"/>
                <a:gd name="T65" fmla="*/ 8 h 20"/>
                <a:gd name="T66" fmla="*/ 4 w 15"/>
                <a:gd name="T67" fmla="*/ 7 h 20"/>
                <a:gd name="T68" fmla="*/ 6 w 15"/>
                <a:gd name="T69" fmla="*/ 6 h 20"/>
                <a:gd name="T70" fmla="*/ 7 w 15"/>
                <a:gd name="T71" fmla="*/ 4 h 20"/>
                <a:gd name="T72" fmla="*/ 7 w 15"/>
                <a:gd name="T73" fmla="*/ 3 h 20"/>
                <a:gd name="T74" fmla="*/ 8 w 15"/>
                <a:gd name="T75" fmla="*/ 2 h 20"/>
                <a:gd name="T76" fmla="*/ 8 w 15"/>
                <a:gd name="T77" fmla="*/ 1 h 20"/>
                <a:gd name="T78" fmla="*/ 8 w 15"/>
                <a:gd name="T79" fmla="*/ 1 h 20"/>
                <a:gd name="T80" fmla="*/ 8 w 15"/>
                <a:gd name="T81" fmla="*/ 0 h 20"/>
                <a:gd name="T82" fmla="*/ 9 w 15"/>
                <a:gd name="T83" fmla="*/ 1 h 20"/>
                <a:gd name="T84" fmla="*/ 9 w 15"/>
                <a:gd name="T85" fmla="*/ 3 h 20"/>
                <a:gd name="T86" fmla="*/ 10 w 15"/>
                <a:gd name="T87" fmla="*/ 6 h 20"/>
                <a:gd name="T88" fmla="*/ 11 w 15"/>
                <a:gd name="T89" fmla="*/ 7 h 20"/>
                <a:gd name="T90" fmla="*/ 12 w 15"/>
                <a:gd name="T91" fmla="*/ 8 h 20"/>
                <a:gd name="T92" fmla="*/ 13 w 15"/>
                <a:gd name="T93" fmla="*/ 8 h 20"/>
                <a:gd name="T94" fmla="*/ 15 w 15"/>
                <a:gd name="T95" fmla="*/ 8 h 20"/>
                <a:gd name="T96" fmla="*/ 15 w 15"/>
                <a:gd name="T97" fmla="*/ 8 h 20"/>
                <a:gd name="T98" fmla="*/ 15 w 15"/>
                <a:gd name="T99" fmla="*/ 9 h 20"/>
                <a:gd name="T100" fmla="*/ 12 w 15"/>
                <a:gd name="T101" fmla="*/ 11 h 20"/>
                <a:gd name="T102" fmla="*/ 10 w 15"/>
                <a:gd name="T103" fmla="*/ 14 h 20"/>
                <a:gd name="T104" fmla="*/ 9 w 15"/>
                <a:gd name="T105" fmla="*/ 15 h 20"/>
                <a:gd name="T106" fmla="*/ 9 w 15"/>
                <a:gd name="T107" fmla="*/ 16 h 20"/>
                <a:gd name="T108" fmla="*/ 9 w 15"/>
                <a:gd name="T109" fmla="*/ 18 h 20"/>
                <a:gd name="T110" fmla="*/ 9 w 15"/>
                <a:gd name="T111" fmla="*/ 20 h 20"/>
                <a:gd name="T112" fmla="*/ 9 w 15"/>
                <a:gd name="T113" fmla="*/ 20 h 20"/>
                <a:gd name="T114" fmla="*/ 9 w 15"/>
                <a:gd name="T11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 h="20">
                  <a:moveTo>
                    <a:pt x="9" y="20"/>
                  </a:moveTo>
                  <a:cubicBezTo>
                    <a:pt x="8" y="18"/>
                    <a:pt x="8" y="18"/>
                    <a:pt x="8" y="18"/>
                  </a:cubicBezTo>
                  <a:cubicBezTo>
                    <a:pt x="8" y="18"/>
                    <a:pt x="8" y="17"/>
                    <a:pt x="8" y="16"/>
                  </a:cubicBezTo>
                  <a:cubicBezTo>
                    <a:pt x="8" y="15"/>
                    <a:pt x="9" y="14"/>
                    <a:pt x="9" y="13"/>
                  </a:cubicBezTo>
                  <a:cubicBezTo>
                    <a:pt x="10" y="12"/>
                    <a:pt x="11" y="11"/>
                    <a:pt x="12" y="10"/>
                  </a:cubicBezTo>
                  <a:cubicBezTo>
                    <a:pt x="12" y="9"/>
                    <a:pt x="13" y="9"/>
                    <a:pt x="14" y="8"/>
                  </a:cubicBezTo>
                  <a:cubicBezTo>
                    <a:pt x="15" y="9"/>
                    <a:pt x="15" y="9"/>
                    <a:pt x="15" y="9"/>
                  </a:cubicBezTo>
                  <a:cubicBezTo>
                    <a:pt x="13" y="9"/>
                    <a:pt x="13" y="9"/>
                    <a:pt x="13" y="9"/>
                  </a:cubicBezTo>
                  <a:cubicBezTo>
                    <a:pt x="13" y="9"/>
                    <a:pt x="12" y="8"/>
                    <a:pt x="12" y="8"/>
                  </a:cubicBezTo>
                  <a:cubicBezTo>
                    <a:pt x="11" y="8"/>
                    <a:pt x="11" y="8"/>
                    <a:pt x="11" y="7"/>
                  </a:cubicBezTo>
                  <a:cubicBezTo>
                    <a:pt x="10" y="6"/>
                    <a:pt x="10" y="6"/>
                    <a:pt x="10" y="6"/>
                  </a:cubicBezTo>
                  <a:cubicBezTo>
                    <a:pt x="9" y="5"/>
                    <a:pt x="9" y="4"/>
                    <a:pt x="9" y="3"/>
                  </a:cubicBezTo>
                  <a:cubicBezTo>
                    <a:pt x="8" y="2"/>
                    <a:pt x="8" y="2"/>
                    <a:pt x="8" y="1"/>
                  </a:cubicBezTo>
                  <a:cubicBezTo>
                    <a:pt x="9" y="1"/>
                    <a:pt x="9" y="1"/>
                    <a:pt x="9" y="1"/>
                  </a:cubicBezTo>
                  <a:cubicBezTo>
                    <a:pt x="9" y="2"/>
                    <a:pt x="9" y="2"/>
                    <a:pt x="9" y="2"/>
                  </a:cubicBezTo>
                  <a:cubicBezTo>
                    <a:pt x="8" y="3"/>
                    <a:pt x="8" y="3"/>
                    <a:pt x="8" y="4"/>
                  </a:cubicBezTo>
                  <a:cubicBezTo>
                    <a:pt x="8" y="5"/>
                    <a:pt x="7" y="6"/>
                    <a:pt x="7" y="6"/>
                  </a:cubicBezTo>
                  <a:cubicBezTo>
                    <a:pt x="6" y="7"/>
                    <a:pt x="5" y="8"/>
                    <a:pt x="4" y="8"/>
                  </a:cubicBezTo>
                  <a:cubicBezTo>
                    <a:pt x="4" y="9"/>
                    <a:pt x="3" y="9"/>
                    <a:pt x="3" y="9"/>
                  </a:cubicBezTo>
                  <a:cubicBezTo>
                    <a:pt x="2" y="9"/>
                    <a:pt x="2" y="9"/>
                    <a:pt x="1" y="9"/>
                  </a:cubicBezTo>
                  <a:cubicBezTo>
                    <a:pt x="1" y="8"/>
                    <a:pt x="1" y="8"/>
                    <a:pt x="1" y="8"/>
                  </a:cubicBezTo>
                  <a:cubicBezTo>
                    <a:pt x="2" y="9"/>
                    <a:pt x="4" y="9"/>
                    <a:pt x="4" y="10"/>
                  </a:cubicBezTo>
                  <a:cubicBezTo>
                    <a:pt x="5" y="11"/>
                    <a:pt x="6" y="12"/>
                    <a:pt x="6" y="13"/>
                  </a:cubicBezTo>
                  <a:cubicBezTo>
                    <a:pt x="8" y="15"/>
                    <a:pt x="8" y="18"/>
                    <a:pt x="9" y="20"/>
                  </a:cubicBezTo>
                  <a:cubicBezTo>
                    <a:pt x="9" y="20"/>
                    <a:pt x="9" y="20"/>
                    <a:pt x="9" y="20"/>
                  </a:cubicBezTo>
                  <a:cubicBezTo>
                    <a:pt x="9" y="20"/>
                    <a:pt x="9" y="20"/>
                    <a:pt x="9" y="20"/>
                  </a:cubicBezTo>
                  <a:close/>
                  <a:moveTo>
                    <a:pt x="9" y="20"/>
                  </a:moveTo>
                  <a:cubicBezTo>
                    <a:pt x="8" y="18"/>
                    <a:pt x="7" y="16"/>
                    <a:pt x="5" y="14"/>
                  </a:cubicBezTo>
                  <a:cubicBezTo>
                    <a:pt x="5" y="13"/>
                    <a:pt x="4" y="12"/>
                    <a:pt x="3" y="11"/>
                  </a:cubicBezTo>
                  <a:cubicBezTo>
                    <a:pt x="3" y="10"/>
                    <a:pt x="2" y="10"/>
                    <a:pt x="1" y="9"/>
                  </a:cubicBezTo>
                  <a:cubicBezTo>
                    <a:pt x="0" y="9"/>
                    <a:pt x="0" y="8"/>
                    <a:pt x="1" y="8"/>
                  </a:cubicBezTo>
                  <a:cubicBezTo>
                    <a:pt x="1" y="8"/>
                    <a:pt x="1" y="8"/>
                    <a:pt x="1" y="8"/>
                  </a:cubicBezTo>
                  <a:cubicBezTo>
                    <a:pt x="2" y="8"/>
                    <a:pt x="2" y="8"/>
                    <a:pt x="2" y="8"/>
                  </a:cubicBezTo>
                  <a:cubicBezTo>
                    <a:pt x="3" y="7"/>
                    <a:pt x="3" y="7"/>
                    <a:pt x="4" y="7"/>
                  </a:cubicBezTo>
                  <a:cubicBezTo>
                    <a:pt x="4" y="7"/>
                    <a:pt x="5" y="6"/>
                    <a:pt x="6" y="6"/>
                  </a:cubicBezTo>
                  <a:cubicBezTo>
                    <a:pt x="7" y="4"/>
                    <a:pt x="7" y="4"/>
                    <a:pt x="7" y="4"/>
                  </a:cubicBezTo>
                  <a:cubicBezTo>
                    <a:pt x="7" y="3"/>
                    <a:pt x="7" y="3"/>
                    <a:pt x="7" y="3"/>
                  </a:cubicBezTo>
                  <a:cubicBezTo>
                    <a:pt x="8" y="2"/>
                    <a:pt x="8" y="2"/>
                    <a:pt x="8" y="2"/>
                  </a:cubicBezTo>
                  <a:cubicBezTo>
                    <a:pt x="8" y="1"/>
                    <a:pt x="8" y="1"/>
                    <a:pt x="8" y="1"/>
                  </a:cubicBezTo>
                  <a:cubicBezTo>
                    <a:pt x="8" y="1"/>
                    <a:pt x="8" y="1"/>
                    <a:pt x="8" y="1"/>
                  </a:cubicBezTo>
                  <a:cubicBezTo>
                    <a:pt x="8" y="0"/>
                    <a:pt x="8" y="0"/>
                    <a:pt x="8" y="0"/>
                  </a:cubicBezTo>
                  <a:cubicBezTo>
                    <a:pt x="8" y="0"/>
                    <a:pt x="9" y="0"/>
                    <a:pt x="9" y="1"/>
                  </a:cubicBezTo>
                  <a:cubicBezTo>
                    <a:pt x="9" y="1"/>
                    <a:pt x="9" y="2"/>
                    <a:pt x="9" y="3"/>
                  </a:cubicBezTo>
                  <a:cubicBezTo>
                    <a:pt x="9" y="4"/>
                    <a:pt x="10" y="5"/>
                    <a:pt x="10" y="6"/>
                  </a:cubicBezTo>
                  <a:cubicBezTo>
                    <a:pt x="11" y="7"/>
                    <a:pt x="11" y="7"/>
                    <a:pt x="11" y="7"/>
                  </a:cubicBezTo>
                  <a:cubicBezTo>
                    <a:pt x="11" y="7"/>
                    <a:pt x="12" y="7"/>
                    <a:pt x="12" y="8"/>
                  </a:cubicBezTo>
                  <a:cubicBezTo>
                    <a:pt x="12" y="8"/>
                    <a:pt x="13" y="8"/>
                    <a:pt x="13" y="8"/>
                  </a:cubicBezTo>
                  <a:cubicBezTo>
                    <a:pt x="15" y="8"/>
                    <a:pt x="15" y="8"/>
                    <a:pt x="15" y="8"/>
                  </a:cubicBezTo>
                  <a:cubicBezTo>
                    <a:pt x="15" y="8"/>
                    <a:pt x="15" y="8"/>
                    <a:pt x="15" y="8"/>
                  </a:cubicBezTo>
                  <a:cubicBezTo>
                    <a:pt x="15" y="9"/>
                    <a:pt x="15" y="9"/>
                    <a:pt x="15" y="9"/>
                  </a:cubicBezTo>
                  <a:cubicBezTo>
                    <a:pt x="14" y="10"/>
                    <a:pt x="13" y="10"/>
                    <a:pt x="12" y="11"/>
                  </a:cubicBezTo>
                  <a:cubicBezTo>
                    <a:pt x="12" y="12"/>
                    <a:pt x="11" y="13"/>
                    <a:pt x="10" y="14"/>
                  </a:cubicBezTo>
                  <a:cubicBezTo>
                    <a:pt x="10" y="14"/>
                    <a:pt x="10" y="14"/>
                    <a:pt x="9" y="15"/>
                  </a:cubicBezTo>
                  <a:cubicBezTo>
                    <a:pt x="9" y="15"/>
                    <a:pt x="9" y="16"/>
                    <a:pt x="9" y="16"/>
                  </a:cubicBezTo>
                  <a:cubicBezTo>
                    <a:pt x="9" y="18"/>
                    <a:pt x="9" y="18"/>
                    <a:pt x="9" y="18"/>
                  </a:cubicBezTo>
                  <a:cubicBezTo>
                    <a:pt x="9" y="20"/>
                    <a:pt x="9" y="20"/>
                    <a:pt x="9" y="20"/>
                  </a:cubicBezTo>
                  <a:cubicBezTo>
                    <a:pt x="9" y="20"/>
                    <a:pt x="9" y="20"/>
                    <a:pt x="9" y="20"/>
                  </a:cubicBezTo>
                  <a:cubicBezTo>
                    <a:pt x="9" y="20"/>
                    <a:pt x="9" y="20"/>
                    <a:pt x="9" y="20"/>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0" name="Freeform 173"/>
            <p:cNvSpPr>
              <a:spLocks noEditPoints="1"/>
            </p:cNvSpPr>
            <p:nvPr/>
          </p:nvSpPr>
          <p:spPr bwMode="auto">
            <a:xfrm>
              <a:off x="3482976" y="2643188"/>
              <a:ext cx="604838" cy="809625"/>
            </a:xfrm>
            <a:custGeom>
              <a:avLst/>
              <a:gdLst>
                <a:gd name="T0" fmla="*/ 8 w 15"/>
                <a:gd name="T1" fmla="*/ 20 h 20"/>
                <a:gd name="T2" fmla="*/ 8 w 15"/>
                <a:gd name="T3" fmla="*/ 18 h 20"/>
                <a:gd name="T4" fmla="*/ 8 w 15"/>
                <a:gd name="T5" fmla="*/ 16 h 20"/>
                <a:gd name="T6" fmla="*/ 8 w 15"/>
                <a:gd name="T7" fmla="*/ 14 h 20"/>
                <a:gd name="T8" fmla="*/ 9 w 15"/>
                <a:gd name="T9" fmla="*/ 13 h 20"/>
                <a:gd name="T10" fmla="*/ 11 w 15"/>
                <a:gd name="T11" fmla="*/ 10 h 20"/>
                <a:gd name="T12" fmla="*/ 14 w 15"/>
                <a:gd name="T13" fmla="*/ 8 h 20"/>
                <a:gd name="T14" fmla="*/ 14 w 15"/>
                <a:gd name="T15" fmla="*/ 9 h 20"/>
                <a:gd name="T16" fmla="*/ 13 w 15"/>
                <a:gd name="T17" fmla="*/ 9 h 20"/>
                <a:gd name="T18" fmla="*/ 11 w 15"/>
                <a:gd name="T19" fmla="*/ 8 h 20"/>
                <a:gd name="T20" fmla="*/ 10 w 15"/>
                <a:gd name="T21" fmla="*/ 7 h 20"/>
                <a:gd name="T22" fmla="*/ 9 w 15"/>
                <a:gd name="T23" fmla="*/ 6 h 20"/>
                <a:gd name="T24" fmla="*/ 8 w 15"/>
                <a:gd name="T25" fmla="*/ 3 h 20"/>
                <a:gd name="T26" fmla="*/ 7 w 15"/>
                <a:gd name="T27" fmla="*/ 0 h 20"/>
                <a:gd name="T28" fmla="*/ 8 w 15"/>
                <a:gd name="T29" fmla="*/ 0 h 20"/>
                <a:gd name="T30" fmla="*/ 8 w 15"/>
                <a:gd name="T31" fmla="*/ 2 h 20"/>
                <a:gd name="T32" fmla="*/ 8 w 15"/>
                <a:gd name="T33" fmla="*/ 3 h 20"/>
                <a:gd name="T34" fmla="*/ 6 w 15"/>
                <a:gd name="T35" fmla="*/ 6 h 20"/>
                <a:gd name="T36" fmla="*/ 4 w 15"/>
                <a:gd name="T37" fmla="*/ 8 h 20"/>
                <a:gd name="T38" fmla="*/ 2 w 15"/>
                <a:gd name="T39" fmla="*/ 9 h 20"/>
                <a:gd name="T40" fmla="*/ 1 w 15"/>
                <a:gd name="T41" fmla="*/ 9 h 20"/>
                <a:gd name="T42" fmla="*/ 1 w 15"/>
                <a:gd name="T43" fmla="*/ 8 h 20"/>
                <a:gd name="T44" fmla="*/ 4 w 15"/>
                <a:gd name="T45" fmla="*/ 10 h 20"/>
                <a:gd name="T46" fmla="*/ 6 w 15"/>
                <a:gd name="T47" fmla="*/ 13 h 20"/>
                <a:gd name="T48" fmla="*/ 8 w 15"/>
                <a:gd name="T49" fmla="*/ 20 h 20"/>
                <a:gd name="T50" fmla="*/ 8 w 15"/>
                <a:gd name="T51" fmla="*/ 20 h 20"/>
                <a:gd name="T52" fmla="*/ 8 w 15"/>
                <a:gd name="T53" fmla="*/ 20 h 20"/>
                <a:gd name="T54" fmla="*/ 8 w 15"/>
                <a:gd name="T55" fmla="*/ 20 h 20"/>
                <a:gd name="T56" fmla="*/ 5 w 15"/>
                <a:gd name="T57" fmla="*/ 13 h 20"/>
                <a:gd name="T58" fmla="*/ 3 w 15"/>
                <a:gd name="T59" fmla="*/ 11 h 20"/>
                <a:gd name="T60" fmla="*/ 0 w 15"/>
                <a:gd name="T61" fmla="*/ 9 h 20"/>
                <a:gd name="T62" fmla="*/ 0 w 15"/>
                <a:gd name="T63" fmla="*/ 8 h 20"/>
                <a:gd name="T64" fmla="*/ 1 w 15"/>
                <a:gd name="T65" fmla="*/ 8 h 20"/>
                <a:gd name="T66" fmla="*/ 2 w 15"/>
                <a:gd name="T67" fmla="*/ 7 h 20"/>
                <a:gd name="T68" fmla="*/ 3 w 15"/>
                <a:gd name="T69" fmla="*/ 7 h 20"/>
                <a:gd name="T70" fmla="*/ 5 w 15"/>
                <a:gd name="T71" fmla="*/ 5 h 20"/>
                <a:gd name="T72" fmla="*/ 6 w 15"/>
                <a:gd name="T73" fmla="*/ 4 h 20"/>
                <a:gd name="T74" fmla="*/ 7 w 15"/>
                <a:gd name="T75" fmla="*/ 3 h 20"/>
                <a:gd name="T76" fmla="*/ 7 w 15"/>
                <a:gd name="T77" fmla="*/ 2 h 20"/>
                <a:gd name="T78" fmla="*/ 7 w 15"/>
                <a:gd name="T79" fmla="*/ 0 h 20"/>
                <a:gd name="T80" fmla="*/ 7 w 15"/>
                <a:gd name="T81" fmla="*/ 0 h 20"/>
                <a:gd name="T82" fmla="*/ 8 w 15"/>
                <a:gd name="T83" fmla="*/ 0 h 20"/>
                <a:gd name="T84" fmla="*/ 8 w 15"/>
                <a:gd name="T85" fmla="*/ 0 h 20"/>
                <a:gd name="T86" fmla="*/ 8 w 15"/>
                <a:gd name="T87" fmla="*/ 3 h 20"/>
                <a:gd name="T88" fmla="*/ 10 w 15"/>
                <a:gd name="T89" fmla="*/ 6 h 20"/>
                <a:gd name="T90" fmla="*/ 10 w 15"/>
                <a:gd name="T91" fmla="*/ 7 h 20"/>
                <a:gd name="T92" fmla="*/ 12 w 15"/>
                <a:gd name="T93" fmla="*/ 7 h 20"/>
                <a:gd name="T94" fmla="*/ 13 w 15"/>
                <a:gd name="T95" fmla="*/ 8 h 20"/>
                <a:gd name="T96" fmla="*/ 14 w 15"/>
                <a:gd name="T97" fmla="*/ 8 h 20"/>
                <a:gd name="T98" fmla="*/ 15 w 15"/>
                <a:gd name="T99" fmla="*/ 8 h 20"/>
                <a:gd name="T100" fmla="*/ 14 w 15"/>
                <a:gd name="T101" fmla="*/ 9 h 20"/>
                <a:gd name="T102" fmla="*/ 12 w 15"/>
                <a:gd name="T103" fmla="*/ 11 h 20"/>
                <a:gd name="T104" fmla="*/ 10 w 15"/>
                <a:gd name="T105" fmla="*/ 13 h 20"/>
                <a:gd name="T106" fmla="*/ 9 w 15"/>
                <a:gd name="T107" fmla="*/ 15 h 20"/>
                <a:gd name="T108" fmla="*/ 8 w 15"/>
                <a:gd name="T109" fmla="*/ 16 h 20"/>
                <a:gd name="T110" fmla="*/ 8 w 15"/>
                <a:gd name="T111" fmla="*/ 18 h 20"/>
                <a:gd name="T112" fmla="*/ 8 w 15"/>
                <a:gd name="T113" fmla="*/ 20 h 20"/>
                <a:gd name="T114" fmla="*/ 8 w 15"/>
                <a:gd name="T115" fmla="*/ 20 h 20"/>
                <a:gd name="T116" fmla="*/ 8 w 15"/>
                <a:gd name="T1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 h="20">
                  <a:moveTo>
                    <a:pt x="8" y="20"/>
                  </a:moveTo>
                  <a:cubicBezTo>
                    <a:pt x="8" y="18"/>
                    <a:pt x="8" y="18"/>
                    <a:pt x="8" y="18"/>
                  </a:cubicBezTo>
                  <a:cubicBezTo>
                    <a:pt x="8" y="17"/>
                    <a:pt x="8" y="17"/>
                    <a:pt x="8" y="16"/>
                  </a:cubicBezTo>
                  <a:cubicBezTo>
                    <a:pt x="8" y="15"/>
                    <a:pt x="8" y="15"/>
                    <a:pt x="8" y="14"/>
                  </a:cubicBezTo>
                  <a:cubicBezTo>
                    <a:pt x="8" y="14"/>
                    <a:pt x="8" y="13"/>
                    <a:pt x="9" y="13"/>
                  </a:cubicBezTo>
                  <a:cubicBezTo>
                    <a:pt x="9" y="12"/>
                    <a:pt x="10" y="11"/>
                    <a:pt x="11" y="10"/>
                  </a:cubicBezTo>
                  <a:cubicBezTo>
                    <a:pt x="12" y="9"/>
                    <a:pt x="13" y="8"/>
                    <a:pt x="14" y="8"/>
                  </a:cubicBezTo>
                  <a:cubicBezTo>
                    <a:pt x="14" y="9"/>
                    <a:pt x="14" y="9"/>
                    <a:pt x="14" y="9"/>
                  </a:cubicBezTo>
                  <a:cubicBezTo>
                    <a:pt x="13" y="9"/>
                    <a:pt x="13" y="9"/>
                    <a:pt x="13" y="9"/>
                  </a:cubicBezTo>
                  <a:cubicBezTo>
                    <a:pt x="12" y="8"/>
                    <a:pt x="12" y="8"/>
                    <a:pt x="11" y="8"/>
                  </a:cubicBezTo>
                  <a:cubicBezTo>
                    <a:pt x="11" y="8"/>
                    <a:pt x="10" y="7"/>
                    <a:pt x="10" y="7"/>
                  </a:cubicBezTo>
                  <a:cubicBezTo>
                    <a:pt x="9" y="6"/>
                    <a:pt x="9" y="6"/>
                    <a:pt x="9" y="6"/>
                  </a:cubicBezTo>
                  <a:cubicBezTo>
                    <a:pt x="9" y="5"/>
                    <a:pt x="8" y="4"/>
                    <a:pt x="8" y="3"/>
                  </a:cubicBezTo>
                  <a:cubicBezTo>
                    <a:pt x="8" y="2"/>
                    <a:pt x="7" y="1"/>
                    <a:pt x="7" y="0"/>
                  </a:cubicBezTo>
                  <a:cubicBezTo>
                    <a:pt x="8" y="0"/>
                    <a:pt x="8" y="0"/>
                    <a:pt x="8" y="0"/>
                  </a:cubicBezTo>
                  <a:cubicBezTo>
                    <a:pt x="8" y="2"/>
                    <a:pt x="8" y="2"/>
                    <a:pt x="8" y="2"/>
                  </a:cubicBezTo>
                  <a:cubicBezTo>
                    <a:pt x="8" y="2"/>
                    <a:pt x="8" y="3"/>
                    <a:pt x="8" y="3"/>
                  </a:cubicBezTo>
                  <a:cubicBezTo>
                    <a:pt x="7" y="4"/>
                    <a:pt x="7" y="5"/>
                    <a:pt x="6" y="6"/>
                  </a:cubicBezTo>
                  <a:cubicBezTo>
                    <a:pt x="5" y="7"/>
                    <a:pt x="5" y="8"/>
                    <a:pt x="4" y="8"/>
                  </a:cubicBezTo>
                  <a:cubicBezTo>
                    <a:pt x="3" y="8"/>
                    <a:pt x="3" y="9"/>
                    <a:pt x="2" y="9"/>
                  </a:cubicBezTo>
                  <a:cubicBezTo>
                    <a:pt x="2" y="9"/>
                    <a:pt x="1" y="9"/>
                    <a:pt x="1" y="9"/>
                  </a:cubicBezTo>
                  <a:cubicBezTo>
                    <a:pt x="1" y="8"/>
                    <a:pt x="1" y="8"/>
                    <a:pt x="1" y="8"/>
                  </a:cubicBezTo>
                  <a:cubicBezTo>
                    <a:pt x="2" y="8"/>
                    <a:pt x="3" y="9"/>
                    <a:pt x="4" y="10"/>
                  </a:cubicBezTo>
                  <a:cubicBezTo>
                    <a:pt x="5" y="11"/>
                    <a:pt x="5" y="12"/>
                    <a:pt x="6" y="13"/>
                  </a:cubicBezTo>
                  <a:cubicBezTo>
                    <a:pt x="7" y="15"/>
                    <a:pt x="8" y="17"/>
                    <a:pt x="8" y="20"/>
                  </a:cubicBezTo>
                  <a:cubicBezTo>
                    <a:pt x="8" y="20"/>
                    <a:pt x="8" y="20"/>
                    <a:pt x="8" y="20"/>
                  </a:cubicBezTo>
                  <a:cubicBezTo>
                    <a:pt x="8" y="20"/>
                    <a:pt x="8" y="20"/>
                    <a:pt x="8" y="20"/>
                  </a:cubicBezTo>
                  <a:close/>
                  <a:moveTo>
                    <a:pt x="8" y="20"/>
                  </a:moveTo>
                  <a:cubicBezTo>
                    <a:pt x="7" y="17"/>
                    <a:pt x="6" y="15"/>
                    <a:pt x="5" y="13"/>
                  </a:cubicBezTo>
                  <a:cubicBezTo>
                    <a:pt x="4" y="13"/>
                    <a:pt x="4" y="12"/>
                    <a:pt x="3" y="11"/>
                  </a:cubicBezTo>
                  <a:cubicBezTo>
                    <a:pt x="2" y="10"/>
                    <a:pt x="1" y="10"/>
                    <a:pt x="0" y="9"/>
                  </a:cubicBezTo>
                  <a:cubicBezTo>
                    <a:pt x="0" y="9"/>
                    <a:pt x="0" y="8"/>
                    <a:pt x="0" y="8"/>
                  </a:cubicBezTo>
                  <a:cubicBezTo>
                    <a:pt x="0" y="8"/>
                    <a:pt x="0" y="8"/>
                    <a:pt x="1" y="8"/>
                  </a:cubicBezTo>
                  <a:cubicBezTo>
                    <a:pt x="2" y="7"/>
                    <a:pt x="2" y="7"/>
                    <a:pt x="2" y="7"/>
                  </a:cubicBezTo>
                  <a:cubicBezTo>
                    <a:pt x="2" y="7"/>
                    <a:pt x="3" y="7"/>
                    <a:pt x="3" y="7"/>
                  </a:cubicBezTo>
                  <a:cubicBezTo>
                    <a:pt x="4" y="6"/>
                    <a:pt x="5" y="6"/>
                    <a:pt x="5" y="5"/>
                  </a:cubicBezTo>
                  <a:cubicBezTo>
                    <a:pt x="6" y="4"/>
                    <a:pt x="6" y="4"/>
                    <a:pt x="6" y="4"/>
                  </a:cubicBezTo>
                  <a:cubicBezTo>
                    <a:pt x="7" y="3"/>
                    <a:pt x="7" y="3"/>
                    <a:pt x="7" y="3"/>
                  </a:cubicBezTo>
                  <a:cubicBezTo>
                    <a:pt x="7" y="2"/>
                    <a:pt x="7" y="2"/>
                    <a:pt x="7" y="2"/>
                  </a:cubicBezTo>
                  <a:cubicBezTo>
                    <a:pt x="7" y="0"/>
                    <a:pt x="7" y="0"/>
                    <a:pt x="7" y="0"/>
                  </a:cubicBezTo>
                  <a:cubicBezTo>
                    <a:pt x="7" y="0"/>
                    <a:pt x="7" y="0"/>
                    <a:pt x="7" y="0"/>
                  </a:cubicBezTo>
                  <a:cubicBezTo>
                    <a:pt x="7" y="0"/>
                    <a:pt x="8" y="0"/>
                    <a:pt x="8" y="0"/>
                  </a:cubicBezTo>
                  <a:cubicBezTo>
                    <a:pt x="8" y="0"/>
                    <a:pt x="8" y="0"/>
                    <a:pt x="8" y="0"/>
                  </a:cubicBezTo>
                  <a:cubicBezTo>
                    <a:pt x="8" y="1"/>
                    <a:pt x="8" y="2"/>
                    <a:pt x="8" y="3"/>
                  </a:cubicBezTo>
                  <a:cubicBezTo>
                    <a:pt x="9" y="4"/>
                    <a:pt x="9" y="5"/>
                    <a:pt x="10" y="6"/>
                  </a:cubicBezTo>
                  <a:cubicBezTo>
                    <a:pt x="10" y="7"/>
                    <a:pt x="10" y="7"/>
                    <a:pt x="10" y="7"/>
                  </a:cubicBezTo>
                  <a:cubicBezTo>
                    <a:pt x="11" y="7"/>
                    <a:pt x="11" y="7"/>
                    <a:pt x="12" y="7"/>
                  </a:cubicBezTo>
                  <a:cubicBezTo>
                    <a:pt x="12" y="7"/>
                    <a:pt x="12" y="8"/>
                    <a:pt x="13" y="8"/>
                  </a:cubicBezTo>
                  <a:cubicBezTo>
                    <a:pt x="14" y="8"/>
                    <a:pt x="14" y="8"/>
                    <a:pt x="14" y="8"/>
                  </a:cubicBezTo>
                  <a:cubicBezTo>
                    <a:pt x="14" y="8"/>
                    <a:pt x="15" y="8"/>
                    <a:pt x="15" y="8"/>
                  </a:cubicBezTo>
                  <a:cubicBezTo>
                    <a:pt x="15" y="8"/>
                    <a:pt x="15" y="8"/>
                    <a:pt x="14" y="9"/>
                  </a:cubicBezTo>
                  <a:cubicBezTo>
                    <a:pt x="14" y="9"/>
                    <a:pt x="13" y="10"/>
                    <a:pt x="12" y="11"/>
                  </a:cubicBezTo>
                  <a:cubicBezTo>
                    <a:pt x="11" y="12"/>
                    <a:pt x="10" y="12"/>
                    <a:pt x="10" y="13"/>
                  </a:cubicBezTo>
                  <a:cubicBezTo>
                    <a:pt x="9" y="14"/>
                    <a:pt x="9" y="14"/>
                    <a:pt x="9" y="15"/>
                  </a:cubicBezTo>
                  <a:cubicBezTo>
                    <a:pt x="9" y="15"/>
                    <a:pt x="8" y="16"/>
                    <a:pt x="8" y="16"/>
                  </a:cubicBezTo>
                  <a:cubicBezTo>
                    <a:pt x="8" y="18"/>
                    <a:pt x="8" y="18"/>
                    <a:pt x="8" y="18"/>
                  </a:cubicBezTo>
                  <a:cubicBezTo>
                    <a:pt x="8" y="20"/>
                    <a:pt x="8" y="20"/>
                    <a:pt x="8" y="20"/>
                  </a:cubicBezTo>
                  <a:cubicBezTo>
                    <a:pt x="8" y="20"/>
                    <a:pt x="8" y="20"/>
                    <a:pt x="8" y="20"/>
                  </a:cubicBezTo>
                  <a:cubicBezTo>
                    <a:pt x="8" y="20"/>
                    <a:pt x="8" y="20"/>
                    <a:pt x="8" y="20"/>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1" name="Freeform 174"/>
            <p:cNvSpPr>
              <a:spLocks noEditPoints="1"/>
            </p:cNvSpPr>
            <p:nvPr/>
          </p:nvSpPr>
          <p:spPr bwMode="auto">
            <a:xfrm>
              <a:off x="3198813" y="3533775"/>
              <a:ext cx="444500" cy="566737"/>
            </a:xfrm>
            <a:custGeom>
              <a:avLst/>
              <a:gdLst>
                <a:gd name="T0" fmla="*/ 6 w 11"/>
                <a:gd name="T1" fmla="*/ 14 h 14"/>
                <a:gd name="T2" fmla="*/ 6 w 11"/>
                <a:gd name="T3" fmla="*/ 13 h 14"/>
                <a:gd name="T4" fmla="*/ 6 w 11"/>
                <a:gd name="T5" fmla="*/ 12 h 14"/>
                <a:gd name="T6" fmla="*/ 7 w 11"/>
                <a:gd name="T7" fmla="*/ 9 h 14"/>
                <a:gd name="T8" fmla="*/ 10 w 11"/>
                <a:gd name="T9" fmla="*/ 6 h 14"/>
                <a:gd name="T10" fmla="*/ 11 w 11"/>
                <a:gd name="T11" fmla="*/ 7 h 14"/>
                <a:gd name="T12" fmla="*/ 9 w 11"/>
                <a:gd name="T13" fmla="*/ 7 h 14"/>
                <a:gd name="T14" fmla="*/ 8 w 11"/>
                <a:gd name="T15" fmla="*/ 6 h 14"/>
                <a:gd name="T16" fmla="*/ 7 w 11"/>
                <a:gd name="T17" fmla="*/ 4 h 14"/>
                <a:gd name="T18" fmla="*/ 6 w 11"/>
                <a:gd name="T19" fmla="*/ 2 h 14"/>
                <a:gd name="T20" fmla="*/ 6 w 11"/>
                <a:gd name="T21" fmla="*/ 0 h 14"/>
                <a:gd name="T22" fmla="*/ 6 w 11"/>
                <a:gd name="T23" fmla="*/ 0 h 14"/>
                <a:gd name="T24" fmla="*/ 6 w 11"/>
                <a:gd name="T25" fmla="*/ 3 h 14"/>
                <a:gd name="T26" fmla="*/ 5 w 11"/>
                <a:gd name="T27" fmla="*/ 5 h 14"/>
                <a:gd name="T28" fmla="*/ 3 w 11"/>
                <a:gd name="T29" fmla="*/ 6 h 14"/>
                <a:gd name="T30" fmla="*/ 1 w 11"/>
                <a:gd name="T31" fmla="*/ 7 h 14"/>
                <a:gd name="T32" fmla="*/ 1 w 11"/>
                <a:gd name="T33" fmla="*/ 5 h 14"/>
                <a:gd name="T34" fmla="*/ 3 w 11"/>
                <a:gd name="T35" fmla="*/ 7 h 14"/>
                <a:gd name="T36" fmla="*/ 5 w 11"/>
                <a:gd name="T37" fmla="*/ 9 h 14"/>
                <a:gd name="T38" fmla="*/ 6 w 11"/>
                <a:gd name="T39" fmla="*/ 14 h 14"/>
                <a:gd name="T40" fmla="*/ 6 w 11"/>
                <a:gd name="T41" fmla="*/ 14 h 14"/>
                <a:gd name="T42" fmla="*/ 6 w 11"/>
                <a:gd name="T43" fmla="*/ 14 h 14"/>
                <a:gd name="T44" fmla="*/ 6 w 11"/>
                <a:gd name="T45" fmla="*/ 14 h 14"/>
                <a:gd name="T46" fmla="*/ 4 w 11"/>
                <a:gd name="T47" fmla="*/ 10 h 14"/>
                <a:gd name="T48" fmla="*/ 2 w 11"/>
                <a:gd name="T49" fmla="*/ 8 h 14"/>
                <a:gd name="T50" fmla="*/ 0 w 11"/>
                <a:gd name="T51" fmla="*/ 7 h 14"/>
                <a:gd name="T52" fmla="*/ 0 w 11"/>
                <a:gd name="T53" fmla="*/ 7 h 14"/>
                <a:gd name="T54" fmla="*/ 0 w 11"/>
                <a:gd name="T55" fmla="*/ 6 h 14"/>
                <a:gd name="T56" fmla="*/ 1 w 11"/>
                <a:gd name="T57" fmla="*/ 5 h 14"/>
                <a:gd name="T58" fmla="*/ 3 w 11"/>
                <a:gd name="T59" fmla="*/ 5 h 14"/>
                <a:gd name="T60" fmla="*/ 4 w 11"/>
                <a:gd name="T61" fmla="*/ 4 h 14"/>
                <a:gd name="T62" fmla="*/ 5 w 11"/>
                <a:gd name="T63" fmla="*/ 2 h 14"/>
                <a:gd name="T64" fmla="*/ 6 w 11"/>
                <a:gd name="T65" fmla="*/ 0 h 14"/>
                <a:gd name="T66" fmla="*/ 6 w 11"/>
                <a:gd name="T67" fmla="*/ 0 h 14"/>
                <a:gd name="T68" fmla="*/ 6 w 11"/>
                <a:gd name="T69" fmla="*/ 0 h 14"/>
                <a:gd name="T70" fmla="*/ 6 w 11"/>
                <a:gd name="T71" fmla="*/ 0 h 14"/>
                <a:gd name="T72" fmla="*/ 7 w 11"/>
                <a:gd name="T73" fmla="*/ 4 h 14"/>
                <a:gd name="T74" fmla="*/ 9 w 11"/>
                <a:gd name="T75" fmla="*/ 5 h 14"/>
                <a:gd name="T76" fmla="*/ 10 w 11"/>
                <a:gd name="T77" fmla="*/ 6 h 14"/>
                <a:gd name="T78" fmla="*/ 11 w 11"/>
                <a:gd name="T79" fmla="*/ 6 h 14"/>
                <a:gd name="T80" fmla="*/ 11 w 11"/>
                <a:gd name="T81" fmla="*/ 6 h 14"/>
                <a:gd name="T82" fmla="*/ 11 w 11"/>
                <a:gd name="T83" fmla="*/ 7 h 14"/>
                <a:gd name="T84" fmla="*/ 11 w 11"/>
                <a:gd name="T85" fmla="*/ 7 h 14"/>
                <a:gd name="T86" fmla="*/ 7 w 11"/>
                <a:gd name="T87" fmla="*/ 10 h 14"/>
                <a:gd name="T88" fmla="*/ 6 w 11"/>
                <a:gd name="T89" fmla="*/ 12 h 14"/>
                <a:gd name="T90" fmla="*/ 6 w 11"/>
                <a:gd name="T91" fmla="*/ 13 h 14"/>
                <a:gd name="T92" fmla="*/ 6 w 11"/>
                <a:gd name="T93" fmla="*/ 14 h 14"/>
                <a:gd name="T94" fmla="*/ 6 w 11"/>
                <a:gd name="T95" fmla="*/ 14 h 14"/>
                <a:gd name="T96" fmla="*/ 6 w 11"/>
                <a:gd name="T9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 h="14">
                  <a:moveTo>
                    <a:pt x="6" y="14"/>
                  </a:moveTo>
                  <a:cubicBezTo>
                    <a:pt x="6" y="14"/>
                    <a:pt x="6" y="14"/>
                    <a:pt x="6" y="13"/>
                  </a:cubicBezTo>
                  <a:cubicBezTo>
                    <a:pt x="6" y="13"/>
                    <a:pt x="6" y="12"/>
                    <a:pt x="6" y="12"/>
                  </a:cubicBezTo>
                  <a:cubicBezTo>
                    <a:pt x="6" y="11"/>
                    <a:pt x="6" y="10"/>
                    <a:pt x="7" y="9"/>
                  </a:cubicBezTo>
                  <a:cubicBezTo>
                    <a:pt x="7" y="8"/>
                    <a:pt x="9" y="7"/>
                    <a:pt x="10" y="6"/>
                  </a:cubicBezTo>
                  <a:cubicBezTo>
                    <a:pt x="11" y="7"/>
                    <a:pt x="11" y="7"/>
                    <a:pt x="11" y="7"/>
                  </a:cubicBezTo>
                  <a:cubicBezTo>
                    <a:pt x="9" y="7"/>
                    <a:pt x="9" y="7"/>
                    <a:pt x="9" y="7"/>
                  </a:cubicBezTo>
                  <a:cubicBezTo>
                    <a:pt x="9" y="6"/>
                    <a:pt x="9" y="6"/>
                    <a:pt x="8" y="6"/>
                  </a:cubicBezTo>
                  <a:cubicBezTo>
                    <a:pt x="8" y="6"/>
                    <a:pt x="7" y="5"/>
                    <a:pt x="7" y="4"/>
                  </a:cubicBezTo>
                  <a:cubicBezTo>
                    <a:pt x="7" y="4"/>
                    <a:pt x="6" y="3"/>
                    <a:pt x="6" y="2"/>
                  </a:cubicBezTo>
                  <a:cubicBezTo>
                    <a:pt x="6" y="2"/>
                    <a:pt x="6" y="1"/>
                    <a:pt x="6" y="0"/>
                  </a:cubicBezTo>
                  <a:cubicBezTo>
                    <a:pt x="6" y="0"/>
                    <a:pt x="6" y="0"/>
                    <a:pt x="6" y="0"/>
                  </a:cubicBezTo>
                  <a:cubicBezTo>
                    <a:pt x="6" y="1"/>
                    <a:pt x="6" y="2"/>
                    <a:pt x="6" y="3"/>
                  </a:cubicBezTo>
                  <a:cubicBezTo>
                    <a:pt x="6" y="3"/>
                    <a:pt x="6" y="4"/>
                    <a:pt x="5" y="5"/>
                  </a:cubicBezTo>
                  <a:cubicBezTo>
                    <a:pt x="4" y="5"/>
                    <a:pt x="4" y="6"/>
                    <a:pt x="3" y="6"/>
                  </a:cubicBezTo>
                  <a:cubicBezTo>
                    <a:pt x="2" y="7"/>
                    <a:pt x="2" y="7"/>
                    <a:pt x="1" y="7"/>
                  </a:cubicBezTo>
                  <a:cubicBezTo>
                    <a:pt x="1" y="5"/>
                    <a:pt x="1" y="5"/>
                    <a:pt x="1" y="5"/>
                  </a:cubicBezTo>
                  <a:cubicBezTo>
                    <a:pt x="2" y="6"/>
                    <a:pt x="3" y="7"/>
                    <a:pt x="3" y="7"/>
                  </a:cubicBezTo>
                  <a:cubicBezTo>
                    <a:pt x="4" y="8"/>
                    <a:pt x="4" y="9"/>
                    <a:pt x="5" y="9"/>
                  </a:cubicBezTo>
                  <a:cubicBezTo>
                    <a:pt x="5" y="11"/>
                    <a:pt x="6" y="13"/>
                    <a:pt x="6" y="14"/>
                  </a:cubicBezTo>
                  <a:cubicBezTo>
                    <a:pt x="6" y="14"/>
                    <a:pt x="6" y="14"/>
                    <a:pt x="6" y="14"/>
                  </a:cubicBezTo>
                  <a:cubicBezTo>
                    <a:pt x="6" y="14"/>
                    <a:pt x="6" y="14"/>
                    <a:pt x="6" y="14"/>
                  </a:cubicBezTo>
                  <a:close/>
                  <a:moveTo>
                    <a:pt x="6" y="14"/>
                  </a:moveTo>
                  <a:cubicBezTo>
                    <a:pt x="5" y="13"/>
                    <a:pt x="5" y="11"/>
                    <a:pt x="4" y="10"/>
                  </a:cubicBezTo>
                  <a:cubicBezTo>
                    <a:pt x="3" y="9"/>
                    <a:pt x="3" y="9"/>
                    <a:pt x="2" y="8"/>
                  </a:cubicBezTo>
                  <a:cubicBezTo>
                    <a:pt x="2" y="8"/>
                    <a:pt x="1" y="7"/>
                    <a:pt x="0" y="7"/>
                  </a:cubicBezTo>
                  <a:cubicBezTo>
                    <a:pt x="0" y="7"/>
                    <a:pt x="0" y="7"/>
                    <a:pt x="0" y="7"/>
                  </a:cubicBezTo>
                  <a:cubicBezTo>
                    <a:pt x="0" y="6"/>
                    <a:pt x="0" y="6"/>
                    <a:pt x="0" y="6"/>
                  </a:cubicBezTo>
                  <a:cubicBezTo>
                    <a:pt x="0" y="5"/>
                    <a:pt x="1" y="5"/>
                    <a:pt x="1" y="5"/>
                  </a:cubicBezTo>
                  <a:cubicBezTo>
                    <a:pt x="1" y="5"/>
                    <a:pt x="2" y="5"/>
                    <a:pt x="3" y="5"/>
                  </a:cubicBezTo>
                  <a:cubicBezTo>
                    <a:pt x="3" y="5"/>
                    <a:pt x="4" y="4"/>
                    <a:pt x="4" y="4"/>
                  </a:cubicBezTo>
                  <a:cubicBezTo>
                    <a:pt x="5" y="3"/>
                    <a:pt x="5" y="3"/>
                    <a:pt x="5" y="2"/>
                  </a:cubicBezTo>
                  <a:cubicBezTo>
                    <a:pt x="5" y="2"/>
                    <a:pt x="6" y="1"/>
                    <a:pt x="6" y="0"/>
                  </a:cubicBezTo>
                  <a:cubicBezTo>
                    <a:pt x="6" y="0"/>
                    <a:pt x="6" y="0"/>
                    <a:pt x="6" y="0"/>
                  </a:cubicBezTo>
                  <a:cubicBezTo>
                    <a:pt x="6" y="0"/>
                    <a:pt x="6" y="0"/>
                    <a:pt x="6" y="0"/>
                  </a:cubicBezTo>
                  <a:cubicBezTo>
                    <a:pt x="6" y="0"/>
                    <a:pt x="6" y="0"/>
                    <a:pt x="6" y="0"/>
                  </a:cubicBezTo>
                  <a:cubicBezTo>
                    <a:pt x="6" y="2"/>
                    <a:pt x="7" y="3"/>
                    <a:pt x="7" y="4"/>
                  </a:cubicBezTo>
                  <a:cubicBezTo>
                    <a:pt x="8" y="5"/>
                    <a:pt x="8" y="5"/>
                    <a:pt x="9" y="5"/>
                  </a:cubicBezTo>
                  <a:cubicBezTo>
                    <a:pt x="9" y="6"/>
                    <a:pt x="9" y="6"/>
                    <a:pt x="10" y="6"/>
                  </a:cubicBezTo>
                  <a:cubicBezTo>
                    <a:pt x="11" y="6"/>
                    <a:pt x="11" y="6"/>
                    <a:pt x="11" y="6"/>
                  </a:cubicBezTo>
                  <a:cubicBezTo>
                    <a:pt x="11" y="6"/>
                    <a:pt x="11" y="6"/>
                    <a:pt x="11" y="6"/>
                  </a:cubicBezTo>
                  <a:cubicBezTo>
                    <a:pt x="11" y="6"/>
                    <a:pt x="11" y="7"/>
                    <a:pt x="11" y="7"/>
                  </a:cubicBezTo>
                  <a:cubicBezTo>
                    <a:pt x="11" y="7"/>
                    <a:pt x="11" y="7"/>
                    <a:pt x="11" y="7"/>
                  </a:cubicBezTo>
                  <a:cubicBezTo>
                    <a:pt x="10" y="8"/>
                    <a:pt x="8" y="9"/>
                    <a:pt x="7" y="10"/>
                  </a:cubicBezTo>
                  <a:cubicBezTo>
                    <a:pt x="7" y="11"/>
                    <a:pt x="7" y="11"/>
                    <a:pt x="6" y="12"/>
                  </a:cubicBezTo>
                  <a:cubicBezTo>
                    <a:pt x="6" y="12"/>
                    <a:pt x="6" y="13"/>
                    <a:pt x="6" y="13"/>
                  </a:cubicBezTo>
                  <a:cubicBezTo>
                    <a:pt x="6" y="13"/>
                    <a:pt x="6" y="14"/>
                    <a:pt x="6" y="14"/>
                  </a:cubicBezTo>
                  <a:cubicBezTo>
                    <a:pt x="6" y="14"/>
                    <a:pt x="6" y="14"/>
                    <a:pt x="6" y="14"/>
                  </a:cubicBezTo>
                  <a:cubicBezTo>
                    <a:pt x="6" y="14"/>
                    <a:pt x="6" y="14"/>
                    <a:pt x="6" y="14"/>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3" name="Freeform 175"/>
            <p:cNvSpPr/>
            <p:nvPr/>
          </p:nvSpPr>
          <p:spPr bwMode="auto">
            <a:xfrm>
              <a:off x="1906588" y="4991100"/>
              <a:ext cx="646113" cy="161925"/>
            </a:xfrm>
            <a:custGeom>
              <a:avLst/>
              <a:gdLst>
                <a:gd name="T0" fmla="*/ 0 w 16"/>
                <a:gd name="T1" fmla="*/ 1 h 4"/>
                <a:gd name="T2" fmla="*/ 3 w 16"/>
                <a:gd name="T3" fmla="*/ 4 h 4"/>
                <a:gd name="T4" fmla="*/ 1 w 16"/>
                <a:gd name="T5" fmla="*/ 0 h 4"/>
                <a:gd name="T6" fmla="*/ 4 w 16"/>
                <a:gd name="T7" fmla="*/ 3 h 4"/>
                <a:gd name="T8" fmla="*/ 3 w 16"/>
                <a:gd name="T9" fmla="*/ 0 h 4"/>
                <a:gd name="T10" fmla="*/ 5 w 16"/>
                <a:gd name="T11" fmla="*/ 3 h 4"/>
                <a:gd name="T12" fmla="*/ 4 w 16"/>
                <a:gd name="T13" fmla="*/ 1 h 4"/>
                <a:gd name="T14" fmla="*/ 6 w 16"/>
                <a:gd name="T15" fmla="*/ 3 h 4"/>
                <a:gd name="T16" fmla="*/ 6 w 16"/>
                <a:gd name="T17" fmla="*/ 1 h 4"/>
                <a:gd name="T18" fmla="*/ 7 w 16"/>
                <a:gd name="T19" fmla="*/ 3 h 4"/>
                <a:gd name="T20" fmla="*/ 7 w 16"/>
                <a:gd name="T21" fmla="*/ 0 h 4"/>
                <a:gd name="T22" fmla="*/ 8 w 16"/>
                <a:gd name="T23" fmla="*/ 3 h 4"/>
                <a:gd name="T24" fmla="*/ 8 w 16"/>
                <a:gd name="T25" fmla="*/ 1 h 4"/>
                <a:gd name="T26" fmla="*/ 10 w 16"/>
                <a:gd name="T27" fmla="*/ 3 h 4"/>
                <a:gd name="T28" fmla="*/ 10 w 16"/>
                <a:gd name="T29" fmla="*/ 1 h 4"/>
                <a:gd name="T30" fmla="*/ 11 w 16"/>
                <a:gd name="T31" fmla="*/ 3 h 4"/>
                <a:gd name="T32" fmla="*/ 11 w 16"/>
                <a:gd name="T33" fmla="*/ 1 h 4"/>
                <a:gd name="T34" fmla="*/ 13 w 16"/>
                <a:gd name="T35" fmla="*/ 3 h 4"/>
                <a:gd name="T36" fmla="*/ 12 w 16"/>
                <a:gd name="T37" fmla="*/ 1 h 4"/>
                <a:gd name="T38" fmla="*/ 16 w 16"/>
                <a:gd name="T3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4">
                  <a:moveTo>
                    <a:pt x="0" y="1"/>
                  </a:moveTo>
                  <a:cubicBezTo>
                    <a:pt x="1" y="2"/>
                    <a:pt x="1" y="3"/>
                    <a:pt x="3" y="4"/>
                  </a:cubicBezTo>
                  <a:cubicBezTo>
                    <a:pt x="2" y="2"/>
                    <a:pt x="1" y="1"/>
                    <a:pt x="1" y="0"/>
                  </a:cubicBezTo>
                  <a:cubicBezTo>
                    <a:pt x="2" y="1"/>
                    <a:pt x="3" y="2"/>
                    <a:pt x="4" y="3"/>
                  </a:cubicBezTo>
                  <a:cubicBezTo>
                    <a:pt x="3" y="2"/>
                    <a:pt x="3" y="1"/>
                    <a:pt x="3" y="0"/>
                  </a:cubicBezTo>
                  <a:cubicBezTo>
                    <a:pt x="3" y="1"/>
                    <a:pt x="4" y="2"/>
                    <a:pt x="5" y="3"/>
                  </a:cubicBezTo>
                  <a:cubicBezTo>
                    <a:pt x="5" y="3"/>
                    <a:pt x="5" y="2"/>
                    <a:pt x="4" y="1"/>
                  </a:cubicBezTo>
                  <a:cubicBezTo>
                    <a:pt x="5" y="2"/>
                    <a:pt x="6" y="3"/>
                    <a:pt x="6" y="3"/>
                  </a:cubicBezTo>
                  <a:cubicBezTo>
                    <a:pt x="6" y="3"/>
                    <a:pt x="6" y="2"/>
                    <a:pt x="6" y="1"/>
                  </a:cubicBezTo>
                  <a:cubicBezTo>
                    <a:pt x="5" y="1"/>
                    <a:pt x="7" y="2"/>
                    <a:pt x="7" y="3"/>
                  </a:cubicBezTo>
                  <a:cubicBezTo>
                    <a:pt x="7" y="2"/>
                    <a:pt x="7" y="1"/>
                    <a:pt x="7" y="0"/>
                  </a:cubicBezTo>
                  <a:cubicBezTo>
                    <a:pt x="7" y="1"/>
                    <a:pt x="8" y="2"/>
                    <a:pt x="8" y="3"/>
                  </a:cubicBezTo>
                  <a:cubicBezTo>
                    <a:pt x="9" y="3"/>
                    <a:pt x="8" y="1"/>
                    <a:pt x="8" y="1"/>
                  </a:cubicBezTo>
                  <a:cubicBezTo>
                    <a:pt x="9" y="1"/>
                    <a:pt x="9" y="2"/>
                    <a:pt x="10" y="3"/>
                  </a:cubicBezTo>
                  <a:cubicBezTo>
                    <a:pt x="10" y="2"/>
                    <a:pt x="10" y="2"/>
                    <a:pt x="10" y="1"/>
                  </a:cubicBezTo>
                  <a:cubicBezTo>
                    <a:pt x="10" y="1"/>
                    <a:pt x="10" y="3"/>
                    <a:pt x="11" y="3"/>
                  </a:cubicBezTo>
                  <a:cubicBezTo>
                    <a:pt x="12" y="2"/>
                    <a:pt x="11" y="1"/>
                    <a:pt x="11" y="1"/>
                  </a:cubicBezTo>
                  <a:cubicBezTo>
                    <a:pt x="11" y="2"/>
                    <a:pt x="12" y="2"/>
                    <a:pt x="13" y="3"/>
                  </a:cubicBezTo>
                  <a:cubicBezTo>
                    <a:pt x="13" y="2"/>
                    <a:pt x="12" y="1"/>
                    <a:pt x="12" y="1"/>
                  </a:cubicBezTo>
                  <a:cubicBezTo>
                    <a:pt x="14" y="2"/>
                    <a:pt x="16" y="1"/>
                    <a:pt x="16" y="1"/>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4" name="Freeform 176"/>
            <p:cNvSpPr/>
            <p:nvPr/>
          </p:nvSpPr>
          <p:spPr bwMode="auto">
            <a:xfrm>
              <a:off x="1946276" y="5275263"/>
              <a:ext cx="525463" cy="120650"/>
            </a:xfrm>
            <a:custGeom>
              <a:avLst/>
              <a:gdLst>
                <a:gd name="T0" fmla="*/ 0 w 13"/>
                <a:gd name="T1" fmla="*/ 0 h 3"/>
                <a:gd name="T2" fmla="*/ 2 w 13"/>
                <a:gd name="T3" fmla="*/ 2 h 3"/>
                <a:gd name="T4" fmla="*/ 2 w 13"/>
                <a:gd name="T5" fmla="*/ 1 h 3"/>
                <a:gd name="T6" fmla="*/ 4 w 13"/>
                <a:gd name="T7" fmla="*/ 2 h 3"/>
                <a:gd name="T8" fmla="*/ 4 w 13"/>
                <a:gd name="T9" fmla="*/ 1 h 3"/>
                <a:gd name="T10" fmla="*/ 6 w 13"/>
                <a:gd name="T11" fmla="*/ 3 h 3"/>
                <a:gd name="T12" fmla="*/ 6 w 13"/>
                <a:gd name="T13" fmla="*/ 1 h 3"/>
                <a:gd name="T14" fmla="*/ 6 w 13"/>
                <a:gd name="T15" fmla="*/ 2 h 3"/>
                <a:gd name="T16" fmla="*/ 6 w 13"/>
                <a:gd name="T17" fmla="*/ 1 h 3"/>
                <a:gd name="T18" fmla="*/ 8 w 13"/>
                <a:gd name="T19" fmla="*/ 2 h 3"/>
                <a:gd name="T20" fmla="*/ 7 w 13"/>
                <a:gd name="T21" fmla="*/ 0 h 3"/>
                <a:gd name="T22" fmla="*/ 9 w 13"/>
                <a:gd name="T23" fmla="*/ 1 h 3"/>
                <a:gd name="T24" fmla="*/ 9 w 13"/>
                <a:gd name="T25" fmla="*/ 0 h 3"/>
                <a:gd name="T26" fmla="*/ 12 w 13"/>
                <a:gd name="T27" fmla="*/ 2 h 3"/>
                <a:gd name="T28" fmla="*/ 11 w 13"/>
                <a:gd name="T29" fmla="*/ 1 h 3"/>
                <a:gd name="T30" fmla="*/ 13 w 1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3">
                  <a:moveTo>
                    <a:pt x="0" y="0"/>
                  </a:moveTo>
                  <a:cubicBezTo>
                    <a:pt x="1" y="1"/>
                    <a:pt x="1" y="2"/>
                    <a:pt x="2" y="2"/>
                  </a:cubicBezTo>
                  <a:cubicBezTo>
                    <a:pt x="3" y="2"/>
                    <a:pt x="2" y="1"/>
                    <a:pt x="2" y="1"/>
                  </a:cubicBezTo>
                  <a:cubicBezTo>
                    <a:pt x="3" y="1"/>
                    <a:pt x="3" y="2"/>
                    <a:pt x="4" y="2"/>
                  </a:cubicBezTo>
                  <a:cubicBezTo>
                    <a:pt x="5" y="2"/>
                    <a:pt x="4" y="1"/>
                    <a:pt x="4" y="1"/>
                  </a:cubicBezTo>
                  <a:cubicBezTo>
                    <a:pt x="5" y="1"/>
                    <a:pt x="5" y="2"/>
                    <a:pt x="6" y="3"/>
                  </a:cubicBezTo>
                  <a:cubicBezTo>
                    <a:pt x="6" y="2"/>
                    <a:pt x="6" y="2"/>
                    <a:pt x="6" y="1"/>
                  </a:cubicBezTo>
                  <a:cubicBezTo>
                    <a:pt x="6" y="1"/>
                    <a:pt x="6" y="2"/>
                    <a:pt x="6" y="2"/>
                  </a:cubicBezTo>
                  <a:cubicBezTo>
                    <a:pt x="7" y="2"/>
                    <a:pt x="6" y="1"/>
                    <a:pt x="6" y="1"/>
                  </a:cubicBezTo>
                  <a:cubicBezTo>
                    <a:pt x="7" y="1"/>
                    <a:pt x="7" y="2"/>
                    <a:pt x="8" y="2"/>
                  </a:cubicBezTo>
                  <a:cubicBezTo>
                    <a:pt x="8" y="1"/>
                    <a:pt x="7" y="0"/>
                    <a:pt x="7" y="0"/>
                  </a:cubicBezTo>
                  <a:cubicBezTo>
                    <a:pt x="7" y="0"/>
                    <a:pt x="8" y="1"/>
                    <a:pt x="9" y="1"/>
                  </a:cubicBezTo>
                  <a:cubicBezTo>
                    <a:pt x="9" y="1"/>
                    <a:pt x="9" y="0"/>
                    <a:pt x="9" y="0"/>
                  </a:cubicBezTo>
                  <a:cubicBezTo>
                    <a:pt x="10" y="1"/>
                    <a:pt x="10" y="1"/>
                    <a:pt x="12" y="2"/>
                  </a:cubicBezTo>
                  <a:cubicBezTo>
                    <a:pt x="12" y="2"/>
                    <a:pt x="11" y="1"/>
                    <a:pt x="11" y="1"/>
                  </a:cubicBezTo>
                  <a:cubicBezTo>
                    <a:pt x="12" y="1"/>
                    <a:pt x="13" y="1"/>
                    <a:pt x="13" y="1"/>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5" name="Freeform 177"/>
            <p:cNvSpPr/>
            <p:nvPr/>
          </p:nvSpPr>
          <p:spPr bwMode="auto">
            <a:xfrm>
              <a:off x="2189163" y="5476875"/>
              <a:ext cx="122238" cy="80962"/>
            </a:xfrm>
            <a:custGeom>
              <a:avLst/>
              <a:gdLst>
                <a:gd name="T0" fmla="*/ 0 w 3"/>
                <a:gd name="T1" fmla="*/ 1 h 2"/>
                <a:gd name="T2" fmla="*/ 2 w 3"/>
                <a:gd name="T3" fmla="*/ 0 h 2"/>
                <a:gd name="T4" fmla="*/ 2 w 3"/>
                <a:gd name="T5" fmla="*/ 1 h 2"/>
                <a:gd name="T6" fmla="*/ 3 w 3"/>
                <a:gd name="T7" fmla="*/ 1 h 2"/>
              </a:gdLst>
              <a:ahLst/>
              <a:cxnLst>
                <a:cxn ang="0">
                  <a:pos x="T0" y="T1"/>
                </a:cxn>
                <a:cxn ang="0">
                  <a:pos x="T2" y="T3"/>
                </a:cxn>
                <a:cxn ang="0">
                  <a:pos x="T4" y="T5"/>
                </a:cxn>
                <a:cxn ang="0">
                  <a:pos x="T6" y="T7"/>
                </a:cxn>
              </a:cxnLst>
              <a:rect l="0" t="0" r="r" b="b"/>
              <a:pathLst>
                <a:path w="3" h="2">
                  <a:moveTo>
                    <a:pt x="0" y="1"/>
                  </a:moveTo>
                  <a:cubicBezTo>
                    <a:pt x="1" y="1"/>
                    <a:pt x="2" y="2"/>
                    <a:pt x="2" y="0"/>
                  </a:cubicBezTo>
                  <a:cubicBezTo>
                    <a:pt x="2" y="0"/>
                    <a:pt x="2" y="1"/>
                    <a:pt x="2" y="1"/>
                  </a:cubicBezTo>
                  <a:cubicBezTo>
                    <a:pt x="2" y="0"/>
                    <a:pt x="3" y="1"/>
                    <a:pt x="3" y="1"/>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6" name="Freeform 178"/>
            <p:cNvSpPr/>
            <p:nvPr/>
          </p:nvSpPr>
          <p:spPr bwMode="auto">
            <a:xfrm>
              <a:off x="1381126" y="3168650"/>
              <a:ext cx="1736725" cy="1822450"/>
            </a:xfrm>
            <a:custGeom>
              <a:avLst/>
              <a:gdLst>
                <a:gd name="T0" fmla="*/ 12 w 43"/>
                <a:gd name="T1" fmla="*/ 45 h 45"/>
                <a:gd name="T2" fmla="*/ 5 w 43"/>
                <a:gd name="T3" fmla="*/ 38 h 45"/>
                <a:gd name="T4" fmla="*/ 3 w 43"/>
                <a:gd name="T5" fmla="*/ 28 h 45"/>
                <a:gd name="T6" fmla="*/ 13 w 43"/>
                <a:gd name="T7" fmla="*/ 8 h 45"/>
                <a:gd name="T8" fmla="*/ 36 w 43"/>
                <a:gd name="T9" fmla="*/ 13 h 45"/>
                <a:gd name="T10" fmla="*/ 36 w 43"/>
                <a:gd name="T11" fmla="*/ 41 h 45"/>
                <a:gd name="T12" fmla="*/ 29 w 43"/>
                <a:gd name="T13" fmla="*/ 45 h 45"/>
                <a:gd name="T14" fmla="*/ 26 w 43"/>
                <a:gd name="T15" fmla="*/ 7 h 45"/>
                <a:gd name="T16" fmla="*/ 10 w 43"/>
                <a:gd name="T17" fmla="*/ 40 h 45"/>
                <a:gd name="T18" fmla="*/ 14 w 43"/>
                <a:gd name="T19"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5">
                  <a:moveTo>
                    <a:pt x="12" y="45"/>
                  </a:moveTo>
                  <a:cubicBezTo>
                    <a:pt x="9" y="44"/>
                    <a:pt x="6" y="40"/>
                    <a:pt x="5" y="38"/>
                  </a:cubicBezTo>
                  <a:cubicBezTo>
                    <a:pt x="3" y="35"/>
                    <a:pt x="3" y="32"/>
                    <a:pt x="3" y="28"/>
                  </a:cubicBezTo>
                  <a:cubicBezTo>
                    <a:pt x="2" y="20"/>
                    <a:pt x="6" y="12"/>
                    <a:pt x="13" y="8"/>
                  </a:cubicBezTo>
                  <a:cubicBezTo>
                    <a:pt x="22" y="3"/>
                    <a:pt x="30" y="5"/>
                    <a:pt x="36" y="13"/>
                  </a:cubicBezTo>
                  <a:cubicBezTo>
                    <a:pt x="42" y="22"/>
                    <a:pt x="43" y="33"/>
                    <a:pt x="36" y="41"/>
                  </a:cubicBezTo>
                  <a:cubicBezTo>
                    <a:pt x="34" y="43"/>
                    <a:pt x="31" y="44"/>
                    <a:pt x="29" y="45"/>
                  </a:cubicBezTo>
                  <a:cubicBezTo>
                    <a:pt x="43" y="35"/>
                    <a:pt x="42" y="14"/>
                    <a:pt x="26" y="7"/>
                  </a:cubicBezTo>
                  <a:cubicBezTo>
                    <a:pt x="8" y="0"/>
                    <a:pt x="0" y="29"/>
                    <a:pt x="10" y="40"/>
                  </a:cubicBezTo>
                  <a:cubicBezTo>
                    <a:pt x="11" y="41"/>
                    <a:pt x="13" y="43"/>
                    <a:pt x="14" y="44"/>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7" name="Freeform 179"/>
            <p:cNvSpPr/>
            <p:nvPr/>
          </p:nvSpPr>
          <p:spPr bwMode="auto">
            <a:xfrm>
              <a:off x="774701" y="3168650"/>
              <a:ext cx="485775" cy="323850"/>
            </a:xfrm>
            <a:custGeom>
              <a:avLst/>
              <a:gdLst>
                <a:gd name="T0" fmla="*/ 7 w 12"/>
                <a:gd name="T1" fmla="*/ 0 h 8"/>
                <a:gd name="T2" fmla="*/ 0 w 12"/>
                <a:gd name="T3" fmla="*/ 8 h 8"/>
                <a:gd name="T4" fmla="*/ 8 w 12"/>
                <a:gd name="T5" fmla="*/ 0 h 8"/>
                <a:gd name="T6" fmla="*/ 12 w 12"/>
                <a:gd name="T7" fmla="*/ 6 h 8"/>
                <a:gd name="T8" fmla="*/ 9 w 12"/>
                <a:gd name="T9" fmla="*/ 0 h 8"/>
              </a:gdLst>
              <a:ahLst/>
              <a:cxnLst>
                <a:cxn ang="0">
                  <a:pos x="T0" y="T1"/>
                </a:cxn>
                <a:cxn ang="0">
                  <a:pos x="T2" y="T3"/>
                </a:cxn>
                <a:cxn ang="0">
                  <a:pos x="T4" y="T5"/>
                </a:cxn>
                <a:cxn ang="0">
                  <a:pos x="T6" y="T7"/>
                </a:cxn>
                <a:cxn ang="0">
                  <a:pos x="T8" y="T9"/>
                </a:cxn>
              </a:cxnLst>
              <a:rect l="0" t="0" r="r" b="b"/>
              <a:pathLst>
                <a:path w="12" h="8">
                  <a:moveTo>
                    <a:pt x="7" y="0"/>
                  </a:moveTo>
                  <a:cubicBezTo>
                    <a:pt x="9" y="4"/>
                    <a:pt x="4" y="8"/>
                    <a:pt x="0" y="8"/>
                  </a:cubicBezTo>
                  <a:cubicBezTo>
                    <a:pt x="4" y="8"/>
                    <a:pt x="9" y="4"/>
                    <a:pt x="8" y="0"/>
                  </a:cubicBezTo>
                  <a:cubicBezTo>
                    <a:pt x="8" y="2"/>
                    <a:pt x="10" y="6"/>
                    <a:pt x="12" y="6"/>
                  </a:cubicBezTo>
                  <a:cubicBezTo>
                    <a:pt x="10" y="6"/>
                    <a:pt x="9" y="2"/>
                    <a:pt x="9" y="0"/>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8" name="Freeform 180"/>
            <p:cNvSpPr/>
            <p:nvPr/>
          </p:nvSpPr>
          <p:spPr bwMode="auto">
            <a:xfrm>
              <a:off x="3805238" y="2601913"/>
              <a:ext cx="201613" cy="323850"/>
            </a:xfrm>
            <a:custGeom>
              <a:avLst/>
              <a:gdLst>
                <a:gd name="T0" fmla="*/ 0 w 5"/>
                <a:gd name="T1" fmla="*/ 1 h 8"/>
                <a:gd name="T2" fmla="*/ 5 w 5"/>
                <a:gd name="T3" fmla="*/ 8 h 8"/>
                <a:gd name="T4" fmla="*/ 0 w 5"/>
                <a:gd name="T5" fmla="*/ 0 h 8"/>
              </a:gdLst>
              <a:ahLst/>
              <a:cxnLst>
                <a:cxn ang="0">
                  <a:pos x="T0" y="T1"/>
                </a:cxn>
                <a:cxn ang="0">
                  <a:pos x="T2" y="T3"/>
                </a:cxn>
                <a:cxn ang="0">
                  <a:pos x="T4" y="T5"/>
                </a:cxn>
              </a:cxnLst>
              <a:rect l="0" t="0" r="r" b="b"/>
              <a:pathLst>
                <a:path w="5" h="8">
                  <a:moveTo>
                    <a:pt x="0" y="1"/>
                  </a:moveTo>
                  <a:cubicBezTo>
                    <a:pt x="0" y="3"/>
                    <a:pt x="2" y="7"/>
                    <a:pt x="5" y="8"/>
                  </a:cubicBezTo>
                  <a:cubicBezTo>
                    <a:pt x="2" y="8"/>
                    <a:pt x="0" y="3"/>
                    <a:pt x="0" y="0"/>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9" name="Freeform 181"/>
            <p:cNvSpPr/>
            <p:nvPr/>
          </p:nvSpPr>
          <p:spPr bwMode="auto">
            <a:xfrm>
              <a:off x="3441701" y="3533775"/>
              <a:ext cx="201613" cy="282575"/>
            </a:xfrm>
            <a:custGeom>
              <a:avLst/>
              <a:gdLst>
                <a:gd name="T0" fmla="*/ 0 w 5"/>
                <a:gd name="T1" fmla="*/ 0 h 7"/>
                <a:gd name="T2" fmla="*/ 5 w 5"/>
                <a:gd name="T3" fmla="*/ 5 h 7"/>
                <a:gd name="T4" fmla="*/ 0 w 5"/>
                <a:gd name="T5" fmla="*/ 0 h 7"/>
              </a:gdLst>
              <a:ahLst/>
              <a:cxnLst>
                <a:cxn ang="0">
                  <a:pos x="T0" y="T1"/>
                </a:cxn>
                <a:cxn ang="0">
                  <a:pos x="T2" y="T3"/>
                </a:cxn>
                <a:cxn ang="0">
                  <a:pos x="T4" y="T5"/>
                </a:cxn>
              </a:cxnLst>
              <a:rect l="0" t="0" r="r" b="b"/>
              <a:pathLst>
                <a:path w="5" h="7">
                  <a:moveTo>
                    <a:pt x="0" y="0"/>
                  </a:moveTo>
                  <a:cubicBezTo>
                    <a:pt x="0" y="2"/>
                    <a:pt x="2" y="7"/>
                    <a:pt x="5" y="5"/>
                  </a:cubicBezTo>
                  <a:cubicBezTo>
                    <a:pt x="2" y="6"/>
                    <a:pt x="0" y="2"/>
                    <a:pt x="0" y="0"/>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grpSp>
      <p:sp>
        <p:nvSpPr>
          <p:cNvPr id="40" name="页脚占位符 6">
            <a:extLst>
              <a:ext uri="{FF2B5EF4-FFF2-40B4-BE49-F238E27FC236}">
                <a16:creationId xmlns:a16="http://schemas.microsoft.com/office/drawing/2014/main" id="{601E0F11-44D4-41A0-B14B-E15E91CF120D}"/>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41" name="灯片编号占位符 7">
            <a:extLst>
              <a:ext uri="{FF2B5EF4-FFF2-40B4-BE49-F238E27FC236}">
                <a16:creationId xmlns:a16="http://schemas.microsoft.com/office/drawing/2014/main" id="{8C1CA42A-2EDA-4827-93D1-4B10D037BA5F}"/>
              </a:ext>
            </a:extLst>
          </p:cNvPr>
          <p:cNvSpPr>
            <a:spLocks noGrp="1"/>
          </p:cNvSpPr>
          <p:nvPr>
            <p:ph type="sldNum" sz="quarter" idx="12"/>
          </p:nvPr>
        </p:nvSpPr>
        <p:spPr>
          <a:xfrm>
            <a:off x="9206716" y="6539160"/>
            <a:ext cx="2700000" cy="316800"/>
          </a:xfrm>
        </p:spPr>
        <p:txBody>
          <a:bodyPr/>
          <a:lstStyle/>
          <a:p>
            <a:fld id="{49AE70B2-8BF9-45C0-BB95-33D1B9D3A854}" type="slidenum">
              <a:rPr lang="zh-CN" altLang="en-US" smtClean="0"/>
              <a:t>3</a:t>
            </a:fld>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3"/>
            </p:custDataLst>
          </p:nvPr>
        </p:nvSpPr>
        <p:spPr/>
        <p:txBody>
          <a:bodyPr>
            <a:noAutofit/>
          </a:bodyPr>
          <a:lstStyle/>
          <a:p>
            <a:pPr algn="ctr"/>
            <a:r>
              <a:rPr lang="en-US" altLang="zh-CN" sz="2900"/>
              <a:t>澳门旅游业的应对和修复对策 </a:t>
            </a:r>
          </a:p>
        </p:txBody>
      </p:sp>
      <p:sp>
        <p:nvSpPr>
          <p:cNvPr id="6" name="页脚占位符 6">
            <a:extLst>
              <a:ext uri="{FF2B5EF4-FFF2-40B4-BE49-F238E27FC236}">
                <a16:creationId xmlns:a16="http://schemas.microsoft.com/office/drawing/2014/main" id="{433DC888-0618-435B-9F05-65961C529582}"/>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7" name="灯片编号占位符 7">
            <a:extLst>
              <a:ext uri="{FF2B5EF4-FFF2-40B4-BE49-F238E27FC236}">
                <a16:creationId xmlns:a16="http://schemas.microsoft.com/office/drawing/2014/main" id="{92559E5F-07B9-4E93-A00F-0F6473BB4488}"/>
              </a:ext>
            </a:extLst>
          </p:cNvPr>
          <p:cNvSpPr>
            <a:spLocks noGrp="1"/>
          </p:cNvSpPr>
          <p:nvPr>
            <p:ph type="sldNum" sz="quarter" idx="12"/>
          </p:nvPr>
        </p:nvSpPr>
        <p:spPr>
          <a:xfrm>
            <a:off x="9206716" y="6539160"/>
            <a:ext cx="2700000" cy="316800"/>
          </a:xfrm>
        </p:spPr>
        <p:txBody>
          <a:bodyPr/>
          <a:lstStyle/>
          <a:p>
            <a:fld id="{49AE70B2-8BF9-45C0-BB95-33D1B9D3A854}" type="slidenum">
              <a:rPr lang="zh-CN" altLang="en-US" smtClean="0"/>
              <a:t>30</a:t>
            </a:fld>
            <a:endParaRPr lang="zh-CN" altLang="en-US" dirty="0"/>
          </a:p>
        </p:txBody>
      </p:sp>
      <p:sp>
        <p:nvSpPr>
          <p:cNvPr id="9" name="文本框 8">
            <a:extLst>
              <a:ext uri="{FF2B5EF4-FFF2-40B4-BE49-F238E27FC236}">
                <a16:creationId xmlns:a16="http://schemas.microsoft.com/office/drawing/2014/main" id="{125A43D8-3383-4B98-AAAD-D8EC15E4FB1F}"/>
              </a:ext>
            </a:extLst>
          </p:cNvPr>
          <p:cNvSpPr txBox="1"/>
          <p:nvPr/>
        </p:nvSpPr>
        <p:spPr>
          <a:xfrm>
            <a:off x="1121979" y="1702451"/>
            <a:ext cx="9948042" cy="4424737"/>
          </a:xfrm>
          <a:prstGeom prst="rect">
            <a:avLst/>
          </a:prstGeom>
          <a:noFill/>
        </p:spPr>
        <p:txBody>
          <a:bodyPr wrap="square" rtlCol="0">
            <a:spAutoFit/>
          </a:bodyPr>
          <a:lstStyle/>
          <a:p>
            <a:pPr marL="285750" indent="-285750" algn="l">
              <a:lnSpc>
                <a:spcPct val="200000"/>
              </a:lnSpc>
              <a:buFont typeface="Wingdings" panose="05000000000000000000" pitchFamily="2" charset="2"/>
              <a:buChar char="ü"/>
            </a:pPr>
            <a:r>
              <a:rPr lang="zh-CN" altLang="en-US" sz="1800" dirty="0">
                <a:latin typeface="宋体" panose="02010600030101010101" pitchFamily="2" charset="-122"/>
                <a:ea typeface="宋体" panose="02010600030101010101" pitchFamily="2" charset="-122"/>
                <a:cs typeface="宋体" panose="02010600030101010101" pitchFamily="2" charset="-122"/>
              </a:rPr>
              <a:t>政府应该通过各项措施降低旅游企业的运营成本，并重点关注中小旅游企业的生产和经营，建议实行定向的税收减免及降低费用措施，以部分抵扣其亏损额度，保证其后续有能力发展。</a:t>
            </a:r>
          </a:p>
          <a:p>
            <a:pPr marL="285750" indent="-285750" algn="l">
              <a:lnSpc>
                <a:spcPct val="200000"/>
              </a:lnSpc>
              <a:buFont typeface="Wingdings" panose="05000000000000000000" pitchFamily="2" charset="2"/>
              <a:buChar char="ü"/>
            </a:pPr>
            <a:r>
              <a:rPr lang="zh-CN" altLang="en-US" sz="1800" dirty="0">
                <a:latin typeface="宋体" panose="02010600030101010101" pitchFamily="2" charset="-122"/>
                <a:ea typeface="宋体" panose="02010600030101010101" pitchFamily="2" charset="-122"/>
                <a:cs typeface="宋体" panose="02010600030101010101" pitchFamily="2" charset="-122"/>
              </a:rPr>
              <a:t>建议落实对小微旅游企业的金融支持，建议成立粤港澳大湾区旅游发展基金和中小旅游企业扶持基金。</a:t>
            </a:r>
          </a:p>
          <a:p>
            <a:pPr marL="285750" indent="-285750" algn="l">
              <a:lnSpc>
                <a:spcPct val="200000"/>
              </a:lnSpc>
              <a:buFont typeface="Wingdings" panose="05000000000000000000" pitchFamily="2" charset="2"/>
              <a:buChar char="ü"/>
            </a:pPr>
            <a:r>
              <a:rPr lang="zh-CN" altLang="en-US" sz="1800" dirty="0">
                <a:latin typeface="宋体" panose="02010600030101010101" pitchFamily="2" charset="-122"/>
                <a:ea typeface="宋体" panose="02010600030101010101" pitchFamily="2" charset="-122"/>
                <a:cs typeface="宋体" panose="02010600030101010101" pitchFamily="2" charset="-122"/>
              </a:rPr>
              <a:t>发挥澳门地理优势，对接“一带一路”策略，继续全面拓宽澳门旅游业的道路发展，拓展多元旅游休闲产品，吸引旅游外来投资</a:t>
            </a:r>
          </a:p>
          <a:p>
            <a:pPr marL="285750" indent="-285750" algn="l">
              <a:lnSpc>
                <a:spcPct val="200000"/>
              </a:lnSpc>
              <a:buFont typeface="Wingdings" panose="05000000000000000000" pitchFamily="2" charset="2"/>
              <a:buChar char="ü"/>
            </a:pPr>
            <a:r>
              <a:rPr lang="zh-CN" altLang="en-US" sz="1800" dirty="0">
                <a:latin typeface="宋体" panose="02010600030101010101" pitchFamily="2" charset="-122"/>
                <a:ea typeface="宋体" panose="02010600030101010101" pitchFamily="2" charset="-122"/>
                <a:cs typeface="宋体" panose="02010600030101010101" pitchFamily="2" charset="-122"/>
              </a:rPr>
              <a:t>旅游者要理性面对疫情，这种全民抗疫防疫的奋战中，更应该给旅游企业以充分的理解支持。</a:t>
            </a:r>
            <a:endParaRPr lang="zh-CN" altLang="en-US" dirty="0">
              <a:latin typeface="宋体" panose="02010600030101010101" pitchFamily="2" charset="-122"/>
              <a:ea typeface="宋体" panose="02010600030101010101" pitchFamily="2" charset="-122"/>
            </a:endParaRPr>
          </a:p>
          <a:p>
            <a:pPr>
              <a:lnSpc>
                <a:spcPct val="200000"/>
              </a:lnSpc>
            </a:pPr>
            <a:endParaRPr lang="zh-CN" altLang="en-US" dirty="0">
              <a:latin typeface="宋体" panose="02010600030101010101" pitchFamily="2" charset="-122"/>
              <a:ea typeface="宋体" panose="02010600030101010101" pitchFamily="2" charset="-122"/>
            </a:endParaRPr>
          </a:p>
        </p:txBody>
      </p:sp>
      <p:sp>
        <p:nvSpPr>
          <p:cNvPr id="10" name="图文框 9">
            <a:extLst>
              <a:ext uri="{FF2B5EF4-FFF2-40B4-BE49-F238E27FC236}">
                <a16:creationId xmlns:a16="http://schemas.microsoft.com/office/drawing/2014/main" id="{AEDD227B-AF3B-4C44-A97B-0D801D20DD8E}"/>
              </a:ext>
            </a:extLst>
          </p:cNvPr>
          <p:cNvSpPr/>
          <p:nvPr/>
        </p:nvSpPr>
        <p:spPr>
          <a:xfrm>
            <a:off x="764628" y="1507836"/>
            <a:ext cx="10594427" cy="4498653"/>
          </a:xfrm>
          <a:prstGeom prst="frame">
            <a:avLst>
              <a:gd name="adj1" fmla="val 10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a:lstStyle/>
          <a:p>
            <a:pPr algn="dist"/>
            <a:r>
              <a:rPr lang="zh-CN" altLang="en-US" dirty="0">
                <a:ea typeface="微软雅黑" panose="020B0503020204020204" pitchFamily="34" charset="-122"/>
              </a:rPr>
              <a:t>感谢大家的聆听</a:t>
            </a:r>
          </a:p>
        </p:txBody>
      </p:sp>
      <p:sp>
        <p:nvSpPr>
          <p:cNvPr id="3" name="文本占位符 2"/>
          <p:cNvSpPr>
            <a:spLocks noGrp="1"/>
          </p:cNvSpPr>
          <p:nvPr>
            <p:ph type="body" sz="quarter" idx="13"/>
            <p:custDataLst>
              <p:tags r:id="rId4"/>
            </p:custDataLst>
          </p:nvPr>
        </p:nvSpPr>
        <p:spPr/>
        <p:txBody>
          <a:bodyPr/>
          <a:lstStyle/>
          <a:p>
            <a:r>
              <a:rPr lang="en-US" altLang="zh-CN" dirty="0">
                <a:sym typeface="+mn-ea"/>
              </a:rPr>
              <a:t>Happy ending for everyone</a:t>
            </a:r>
            <a:endParaRPr lang="zh-CN" altLang="en-US" dirty="0">
              <a:sym typeface="+mn-ea"/>
            </a:endParaRPr>
          </a:p>
        </p:txBody>
      </p:sp>
      <p:sp>
        <p:nvSpPr>
          <p:cNvPr id="4" name="文本框 3"/>
          <p:cNvSpPr txBox="1"/>
          <p:nvPr>
            <p:custDataLst>
              <p:tags r:id="rId5"/>
            </p:custDataLst>
          </p:nvPr>
        </p:nvSpPr>
        <p:spPr>
          <a:xfrm>
            <a:off x="4303010" y="2092097"/>
            <a:ext cx="3589155" cy="850996"/>
          </a:xfrm>
          <a:prstGeom prst="rect">
            <a:avLst/>
          </a:prstGeom>
          <a:noFill/>
        </p:spPr>
        <p:txBody>
          <a:bodyPr wrap="square" rtlCol="0" anchor="ctr">
            <a:noAutofit/>
          </a:bodyPr>
          <a:lstStyle>
            <a:defPPr>
              <a:defRPr lang="zh-CN"/>
            </a:defPPr>
            <a:lvl1pPr algn="ctr">
              <a:defRPr sz="7200" b="1">
                <a:solidFill>
                  <a:schemeClr val="accent2"/>
                </a:solidFill>
                <a:latin typeface="Arial" panose="020B0604020202020204" pitchFamily="34" charset="0"/>
                <a:ea typeface="微软雅黑" panose="020B0503020204020204" pitchFamily="34" charset="-122"/>
              </a:defRPr>
            </a:lvl1pPr>
          </a:lstStyle>
          <a:p>
            <a:r>
              <a:rPr lang="en-US" altLang="zh-CN" sz="6000" dirty="0">
                <a:solidFill>
                  <a:schemeClr val="accent1"/>
                </a:solidFill>
              </a:rPr>
              <a:t>THANKS</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41962" y="645313"/>
            <a:ext cx="1375642" cy="1956803"/>
            <a:chOff x="1289955" y="1628061"/>
            <a:chExt cx="3941631" cy="5174701"/>
          </a:xfrm>
        </p:grpSpPr>
        <p:sp>
          <p:nvSpPr>
            <p:cNvPr id="7" name="Shape 209"/>
            <p:cNvSpPr/>
            <p:nvPr/>
          </p:nvSpPr>
          <p:spPr>
            <a:xfrm rot="3758493">
              <a:off x="2721879" y="4293055"/>
              <a:ext cx="2954498" cy="2064916"/>
            </a:xfrm>
            <a:custGeom>
              <a:avLst/>
              <a:gdLst/>
              <a:ahLst/>
              <a:cxnLst>
                <a:cxn ang="0">
                  <a:pos x="wd2" y="hd2"/>
                </a:cxn>
                <a:cxn ang="5400000">
                  <a:pos x="wd2" y="hd2"/>
                </a:cxn>
                <a:cxn ang="10800000">
                  <a:pos x="wd2" y="hd2"/>
                </a:cxn>
                <a:cxn ang="16200000">
                  <a:pos x="wd2" y="hd2"/>
                </a:cxn>
              </a:cxnLst>
              <a:rect l="0" t="0" r="r" b="b"/>
              <a:pathLst>
                <a:path w="21600" h="21014" extrusionOk="0">
                  <a:moveTo>
                    <a:pt x="0" y="11730"/>
                  </a:moveTo>
                  <a:cubicBezTo>
                    <a:pt x="550" y="11385"/>
                    <a:pt x="818" y="11200"/>
                    <a:pt x="1446" y="10869"/>
                  </a:cubicBezTo>
                  <a:cubicBezTo>
                    <a:pt x="3278" y="9905"/>
                    <a:pt x="4075" y="10600"/>
                    <a:pt x="4893" y="12949"/>
                  </a:cubicBezTo>
                  <a:cubicBezTo>
                    <a:pt x="5476" y="14623"/>
                    <a:pt x="6411" y="21325"/>
                    <a:pt x="8440" y="21003"/>
                  </a:cubicBezTo>
                  <a:cubicBezTo>
                    <a:pt x="10807" y="20628"/>
                    <a:pt x="9528" y="13017"/>
                    <a:pt x="9431" y="11082"/>
                  </a:cubicBezTo>
                  <a:cubicBezTo>
                    <a:pt x="9316" y="8800"/>
                    <a:pt x="8806" y="3250"/>
                    <a:pt x="11582" y="4352"/>
                  </a:cubicBezTo>
                  <a:cubicBezTo>
                    <a:pt x="13589" y="5149"/>
                    <a:pt x="14535" y="10567"/>
                    <a:pt x="16445" y="10863"/>
                  </a:cubicBezTo>
                  <a:cubicBezTo>
                    <a:pt x="18644" y="11204"/>
                    <a:pt x="17737" y="6638"/>
                    <a:pt x="17704" y="4600"/>
                  </a:cubicBezTo>
                  <a:cubicBezTo>
                    <a:pt x="17639" y="584"/>
                    <a:pt x="18794" y="-275"/>
                    <a:pt x="21600" y="69"/>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印品黑体" panose="00000500000000000000" pitchFamily="2" charset="-122"/>
              </a:endParaRPr>
            </a:p>
          </p:txBody>
        </p:sp>
        <p:grpSp>
          <p:nvGrpSpPr>
            <p:cNvPr id="8" name="组 13"/>
            <p:cNvGrpSpPr/>
            <p:nvPr/>
          </p:nvGrpSpPr>
          <p:grpSpPr>
            <a:xfrm>
              <a:off x="1289955" y="1628061"/>
              <a:ext cx="2187025" cy="2569107"/>
              <a:chOff x="5943842" y="1013911"/>
              <a:chExt cx="2187025" cy="2569107"/>
            </a:xfrm>
          </p:grpSpPr>
          <p:sp>
            <p:nvSpPr>
              <p:cNvPr id="9" name="Shape 202"/>
              <p:cNvSpPr/>
              <p:nvPr/>
            </p:nvSpPr>
            <p:spPr>
              <a:xfrm rot="3758493">
                <a:off x="6440283" y="1924630"/>
                <a:ext cx="1816414" cy="510440"/>
              </a:xfrm>
              <a:custGeom>
                <a:avLst/>
                <a:gdLst/>
                <a:ahLst/>
                <a:cxnLst>
                  <a:cxn ang="0">
                    <a:pos x="wd2" y="hd2"/>
                  </a:cxn>
                  <a:cxn ang="5400000">
                    <a:pos x="wd2" y="hd2"/>
                  </a:cxn>
                  <a:cxn ang="10800000">
                    <a:pos x="wd2" y="hd2"/>
                  </a:cxn>
                  <a:cxn ang="16200000">
                    <a:pos x="wd2" y="hd2"/>
                  </a:cxn>
                </a:cxnLst>
                <a:rect l="0" t="0" r="r" b="b"/>
                <a:pathLst>
                  <a:path w="21600" h="20522" extrusionOk="0">
                    <a:moveTo>
                      <a:pt x="21600" y="743"/>
                    </a:moveTo>
                    <a:cubicBezTo>
                      <a:pt x="19799" y="-786"/>
                      <a:pt x="18140" y="461"/>
                      <a:pt x="16279" y="823"/>
                    </a:cubicBezTo>
                    <a:cubicBezTo>
                      <a:pt x="10853" y="1876"/>
                      <a:pt x="5372" y="1461"/>
                      <a:pt x="0" y="4698"/>
                    </a:cubicBezTo>
                    <a:lnTo>
                      <a:pt x="0" y="20521"/>
                    </a:lnTo>
                    <a:lnTo>
                      <a:pt x="1843" y="19747"/>
                    </a:lnTo>
                    <a:cubicBezTo>
                      <a:pt x="4727" y="19759"/>
                      <a:pt x="13025" y="19305"/>
                      <a:pt x="15903" y="19016"/>
                    </a:cubicBezTo>
                    <a:cubicBezTo>
                      <a:pt x="17715" y="18834"/>
                      <a:pt x="19629" y="20814"/>
                      <a:pt x="21376" y="20485"/>
                    </a:cubicBezTo>
                  </a:path>
                </a:pathLst>
              </a:custGeom>
              <a:solidFill>
                <a:schemeClr val="bg1"/>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印品黑体" panose="00000500000000000000" pitchFamily="2" charset="-122"/>
                </a:endParaRPr>
              </a:p>
            </p:txBody>
          </p:sp>
          <p:sp>
            <p:nvSpPr>
              <p:cNvPr id="10" name="Shape 203"/>
              <p:cNvSpPr/>
              <p:nvPr/>
            </p:nvSpPr>
            <p:spPr>
              <a:xfrm rot="3758493">
                <a:off x="7743128" y="2715926"/>
                <a:ext cx="42879" cy="488621"/>
              </a:xfrm>
              <a:custGeom>
                <a:avLst/>
                <a:gdLst/>
                <a:ahLst/>
                <a:cxnLst>
                  <a:cxn ang="0">
                    <a:pos x="wd2" y="hd2"/>
                  </a:cxn>
                  <a:cxn ang="5400000">
                    <a:pos x="wd2" y="hd2"/>
                  </a:cxn>
                  <a:cxn ang="10800000">
                    <a:pos x="wd2" y="hd2"/>
                  </a:cxn>
                  <a:cxn ang="16200000">
                    <a:pos x="wd2" y="hd2"/>
                  </a:cxn>
                </a:cxnLst>
                <a:rect l="0" t="0" r="r" b="b"/>
                <a:pathLst>
                  <a:path w="17274" h="21600" extrusionOk="0">
                    <a:moveTo>
                      <a:pt x="0" y="0"/>
                    </a:moveTo>
                    <a:cubicBezTo>
                      <a:pt x="21600" y="2677"/>
                      <a:pt x="19974" y="16418"/>
                      <a:pt x="11161" y="2160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印品黑体" panose="00000500000000000000" pitchFamily="2" charset="-122"/>
                </a:endParaRPr>
              </a:p>
            </p:txBody>
          </p:sp>
          <p:sp>
            <p:nvSpPr>
              <p:cNvPr id="11" name="Shape 204"/>
              <p:cNvSpPr/>
              <p:nvPr/>
            </p:nvSpPr>
            <p:spPr>
              <a:xfrm rot="3758493">
                <a:off x="6688919" y="1820269"/>
                <a:ext cx="124286" cy="3417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761" y="15753"/>
                      <a:pt x="1840" y="7112"/>
                      <a:pt x="0" y="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印品黑体" panose="00000500000000000000" pitchFamily="2" charset="-122"/>
                </a:endParaRPr>
              </a:p>
            </p:txBody>
          </p:sp>
          <p:sp>
            <p:nvSpPr>
              <p:cNvPr id="12" name="Shape 205"/>
              <p:cNvSpPr/>
              <p:nvPr/>
            </p:nvSpPr>
            <p:spPr>
              <a:xfrm rot="3758493">
                <a:off x="6847335" y="1900060"/>
                <a:ext cx="869668" cy="1031590"/>
              </a:xfrm>
              <a:custGeom>
                <a:avLst/>
                <a:gdLst/>
                <a:ahLst/>
                <a:cxnLst>
                  <a:cxn ang="0">
                    <a:pos x="wd2" y="hd2"/>
                  </a:cxn>
                  <a:cxn ang="5400000">
                    <a:pos x="wd2" y="hd2"/>
                  </a:cxn>
                  <a:cxn ang="10800000">
                    <a:pos x="wd2" y="hd2"/>
                  </a:cxn>
                  <a:cxn ang="16200000">
                    <a:pos x="wd2" y="hd2"/>
                  </a:cxn>
                </a:cxnLst>
                <a:rect l="0" t="0" r="r" b="b"/>
                <a:pathLst>
                  <a:path w="19469" h="16954" extrusionOk="0">
                    <a:moveTo>
                      <a:pt x="0" y="11121"/>
                    </a:moveTo>
                    <a:cubicBezTo>
                      <a:pt x="167" y="10786"/>
                      <a:pt x="-956" y="-4646"/>
                      <a:pt x="4852" y="2248"/>
                    </a:cubicBezTo>
                    <a:cubicBezTo>
                      <a:pt x="5261" y="461"/>
                      <a:pt x="6192" y="-121"/>
                      <a:pt x="7478" y="78"/>
                    </a:cubicBezTo>
                    <a:cubicBezTo>
                      <a:pt x="8279" y="78"/>
                      <a:pt x="9110" y="711"/>
                      <a:pt x="9174" y="2178"/>
                    </a:cubicBezTo>
                    <a:cubicBezTo>
                      <a:pt x="10318" y="734"/>
                      <a:pt x="10808" y="-213"/>
                      <a:pt x="12478" y="41"/>
                    </a:cubicBezTo>
                    <a:cubicBezTo>
                      <a:pt x="13434" y="0"/>
                      <a:pt x="13608" y="1386"/>
                      <a:pt x="13442" y="1960"/>
                    </a:cubicBezTo>
                    <a:cubicBezTo>
                      <a:pt x="19959" y="-3583"/>
                      <a:pt x="20644" y="13929"/>
                      <a:pt x="18086" y="16954"/>
                    </a:cubicBezTo>
                  </a:path>
                </a:pathLst>
              </a:custGeom>
              <a:solidFill>
                <a:schemeClr val="bg1"/>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印品黑体" panose="00000500000000000000" pitchFamily="2" charset="-122"/>
                </a:endParaRPr>
              </a:p>
            </p:txBody>
          </p:sp>
          <p:sp>
            <p:nvSpPr>
              <p:cNvPr id="13" name="Shape 206"/>
              <p:cNvSpPr/>
              <p:nvPr/>
            </p:nvSpPr>
            <p:spPr>
              <a:xfrm rot="3758493">
                <a:off x="6164716" y="2541971"/>
                <a:ext cx="1046419" cy="281861"/>
              </a:xfrm>
              <a:custGeom>
                <a:avLst/>
                <a:gdLst/>
                <a:ahLst/>
                <a:cxnLst>
                  <a:cxn ang="0">
                    <a:pos x="wd2" y="hd2"/>
                  </a:cxn>
                  <a:cxn ang="5400000">
                    <a:pos x="wd2" y="hd2"/>
                  </a:cxn>
                  <a:cxn ang="10800000">
                    <a:pos x="wd2" y="hd2"/>
                  </a:cxn>
                  <a:cxn ang="16200000">
                    <a:pos x="wd2" y="hd2"/>
                  </a:cxn>
                </a:cxnLst>
                <a:rect l="0" t="0" r="r" b="b"/>
                <a:pathLst>
                  <a:path w="21600" h="21574" extrusionOk="0">
                    <a:moveTo>
                      <a:pt x="1076" y="12061"/>
                    </a:moveTo>
                    <a:cubicBezTo>
                      <a:pt x="497" y="8498"/>
                      <a:pt x="228" y="3669"/>
                      <a:pt x="0" y="0"/>
                    </a:cubicBezTo>
                    <a:cubicBezTo>
                      <a:pt x="6860" y="545"/>
                      <a:pt x="13608" y="-26"/>
                      <a:pt x="20206" y="3388"/>
                    </a:cubicBezTo>
                    <a:cubicBezTo>
                      <a:pt x="20298" y="9884"/>
                      <a:pt x="21430" y="15807"/>
                      <a:pt x="21600" y="21574"/>
                    </a:cubicBezTo>
                  </a:path>
                </a:pathLst>
              </a:custGeom>
              <a:solidFill>
                <a:srgbClr val="E7E4EA"/>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印品黑体" panose="00000500000000000000" pitchFamily="2" charset="-122"/>
                </a:endParaRPr>
              </a:p>
            </p:txBody>
          </p:sp>
          <p:sp>
            <p:nvSpPr>
              <p:cNvPr id="14" name="Shape 207"/>
              <p:cNvSpPr/>
              <p:nvPr/>
            </p:nvSpPr>
            <p:spPr>
              <a:xfrm rot="3758493">
                <a:off x="5742745" y="2584036"/>
                <a:ext cx="1200079" cy="797886"/>
              </a:xfrm>
              <a:custGeom>
                <a:avLst/>
                <a:gdLst/>
                <a:ahLst/>
                <a:cxnLst>
                  <a:cxn ang="0">
                    <a:pos x="wd2" y="hd2"/>
                  </a:cxn>
                  <a:cxn ang="5400000">
                    <a:pos x="wd2" y="hd2"/>
                  </a:cxn>
                  <a:cxn ang="10800000">
                    <a:pos x="wd2" y="hd2"/>
                  </a:cxn>
                  <a:cxn ang="16200000">
                    <a:pos x="wd2" y="hd2"/>
                  </a:cxn>
                </a:cxnLst>
                <a:rect l="0" t="0" r="r" b="b"/>
                <a:pathLst>
                  <a:path w="21600" h="20676" extrusionOk="0">
                    <a:moveTo>
                      <a:pt x="1467" y="19871"/>
                    </a:moveTo>
                    <a:cubicBezTo>
                      <a:pt x="2596" y="15187"/>
                      <a:pt x="1342" y="5194"/>
                      <a:pt x="0" y="486"/>
                    </a:cubicBezTo>
                    <a:cubicBezTo>
                      <a:pt x="6032" y="-924"/>
                      <a:pt x="11979" y="1155"/>
                      <a:pt x="18133" y="1422"/>
                    </a:cubicBezTo>
                    <a:cubicBezTo>
                      <a:pt x="19277" y="7634"/>
                      <a:pt x="21219" y="14259"/>
                      <a:pt x="21600" y="20676"/>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印品黑体" panose="00000500000000000000" pitchFamily="2" charset="-122"/>
                </a:endParaRPr>
              </a:p>
            </p:txBody>
          </p:sp>
          <p:sp>
            <p:nvSpPr>
              <p:cNvPr id="15" name="Shape 208"/>
              <p:cNvSpPr/>
              <p:nvPr/>
            </p:nvSpPr>
            <p:spPr>
              <a:xfrm rot="3758493">
                <a:off x="6601321" y="998391"/>
                <a:ext cx="383966" cy="415006"/>
              </a:xfrm>
              <a:custGeom>
                <a:avLst/>
                <a:gdLst/>
                <a:ahLst/>
                <a:cxnLst>
                  <a:cxn ang="0">
                    <a:pos x="wd2" y="hd2"/>
                  </a:cxn>
                  <a:cxn ang="5400000">
                    <a:pos x="wd2" y="hd2"/>
                  </a:cxn>
                  <a:cxn ang="10800000">
                    <a:pos x="wd2" y="hd2"/>
                  </a:cxn>
                  <a:cxn ang="16200000">
                    <a:pos x="wd2" y="hd2"/>
                  </a:cxn>
                </a:cxnLst>
                <a:rect l="0" t="0" r="r" b="b"/>
                <a:pathLst>
                  <a:path w="21399" h="21600" extrusionOk="0">
                    <a:moveTo>
                      <a:pt x="21399" y="0"/>
                    </a:moveTo>
                    <a:cubicBezTo>
                      <a:pt x="14641" y="0"/>
                      <a:pt x="6540" y="886"/>
                      <a:pt x="325" y="1003"/>
                    </a:cubicBezTo>
                    <a:cubicBezTo>
                      <a:pt x="-42" y="7726"/>
                      <a:pt x="-201" y="14997"/>
                      <a:pt x="411" y="21600"/>
                    </a:cubicBezTo>
                    <a:cubicBezTo>
                      <a:pt x="6724" y="20829"/>
                      <a:pt x="13779" y="19988"/>
                      <a:pt x="20126" y="20284"/>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印品黑体" panose="00000500000000000000" pitchFamily="2" charset="-122"/>
                </a:endParaRPr>
              </a:p>
            </p:txBody>
          </p:sp>
          <p:sp>
            <p:nvSpPr>
              <p:cNvPr id="16" name="Shape 210"/>
              <p:cNvSpPr/>
              <p:nvPr/>
            </p:nvSpPr>
            <p:spPr>
              <a:xfrm rot="3758493">
                <a:off x="7598750" y="2950768"/>
                <a:ext cx="573187" cy="4910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302" y="21128"/>
                      <a:pt x="15635" y="15045"/>
                      <a:pt x="21600" y="9996"/>
                    </a:cubicBezTo>
                    <a:cubicBezTo>
                      <a:pt x="14594" y="7013"/>
                      <a:pt x="7961" y="2130"/>
                      <a:pt x="709" y="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印品黑体" panose="00000500000000000000" pitchFamily="2" charset="-122"/>
                </a:endParaRPr>
              </a:p>
            </p:txBody>
          </p:sp>
        </p:grpSp>
      </p:grpSp>
      <p:sp>
        <p:nvSpPr>
          <p:cNvPr id="30" name="文本框 29"/>
          <p:cNvSpPr txBox="1"/>
          <p:nvPr/>
        </p:nvSpPr>
        <p:spPr>
          <a:xfrm>
            <a:off x="1043808" y="381940"/>
            <a:ext cx="2476632" cy="584775"/>
          </a:xfrm>
          <a:prstGeom prst="rect">
            <a:avLst/>
          </a:prstGeom>
          <a:noFill/>
        </p:spPr>
        <p:txBody>
          <a:bodyPr wrap="square" rtlCol="0">
            <a:spAutoFit/>
          </a:bodyPr>
          <a:lstStyle/>
          <a:p>
            <a:pPr algn="dist" defTabSz="457200"/>
            <a:r>
              <a:rPr lang="zh-CN" altLang="en-US" sz="3200" b="1" dirty="0">
                <a:solidFill>
                  <a:prstClr val="black">
                    <a:lumMod val="75000"/>
                    <a:lumOff val="25000"/>
                  </a:prstClr>
                </a:solidFill>
                <a:latin typeface="+mj-ea"/>
                <a:ea typeface="+mj-ea"/>
              </a:rPr>
              <a:t>研究背景</a:t>
            </a:r>
          </a:p>
        </p:txBody>
      </p:sp>
      <p:sp>
        <p:nvSpPr>
          <p:cNvPr id="17" name="文本框 16"/>
          <p:cNvSpPr txBox="1"/>
          <p:nvPr/>
        </p:nvSpPr>
        <p:spPr>
          <a:xfrm>
            <a:off x="2155971" y="1402178"/>
            <a:ext cx="9338082" cy="496290"/>
          </a:xfrm>
          <a:prstGeom prst="rect">
            <a:avLst/>
          </a:prstGeom>
          <a:noFill/>
        </p:spPr>
        <p:txBody>
          <a:bodyPr wrap="square" rtlCol="0">
            <a:spAutoFit/>
          </a:bodyPr>
          <a:lstStyle/>
          <a:p>
            <a:pPr defTabSz="457200">
              <a:lnSpc>
                <a:spcPct val="150000"/>
              </a:lnSpc>
            </a:pPr>
            <a:r>
              <a:rPr lang="zh-CN" altLang="en-US" sz="2000" dirty="0">
                <a:solidFill>
                  <a:srgbClr val="404040"/>
                </a:solidFill>
                <a:latin typeface="+mj-ea"/>
                <a:ea typeface="+mj-ea"/>
              </a:rPr>
              <a:t>    </a:t>
            </a:r>
            <a:endPar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endParaRPr>
          </a:p>
        </p:txBody>
      </p:sp>
      <p:pic>
        <p:nvPicPr>
          <p:cNvPr id="18" name="图片 17"/>
          <p:cNvPicPr>
            <a:picLocks noChangeAspect="1"/>
          </p:cNvPicPr>
          <p:nvPr/>
        </p:nvPicPr>
        <p:blipFill>
          <a:blip r:embed="rId3"/>
          <a:stretch>
            <a:fillRect/>
          </a:stretch>
        </p:blipFill>
        <p:spPr>
          <a:xfrm>
            <a:off x="945515" y="3521710"/>
            <a:ext cx="5353050" cy="2692400"/>
          </a:xfrm>
          <a:prstGeom prst="rect">
            <a:avLst/>
          </a:prstGeom>
        </p:spPr>
      </p:pic>
      <p:pic>
        <p:nvPicPr>
          <p:cNvPr id="5" name="图片 4"/>
          <p:cNvPicPr>
            <a:picLocks noChangeAspect="1"/>
          </p:cNvPicPr>
          <p:nvPr/>
        </p:nvPicPr>
        <p:blipFill>
          <a:blip r:embed="rId4"/>
          <a:stretch>
            <a:fillRect/>
          </a:stretch>
        </p:blipFill>
        <p:spPr>
          <a:xfrm>
            <a:off x="7063105" y="3496310"/>
            <a:ext cx="4183380" cy="2717800"/>
          </a:xfrm>
          <a:prstGeom prst="rect">
            <a:avLst/>
          </a:prstGeom>
        </p:spPr>
      </p:pic>
      <p:sp>
        <p:nvSpPr>
          <p:cNvPr id="23" name="文本框 22">
            <a:extLst>
              <a:ext uri="{FF2B5EF4-FFF2-40B4-BE49-F238E27FC236}">
                <a16:creationId xmlns:a16="http://schemas.microsoft.com/office/drawing/2014/main" id="{4B9EBD8C-ACE5-4F7F-A97A-FF6C424D6C7E}"/>
              </a:ext>
            </a:extLst>
          </p:cNvPr>
          <p:cNvSpPr txBox="1"/>
          <p:nvPr/>
        </p:nvSpPr>
        <p:spPr>
          <a:xfrm>
            <a:off x="1972519" y="1334927"/>
            <a:ext cx="9338081" cy="1962076"/>
          </a:xfrm>
          <a:custGeom>
            <a:avLst/>
            <a:gdLst>
              <a:gd name="connsiteX0" fmla="*/ 0 w 7743622"/>
              <a:gd name="connsiteY0" fmla="*/ 0 h 1200329"/>
              <a:gd name="connsiteX1" fmla="*/ 363355 w 7743622"/>
              <a:gd name="connsiteY1" fmla="*/ 0 h 1200329"/>
              <a:gd name="connsiteX2" fmla="*/ 881582 w 7743622"/>
              <a:gd name="connsiteY2" fmla="*/ 0 h 1200329"/>
              <a:gd name="connsiteX3" fmla="*/ 1632117 w 7743622"/>
              <a:gd name="connsiteY3" fmla="*/ 0 h 1200329"/>
              <a:gd name="connsiteX4" fmla="*/ 2382653 w 7743622"/>
              <a:gd name="connsiteY4" fmla="*/ 0 h 1200329"/>
              <a:gd name="connsiteX5" fmla="*/ 2900880 w 7743622"/>
              <a:gd name="connsiteY5" fmla="*/ 0 h 1200329"/>
              <a:gd name="connsiteX6" fmla="*/ 3264235 w 7743622"/>
              <a:gd name="connsiteY6" fmla="*/ 0 h 1200329"/>
              <a:gd name="connsiteX7" fmla="*/ 3937334 w 7743622"/>
              <a:gd name="connsiteY7" fmla="*/ 0 h 1200329"/>
              <a:gd name="connsiteX8" fmla="*/ 4300689 w 7743622"/>
              <a:gd name="connsiteY8" fmla="*/ 0 h 1200329"/>
              <a:gd name="connsiteX9" fmla="*/ 4741479 w 7743622"/>
              <a:gd name="connsiteY9" fmla="*/ 0 h 1200329"/>
              <a:gd name="connsiteX10" fmla="*/ 5104834 w 7743622"/>
              <a:gd name="connsiteY10" fmla="*/ 0 h 1200329"/>
              <a:gd name="connsiteX11" fmla="*/ 5855370 w 7743622"/>
              <a:gd name="connsiteY11" fmla="*/ 0 h 1200329"/>
              <a:gd name="connsiteX12" fmla="*/ 6451033 w 7743622"/>
              <a:gd name="connsiteY12" fmla="*/ 0 h 1200329"/>
              <a:gd name="connsiteX13" fmla="*/ 7201568 w 7743622"/>
              <a:gd name="connsiteY13" fmla="*/ 0 h 1200329"/>
              <a:gd name="connsiteX14" fmla="*/ 7743622 w 7743622"/>
              <a:gd name="connsiteY14" fmla="*/ 0 h 1200329"/>
              <a:gd name="connsiteX15" fmla="*/ 7743622 w 7743622"/>
              <a:gd name="connsiteY15" fmla="*/ 388106 h 1200329"/>
              <a:gd name="connsiteX16" fmla="*/ 7743622 w 7743622"/>
              <a:gd name="connsiteY16" fmla="*/ 812223 h 1200329"/>
              <a:gd name="connsiteX17" fmla="*/ 7743622 w 7743622"/>
              <a:gd name="connsiteY17" fmla="*/ 1200329 h 1200329"/>
              <a:gd name="connsiteX18" fmla="*/ 7225395 w 7743622"/>
              <a:gd name="connsiteY18" fmla="*/ 1200329 h 1200329"/>
              <a:gd name="connsiteX19" fmla="*/ 6552296 w 7743622"/>
              <a:gd name="connsiteY19" fmla="*/ 1200329 h 1200329"/>
              <a:gd name="connsiteX20" fmla="*/ 5879196 w 7743622"/>
              <a:gd name="connsiteY20" fmla="*/ 1200329 h 1200329"/>
              <a:gd name="connsiteX21" fmla="*/ 5283533 w 7743622"/>
              <a:gd name="connsiteY21" fmla="*/ 1200329 h 1200329"/>
              <a:gd name="connsiteX22" fmla="*/ 4765306 w 7743622"/>
              <a:gd name="connsiteY22" fmla="*/ 1200329 h 1200329"/>
              <a:gd name="connsiteX23" fmla="*/ 4014770 w 7743622"/>
              <a:gd name="connsiteY23" fmla="*/ 1200329 h 1200329"/>
              <a:gd name="connsiteX24" fmla="*/ 3573979 w 7743622"/>
              <a:gd name="connsiteY24" fmla="*/ 1200329 h 1200329"/>
              <a:gd name="connsiteX25" fmla="*/ 3133189 w 7743622"/>
              <a:gd name="connsiteY25" fmla="*/ 1200329 h 1200329"/>
              <a:gd name="connsiteX26" fmla="*/ 2769834 w 7743622"/>
              <a:gd name="connsiteY26" fmla="*/ 1200329 h 1200329"/>
              <a:gd name="connsiteX27" fmla="*/ 2096735 w 7743622"/>
              <a:gd name="connsiteY27" fmla="*/ 1200329 h 1200329"/>
              <a:gd name="connsiteX28" fmla="*/ 1655944 w 7743622"/>
              <a:gd name="connsiteY28" fmla="*/ 1200329 h 1200329"/>
              <a:gd name="connsiteX29" fmla="*/ 1060281 w 7743622"/>
              <a:gd name="connsiteY29" fmla="*/ 1200329 h 1200329"/>
              <a:gd name="connsiteX30" fmla="*/ 542054 w 7743622"/>
              <a:gd name="connsiteY30" fmla="*/ 1200329 h 1200329"/>
              <a:gd name="connsiteX31" fmla="*/ 0 w 7743622"/>
              <a:gd name="connsiteY31" fmla="*/ 1200329 h 1200329"/>
              <a:gd name="connsiteX32" fmla="*/ 0 w 7743622"/>
              <a:gd name="connsiteY32" fmla="*/ 836229 h 1200329"/>
              <a:gd name="connsiteX33" fmla="*/ 0 w 7743622"/>
              <a:gd name="connsiteY33" fmla="*/ 460126 h 1200329"/>
              <a:gd name="connsiteX34" fmla="*/ 0 w 7743622"/>
              <a:gd name="connsiteY34"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743622" h="1200329" fill="none" extrusionOk="0">
                <a:moveTo>
                  <a:pt x="0" y="0"/>
                </a:moveTo>
                <a:cubicBezTo>
                  <a:pt x="80133" y="-13279"/>
                  <a:pt x="221623" y="37100"/>
                  <a:pt x="363355" y="0"/>
                </a:cubicBezTo>
                <a:cubicBezTo>
                  <a:pt x="505087" y="-37100"/>
                  <a:pt x="721335" y="56275"/>
                  <a:pt x="881582" y="0"/>
                </a:cubicBezTo>
                <a:cubicBezTo>
                  <a:pt x="1041829" y="-56275"/>
                  <a:pt x="1415994" y="52991"/>
                  <a:pt x="1632117" y="0"/>
                </a:cubicBezTo>
                <a:cubicBezTo>
                  <a:pt x="1848240" y="-52991"/>
                  <a:pt x="2021798" y="87070"/>
                  <a:pt x="2382653" y="0"/>
                </a:cubicBezTo>
                <a:cubicBezTo>
                  <a:pt x="2743508" y="-87070"/>
                  <a:pt x="2645557" y="38051"/>
                  <a:pt x="2900880" y="0"/>
                </a:cubicBezTo>
                <a:cubicBezTo>
                  <a:pt x="3156203" y="-38051"/>
                  <a:pt x="3109681" y="6294"/>
                  <a:pt x="3264235" y="0"/>
                </a:cubicBezTo>
                <a:cubicBezTo>
                  <a:pt x="3418790" y="-6294"/>
                  <a:pt x="3606072" y="34547"/>
                  <a:pt x="3937334" y="0"/>
                </a:cubicBezTo>
                <a:cubicBezTo>
                  <a:pt x="4268596" y="-34547"/>
                  <a:pt x="4213156" y="22948"/>
                  <a:pt x="4300689" y="0"/>
                </a:cubicBezTo>
                <a:cubicBezTo>
                  <a:pt x="4388223" y="-22948"/>
                  <a:pt x="4597650" y="29036"/>
                  <a:pt x="4741479" y="0"/>
                </a:cubicBezTo>
                <a:cubicBezTo>
                  <a:pt x="4885308" y="-29036"/>
                  <a:pt x="4933379" y="416"/>
                  <a:pt x="5104834" y="0"/>
                </a:cubicBezTo>
                <a:cubicBezTo>
                  <a:pt x="5276289" y="-416"/>
                  <a:pt x="5605729" y="15767"/>
                  <a:pt x="5855370" y="0"/>
                </a:cubicBezTo>
                <a:cubicBezTo>
                  <a:pt x="6105011" y="-15767"/>
                  <a:pt x="6204235" y="30782"/>
                  <a:pt x="6451033" y="0"/>
                </a:cubicBezTo>
                <a:cubicBezTo>
                  <a:pt x="6697831" y="-30782"/>
                  <a:pt x="6983508" y="38293"/>
                  <a:pt x="7201568" y="0"/>
                </a:cubicBezTo>
                <a:cubicBezTo>
                  <a:pt x="7419628" y="-38293"/>
                  <a:pt x="7565983" y="47172"/>
                  <a:pt x="7743622" y="0"/>
                </a:cubicBezTo>
                <a:cubicBezTo>
                  <a:pt x="7762551" y="193609"/>
                  <a:pt x="7733933" y="294899"/>
                  <a:pt x="7743622" y="388106"/>
                </a:cubicBezTo>
                <a:cubicBezTo>
                  <a:pt x="7753311" y="481313"/>
                  <a:pt x="7694948" y="714573"/>
                  <a:pt x="7743622" y="812223"/>
                </a:cubicBezTo>
                <a:cubicBezTo>
                  <a:pt x="7792296" y="909873"/>
                  <a:pt x="7713200" y="1009083"/>
                  <a:pt x="7743622" y="1200329"/>
                </a:cubicBezTo>
                <a:cubicBezTo>
                  <a:pt x="7505709" y="1254772"/>
                  <a:pt x="7406831" y="1180457"/>
                  <a:pt x="7225395" y="1200329"/>
                </a:cubicBezTo>
                <a:cubicBezTo>
                  <a:pt x="7043959" y="1220201"/>
                  <a:pt x="6817403" y="1179692"/>
                  <a:pt x="6552296" y="1200329"/>
                </a:cubicBezTo>
                <a:cubicBezTo>
                  <a:pt x="6287189" y="1220966"/>
                  <a:pt x="6167433" y="1147378"/>
                  <a:pt x="5879196" y="1200329"/>
                </a:cubicBezTo>
                <a:cubicBezTo>
                  <a:pt x="5590959" y="1253280"/>
                  <a:pt x="5455221" y="1173106"/>
                  <a:pt x="5283533" y="1200329"/>
                </a:cubicBezTo>
                <a:cubicBezTo>
                  <a:pt x="5111845" y="1227552"/>
                  <a:pt x="4917949" y="1142989"/>
                  <a:pt x="4765306" y="1200329"/>
                </a:cubicBezTo>
                <a:cubicBezTo>
                  <a:pt x="4612663" y="1257669"/>
                  <a:pt x="4344346" y="1128330"/>
                  <a:pt x="4014770" y="1200329"/>
                </a:cubicBezTo>
                <a:cubicBezTo>
                  <a:pt x="3685194" y="1272328"/>
                  <a:pt x="3773553" y="1150030"/>
                  <a:pt x="3573979" y="1200329"/>
                </a:cubicBezTo>
                <a:cubicBezTo>
                  <a:pt x="3374405" y="1250628"/>
                  <a:pt x="3345995" y="1175379"/>
                  <a:pt x="3133189" y="1200329"/>
                </a:cubicBezTo>
                <a:cubicBezTo>
                  <a:pt x="2920383" y="1225279"/>
                  <a:pt x="2856166" y="1189891"/>
                  <a:pt x="2769834" y="1200329"/>
                </a:cubicBezTo>
                <a:cubicBezTo>
                  <a:pt x="2683502" y="1210767"/>
                  <a:pt x="2385229" y="1141406"/>
                  <a:pt x="2096735" y="1200329"/>
                </a:cubicBezTo>
                <a:cubicBezTo>
                  <a:pt x="1808241" y="1259252"/>
                  <a:pt x="1875007" y="1160244"/>
                  <a:pt x="1655944" y="1200329"/>
                </a:cubicBezTo>
                <a:cubicBezTo>
                  <a:pt x="1436881" y="1240414"/>
                  <a:pt x="1299965" y="1158618"/>
                  <a:pt x="1060281" y="1200329"/>
                </a:cubicBezTo>
                <a:cubicBezTo>
                  <a:pt x="820597" y="1242040"/>
                  <a:pt x="703663" y="1148075"/>
                  <a:pt x="542054" y="1200329"/>
                </a:cubicBezTo>
                <a:cubicBezTo>
                  <a:pt x="380445" y="1252583"/>
                  <a:pt x="172990" y="1142835"/>
                  <a:pt x="0" y="1200329"/>
                </a:cubicBezTo>
                <a:cubicBezTo>
                  <a:pt x="-24337" y="1123041"/>
                  <a:pt x="34800" y="1010465"/>
                  <a:pt x="0" y="836229"/>
                </a:cubicBezTo>
                <a:cubicBezTo>
                  <a:pt x="-34800" y="661993"/>
                  <a:pt x="8832" y="555028"/>
                  <a:pt x="0" y="460126"/>
                </a:cubicBezTo>
                <a:cubicBezTo>
                  <a:pt x="-8832" y="365224"/>
                  <a:pt x="25044" y="207556"/>
                  <a:pt x="0" y="0"/>
                </a:cubicBezTo>
                <a:close/>
              </a:path>
              <a:path w="7743622" h="1200329" stroke="0" extrusionOk="0">
                <a:moveTo>
                  <a:pt x="0" y="0"/>
                </a:moveTo>
                <a:cubicBezTo>
                  <a:pt x="289784" y="-58687"/>
                  <a:pt x="348845" y="14671"/>
                  <a:pt x="595663" y="0"/>
                </a:cubicBezTo>
                <a:cubicBezTo>
                  <a:pt x="842481" y="-14671"/>
                  <a:pt x="947309" y="69358"/>
                  <a:pt x="1268763" y="0"/>
                </a:cubicBezTo>
                <a:cubicBezTo>
                  <a:pt x="1590217" y="-69358"/>
                  <a:pt x="1603471" y="20191"/>
                  <a:pt x="1709553" y="0"/>
                </a:cubicBezTo>
                <a:cubicBezTo>
                  <a:pt x="1815635" y="-20191"/>
                  <a:pt x="2123766" y="8042"/>
                  <a:pt x="2227780" y="0"/>
                </a:cubicBezTo>
                <a:cubicBezTo>
                  <a:pt x="2331794" y="-8042"/>
                  <a:pt x="2611292" y="7968"/>
                  <a:pt x="2823444" y="0"/>
                </a:cubicBezTo>
                <a:cubicBezTo>
                  <a:pt x="3035596" y="-7968"/>
                  <a:pt x="3366302" y="14289"/>
                  <a:pt x="3573979" y="0"/>
                </a:cubicBezTo>
                <a:cubicBezTo>
                  <a:pt x="3781656" y="-14289"/>
                  <a:pt x="3954822" y="24851"/>
                  <a:pt x="4092206" y="0"/>
                </a:cubicBezTo>
                <a:cubicBezTo>
                  <a:pt x="4229590" y="-24851"/>
                  <a:pt x="4503176" y="20696"/>
                  <a:pt x="4842742" y="0"/>
                </a:cubicBezTo>
                <a:cubicBezTo>
                  <a:pt x="5182308" y="-20696"/>
                  <a:pt x="5187039" y="50414"/>
                  <a:pt x="5438405" y="0"/>
                </a:cubicBezTo>
                <a:cubicBezTo>
                  <a:pt x="5689771" y="-50414"/>
                  <a:pt x="5763712" y="37683"/>
                  <a:pt x="5956632" y="0"/>
                </a:cubicBezTo>
                <a:cubicBezTo>
                  <a:pt x="6149552" y="-37683"/>
                  <a:pt x="6485999" y="42900"/>
                  <a:pt x="6707168" y="0"/>
                </a:cubicBezTo>
                <a:cubicBezTo>
                  <a:pt x="6928337" y="-42900"/>
                  <a:pt x="7500227" y="53195"/>
                  <a:pt x="7743622" y="0"/>
                </a:cubicBezTo>
                <a:cubicBezTo>
                  <a:pt x="7786142" y="178526"/>
                  <a:pt x="7738712" y="243550"/>
                  <a:pt x="7743622" y="376103"/>
                </a:cubicBezTo>
                <a:cubicBezTo>
                  <a:pt x="7748532" y="508656"/>
                  <a:pt x="7734968" y="633756"/>
                  <a:pt x="7743622" y="764209"/>
                </a:cubicBezTo>
                <a:cubicBezTo>
                  <a:pt x="7752276" y="894662"/>
                  <a:pt x="7699206" y="1046531"/>
                  <a:pt x="7743622" y="1200329"/>
                </a:cubicBezTo>
                <a:cubicBezTo>
                  <a:pt x="7502968" y="1241447"/>
                  <a:pt x="7333359" y="1164331"/>
                  <a:pt x="7070523" y="1200329"/>
                </a:cubicBezTo>
                <a:cubicBezTo>
                  <a:pt x="6807687" y="1236327"/>
                  <a:pt x="6717521" y="1142529"/>
                  <a:pt x="6474859" y="1200329"/>
                </a:cubicBezTo>
                <a:cubicBezTo>
                  <a:pt x="6232197" y="1258129"/>
                  <a:pt x="6021314" y="1145982"/>
                  <a:pt x="5879196" y="1200329"/>
                </a:cubicBezTo>
                <a:cubicBezTo>
                  <a:pt x="5737078" y="1254676"/>
                  <a:pt x="5501436" y="1175755"/>
                  <a:pt x="5283533" y="1200329"/>
                </a:cubicBezTo>
                <a:cubicBezTo>
                  <a:pt x="5065630" y="1224903"/>
                  <a:pt x="4887810" y="1164296"/>
                  <a:pt x="4687870" y="1200329"/>
                </a:cubicBezTo>
                <a:cubicBezTo>
                  <a:pt x="4487930" y="1236362"/>
                  <a:pt x="4353222" y="1185208"/>
                  <a:pt x="4092206" y="1200329"/>
                </a:cubicBezTo>
                <a:cubicBezTo>
                  <a:pt x="3831190" y="1215450"/>
                  <a:pt x="3560963" y="1150639"/>
                  <a:pt x="3341671" y="1200329"/>
                </a:cubicBezTo>
                <a:cubicBezTo>
                  <a:pt x="3122379" y="1250019"/>
                  <a:pt x="3050359" y="1154908"/>
                  <a:pt x="2900880" y="1200329"/>
                </a:cubicBezTo>
                <a:cubicBezTo>
                  <a:pt x="2751401" y="1245750"/>
                  <a:pt x="2715418" y="1165717"/>
                  <a:pt x="2537525" y="1200329"/>
                </a:cubicBezTo>
                <a:cubicBezTo>
                  <a:pt x="2359632" y="1234941"/>
                  <a:pt x="2142906" y="1173397"/>
                  <a:pt x="1786990" y="1200329"/>
                </a:cubicBezTo>
                <a:cubicBezTo>
                  <a:pt x="1431074" y="1227261"/>
                  <a:pt x="1462159" y="1164573"/>
                  <a:pt x="1346199" y="1200329"/>
                </a:cubicBezTo>
                <a:cubicBezTo>
                  <a:pt x="1230239" y="1236085"/>
                  <a:pt x="1076729" y="1165863"/>
                  <a:pt x="982844" y="1200329"/>
                </a:cubicBezTo>
                <a:cubicBezTo>
                  <a:pt x="888959" y="1234795"/>
                  <a:pt x="240095" y="1108808"/>
                  <a:pt x="0" y="1200329"/>
                </a:cubicBezTo>
                <a:cubicBezTo>
                  <a:pt x="-16989" y="1073971"/>
                  <a:pt x="20987" y="954978"/>
                  <a:pt x="0" y="824226"/>
                </a:cubicBezTo>
                <a:cubicBezTo>
                  <a:pt x="-20987" y="693474"/>
                  <a:pt x="16458" y="566344"/>
                  <a:pt x="0" y="460126"/>
                </a:cubicBezTo>
                <a:cubicBezTo>
                  <a:pt x="-16458" y="353908"/>
                  <a:pt x="23682" y="95768"/>
                  <a:pt x="0" y="0"/>
                </a:cubicBezTo>
                <a:close/>
              </a:path>
            </a:pathLst>
          </a:custGeom>
          <a:noFill/>
          <a:ln>
            <a:solidFill>
              <a:schemeClr val="accent1">
                <a:lumMod val="75000"/>
              </a:schemeClr>
            </a:solid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defTabSz="457200">
              <a:lnSpc>
                <a:spcPct val="150000"/>
              </a:lnSpc>
            </a:pP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对于中国乃至整个世界来说，</a:t>
            </a:r>
            <a:r>
              <a:rPr lang="zh-CN" altLang="en-US" sz="2000" b="1" dirty="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rPr>
              <a:t>新冠肺炎疫情</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是</a:t>
            </a: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2019</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年的一只“黑天鹅”，它对世界各国已造成了</a:t>
            </a:r>
            <a:r>
              <a:rPr lang="zh-CN" altLang="en-US" sz="2000" b="1" dirty="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rPr>
              <a:t>巨大的经济损失和人员伤亡</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。而</a:t>
            </a:r>
            <a:r>
              <a:rPr lang="zh-CN" altLang="en-US" sz="2000" b="1" dirty="0">
                <a:solidFill>
                  <a:schemeClr val="accent6">
                    <a:lumMod val="75000"/>
                  </a:schemeClr>
                </a:solidFill>
                <a:latin typeface="宋体" panose="02010600030101010101" pitchFamily="2" charset="-122"/>
                <a:ea typeface="宋体" panose="02010600030101010101" pitchFamily="2" charset="-122"/>
                <a:cs typeface="宋体" panose="02010600030101010101" pitchFamily="2" charset="-122"/>
              </a:rPr>
              <a:t>澳门旅游业</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作为脆弱性产业在重大危机事件面前，在疫情爆发期呈现出</a:t>
            </a:r>
            <a:r>
              <a:rPr lang="zh-CN" altLang="en-US" sz="2000" b="1" dirty="0">
                <a:solidFill>
                  <a:schemeClr val="accent6">
                    <a:lumMod val="75000"/>
                  </a:schemeClr>
                </a:solidFill>
                <a:latin typeface="宋体" panose="02010600030101010101" pitchFamily="2" charset="-122"/>
                <a:ea typeface="宋体" panose="02010600030101010101" pitchFamily="2" charset="-122"/>
                <a:cs typeface="宋体" panose="02010600030101010101" pitchFamily="2" charset="-122"/>
              </a:rPr>
              <a:t>断崖式的下降</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，而</a:t>
            </a:r>
            <a:r>
              <a:rPr lang="zh-CN" altLang="en-US" sz="2000" b="1" dirty="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rPr>
              <a:t>风险修复</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也会经过一个较长的时间</a:t>
            </a:r>
            <a:r>
              <a:rPr lang="zh-CN" altLang="en-US" sz="2400" dirty="0">
                <a:solidFill>
                  <a:srgbClr val="404040"/>
                </a:solidFill>
                <a:latin typeface="宋体" panose="02010600030101010101" pitchFamily="2" charset="-122"/>
                <a:ea typeface="宋体" panose="02010600030101010101" pitchFamily="2" charset="-122"/>
                <a:cs typeface="宋体" panose="02010600030101010101" pitchFamily="2" charset="-122"/>
              </a:rPr>
              <a:t>。</a:t>
            </a:r>
            <a:endParaRPr sz="2400" dirty="0">
              <a:solidFill>
                <a:prstClr val="black">
                  <a:lumMod val="75000"/>
                  <a:lumOff val="25000"/>
                </a:prstClr>
              </a:solidFill>
              <a:latin typeface="+mj-ea"/>
              <a:ea typeface="+mj-ea"/>
            </a:endParaRPr>
          </a:p>
        </p:txBody>
      </p:sp>
      <p:sp>
        <p:nvSpPr>
          <p:cNvPr id="24" name="页脚占位符 6">
            <a:extLst>
              <a:ext uri="{FF2B5EF4-FFF2-40B4-BE49-F238E27FC236}">
                <a16:creationId xmlns:a16="http://schemas.microsoft.com/office/drawing/2014/main" id="{2840DF6C-B044-4900-8525-D39055378A2E}"/>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25" name="灯片编号占位符 7">
            <a:extLst>
              <a:ext uri="{FF2B5EF4-FFF2-40B4-BE49-F238E27FC236}">
                <a16:creationId xmlns:a16="http://schemas.microsoft.com/office/drawing/2014/main" id="{0C9A99EC-9244-47B5-91E2-96D77F0EAF75}"/>
              </a:ext>
            </a:extLst>
          </p:cNvPr>
          <p:cNvSpPr>
            <a:spLocks noGrp="1"/>
          </p:cNvSpPr>
          <p:nvPr>
            <p:ph type="sldNum" sz="quarter" idx="12"/>
          </p:nvPr>
        </p:nvSpPr>
        <p:spPr>
          <a:xfrm>
            <a:off x="9206716" y="6539160"/>
            <a:ext cx="2700000" cy="316800"/>
          </a:xfrm>
        </p:spPr>
        <p:txBody>
          <a:bodyPr>
            <a:normAutofit lnSpcReduction="10000"/>
          </a:bodyPr>
          <a:lstStyle/>
          <a:p>
            <a:fld id="{49AE70B2-8BF9-45C0-BB95-33D1B9D3A854}" type="slidenum">
              <a:rPr lang="zh-CN" altLang="en-US" smtClean="0"/>
              <a:t>4</a:t>
            </a:fld>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24355" y="638655"/>
            <a:ext cx="1375642" cy="1956803"/>
            <a:chOff x="1289955" y="1628061"/>
            <a:chExt cx="3941631" cy="5174701"/>
          </a:xfrm>
        </p:grpSpPr>
        <p:sp>
          <p:nvSpPr>
            <p:cNvPr id="7" name="Shape 209"/>
            <p:cNvSpPr/>
            <p:nvPr/>
          </p:nvSpPr>
          <p:spPr>
            <a:xfrm rot="3758493">
              <a:off x="2721879" y="4293055"/>
              <a:ext cx="2954498" cy="2064916"/>
            </a:xfrm>
            <a:custGeom>
              <a:avLst/>
              <a:gdLst/>
              <a:ahLst/>
              <a:cxnLst>
                <a:cxn ang="0">
                  <a:pos x="wd2" y="hd2"/>
                </a:cxn>
                <a:cxn ang="5400000">
                  <a:pos x="wd2" y="hd2"/>
                </a:cxn>
                <a:cxn ang="10800000">
                  <a:pos x="wd2" y="hd2"/>
                </a:cxn>
                <a:cxn ang="16200000">
                  <a:pos x="wd2" y="hd2"/>
                </a:cxn>
              </a:cxnLst>
              <a:rect l="0" t="0" r="r" b="b"/>
              <a:pathLst>
                <a:path w="21600" h="21014" extrusionOk="0">
                  <a:moveTo>
                    <a:pt x="0" y="11730"/>
                  </a:moveTo>
                  <a:cubicBezTo>
                    <a:pt x="550" y="11385"/>
                    <a:pt x="818" y="11200"/>
                    <a:pt x="1446" y="10869"/>
                  </a:cubicBezTo>
                  <a:cubicBezTo>
                    <a:pt x="3278" y="9905"/>
                    <a:pt x="4075" y="10600"/>
                    <a:pt x="4893" y="12949"/>
                  </a:cubicBezTo>
                  <a:cubicBezTo>
                    <a:pt x="5476" y="14623"/>
                    <a:pt x="6411" y="21325"/>
                    <a:pt x="8440" y="21003"/>
                  </a:cubicBezTo>
                  <a:cubicBezTo>
                    <a:pt x="10807" y="20628"/>
                    <a:pt x="9528" y="13017"/>
                    <a:pt x="9431" y="11082"/>
                  </a:cubicBezTo>
                  <a:cubicBezTo>
                    <a:pt x="9316" y="8800"/>
                    <a:pt x="8806" y="3250"/>
                    <a:pt x="11582" y="4352"/>
                  </a:cubicBezTo>
                  <a:cubicBezTo>
                    <a:pt x="13589" y="5149"/>
                    <a:pt x="14535" y="10567"/>
                    <a:pt x="16445" y="10863"/>
                  </a:cubicBezTo>
                  <a:cubicBezTo>
                    <a:pt x="18644" y="11204"/>
                    <a:pt x="17737" y="6638"/>
                    <a:pt x="17704" y="4600"/>
                  </a:cubicBezTo>
                  <a:cubicBezTo>
                    <a:pt x="17639" y="584"/>
                    <a:pt x="18794" y="-275"/>
                    <a:pt x="21600" y="69"/>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latin typeface="印品黑体" panose="00000500000000000000" pitchFamily="2" charset="-122"/>
              </a:endParaRPr>
            </a:p>
          </p:txBody>
        </p:sp>
        <p:grpSp>
          <p:nvGrpSpPr>
            <p:cNvPr id="8" name="组 13"/>
            <p:cNvGrpSpPr/>
            <p:nvPr/>
          </p:nvGrpSpPr>
          <p:grpSpPr>
            <a:xfrm>
              <a:off x="1289955" y="1628061"/>
              <a:ext cx="2187025" cy="2569107"/>
              <a:chOff x="5943842" y="1013911"/>
              <a:chExt cx="2187025" cy="2569107"/>
            </a:xfrm>
          </p:grpSpPr>
          <p:sp>
            <p:nvSpPr>
              <p:cNvPr id="9" name="Shape 202"/>
              <p:cNvSpPr/>
              <p:nvPr/>
            </p:nvSpPr>
            <p:spPr>
              <a:xfrm rot="3758493">
                <a:off x="6440283" y="1924630"/>
                <a:ext cx="1816414" cy="510440"/>
              </a:xfrm>
              <a:custGeom>
                <a:avLst/>
                <a:gdLst/>
                <a:ahLst/>
                <a:cxnLst>
                  <a:cxn ang="0">
                    <a:pos x="wd2" y="hd2"/>
                  </a:cxn>
                  <a:cxn ang="5400000">
                    <a:pos x="wd2" y="hd2"/>
                  </a:cxn>
                  <a:cxn ang="10800000">
                    <a:pos x="wd2" y="hd2"/>
                  </a:cxn>
                  <a:cxn ang="16200000">
                    <a:pos x="wd2" y="hd2"/>
                  </a:cxn>
                </a:cxnLst>
                <a:rect l="0" t="0" r="r" b="b"/>
                <a:pathLst>
                  <a:path w="21600" h="20522" extrusionOk="0">
                    <a:moveTo>
                      <a:pt x="21600" y="743"/>
                    </a:moveTo>
                    <a:cubicBezTo>
                      <a:pt x="19799" y="-786"/>
                      <a:pt x="18140" y="461"/>
                      <a:pt x="16279" y="823"/>
                    </a:cubicBezTo>
                    <a:cubicBezTo>
                      <a:pt x="10853" y="1876"/>
                      <a:pt x="5372" y="1461"/>
                      <a:pt x="0" y="4698"/>
                    </a:cubicBezTo>
                    <a:lnTo>
                      <a:pt x="0" y="20521"/>
                    </a:lnTo>
                    <a:lnTo>
                      <a:pt x="1843" y="19747"/>
                    </a:lnTo>
                    <a:cubicBezTo>
                      <a:pt x="4727" y="19759"/>
                      <a:pt x="13025" y="19305"/>
                      <a:pt x="15903" y="19016"/>
                    </a:cubicBezTo>
                    <a:cubicBezTo>
                      <a:pt x="17715" y="18834"/>
                      <a:pt x="19629" y="20814"/>
                      <a:pt x="21376" y="20485"/>
                    </a:cubicBezTo>
                  </a:path>
                </a:pathLst>
              </a:custGeom>
              <a:solidFill>
                <a:schemeClr val="bg1"/>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latin typeface="印品黑体" panose="00000500000000000000" pitchFamily="2" charset="-122"/>
                </a:endParaRPr>
              </a:p>
            </p:txBody>
          </p:sp>
          <p:sp>
            <p:nvSpPr>
              <p:cNvPr id="10" name="Shape 203"/>
              <p:cNvSpPr/>
              <p:nvPr/>
            </p:nvSpPr>
            <p:spPr>
              <a:xfrm rot="3758493">
                <a:off x="7743128" y="2715926"/>
                <a:ext cx="42879" cy="488621"/>
              </a:xfrm>
              <a:custGeom>
                <a:avLst/>
                <a:gdLst/>
                <a:ahLst/>
                <a:cxnLst>
                  <a:cxn ang="0">
                    <a:pos x="wd2" y="hd2"/>
                  </a:cxn>
                  <a:cxn ang="5400000">
                    <a:pos x="wd2" y="hd2"/>
                  </a:cxn>
                  <a:cxn ang="10800000">
                    <a:pos x="wd2" y="hd2"/>
                  </a:cxn>
                  <a:cxn ang="16200000">
                    <a:pos x="wd2" y="hd2"/>
                  </a:cxn>
                </a:cxnLst>
                <a:rect l="0" t="0" r="r" b="b"/>
                <a:pathLst>
                  <a:path w="17274" h="21600" extrusionOk="0">
                    <a:moveTo>
                      <a:pt x="0" y="0"/>
                    </a:moveTo>
                    <a:cubicBezTo>
                      <a:pt x="21600" y="2677"/>
                      <a:pt x="19974" y="16418"/>
                      <a:pt x="11161" y="2160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latin typeface="印品黑体" panose="00000500000000000000" pitchFamily="2" charset="-122"/>
                </a:endParaRPr>
              </a:p>
            </p:txBody>
          </p:sp>
          <p:sp>
            <p:nvSpPr>
              <p:cNvPr id="11" name="Shape 204"/>
              <p:cNvSpPr/>
              <p:nvPr/>
            </p:nvSpPr>
            <p:spPr>
              <a:xfrm rot="3758493">
                <a:off x="6688919" y="1820269"/>
                <a:ext cx="124286" cy="3417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761" y="15753"/>
                      <a:pt x="1840" y="7112"/>
                      <a:pt x="0" y="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latin typeface="印品黑体" panose="00000500000000000000" pitchFamily="2" charset="-122"/>
                </a:endParaRPr>
              </a:p>
            </p:txBody>
          </p:sp>
          <p:sp>
            <p:nvSpPr>
              <p:cNvPr id="12" name="Shape 205"/>
              <p:cNvSpPr/>
              <p:nvPr/>
            </p:nvSpPr>
            <p:spPr>
              <a:xfrm rot="3758493">
                <a:off x="6847335" y="1900060"/>
                <a:ext cx="869668" cy="1031590"/>
              </a:xfrm>
              <a:custGeom>
                <a:avLst/>
                <a:gdLst/>
                <a:ahLst/>
                <a:cxnLst>
                  <a:cxn ang="0">
                    <a:pos x="wd2" y="hd2"/>
                  </a:cxn>
                  <a:cxn ang="5400000">
                    <a:pos x="wd2" y="hd2"/>
                  </a:cxn>
                  <a:cxn ang="10800000">
                    <a:pos x="wd2" y="hd2"/>
                  </a:cxn>
                  <a:cxn ang="16200000">
                    <a:pos x="wd2" y="hd2"/>
                  </a:cxn>
                </a:cxnLst>
                <a:rect l="0" t="0" r="r" b="b"/>
                <a:pathLst>
                  <a:path w="19469" h="16954" extrusionOk="0">
                    <a:moveTo>
                      <a:pt x="0" y="11121"/>
                    </a:moveTo>
                    <a:cubicBezTo>
                      <a:pt x="167" y="10786"/>
                      <a:pt x="-956" y="-4646"/>
                      <a:pt x="4852" y="2248"/>
                    </a:cubicBezTo>
                    <a:cubicBezTo>
                      <a:pt x="5261" y="461"/>
                      <a:pt x="6192" y="-121"/>
                      <a:pt x="7478" y="78"/>
                    </a:cubicBezTo>
                    <a:cubicBezTo>
                      <a:pt x="8279" y="78"/>
                      <a:pt x="9110" y="711"/>
                      <a:pt x="9174" y="2178"/>
                    </a:cubicBezTo>
                    <a:cubicBezTo>
                      <a:pt x="10318" y="734"/>
                      <a:pt x="10808" y="-213"/>
                      <a:pt x="12478" y="41"/>
                    </a:cubicBezTo>
                    <a:cubicBezTo>
                      <a:pt x="13434" y="0"/>
                      <a:pt x="13608" y="1386"/>
                      <a:pt x="13442" y="1960"/>
                    </a:cubicBezTo>
                    <a:cubicBezTo>
                      <a:pt x="19959" y="-3583"/>
                      <a:pt x="20644" y="13929"/>
                      <a:pt x="18086" y="16954"/>
                    </a:cubicBezTo>
                  </a:path>
                </a:pathLst>
              </a:custGeom>
              <a:solidFill>
                <a:schemeClr val="bg1"/>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latin typeface="印品黑体" panose="00000500000000000000" pitchFamily="2" charset="-122"/>
                </a:endParaRPr>
              </a:p>
            </p:txBody>
          </p:sp>
          <p:sp>
            <p:nvSpPr>
              <p:cNvPr id="13" name="Shape 206"/>
              <p:cNvSpPr/>
              <p:nvPr/>
            </p:nvSpPr>
            <p:spPr>
              <a:xfrm rot="3758493">
                <a:off x="6164716" y="2541971"/>
                <a:ext cx="1046419" cy="281861"/>
              </a:xfrm>
              <a:custGeom>
                <a:avLst/>
                <a:gdLst/>
                <a:ahLst/>
                <a:cxnLst>
                  <a:cxn ang="0">
                    <a:pos x="wd2" y="hd2"/>
                  </a:cxn>
                  <a:cxn ang="5400000">
                    <a:pos x="wd2" y="hd2"/>
                  </a:cxn>
                  <a:cxn ang="10800000">
                    <a:pos x="wd2" y="hd2"/>
                  </a:cxn>
                  <a:cxn ang="16200000">
                    <a:pos x="wd2" y="hd2"/>
                  </a:cxn>
                </a:cxnLst>
                <a:rect l="0" t="0" r="r" b="b"/>
                <a:pathLst>
                  <a:path w="21600" h="21574" extrusionOk="0">
                    <a:moveTo>
                      <a:pt x="1076" y="12061"/>
                    </a:moveTo>
                    <a:cubicBezTo>
                      <a:pt x="497" y="8498"/>
                      <a:pt x="228" y="3669"/>
                      <a:pt x="0" y="0"/>
                    </a:cubicBezTo>
                    <a:cubicBezTo>
                      <a:pt x="6860" y="545"/>
                      <a:pt x="13608" y="-26"/>
                      <a:pt x="20206" y="3388"/>
                    </a:cubicBezTo>
                    <a:cubicBezTo>
                      <a:pt x="20298" y="9884"/>
                      <a:pt x="21430" y="15807"/>
                      <a:pt x="21600" y="21574"/>
                    </a:cubicBezTo>
                  </a:path>
                </a:pathLst>
              </a:custGeom>
              <a:solidFill>
                <a:srgbClr val="E7E4EA"/>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latin typeface="印品黑体" panose="00000500000000000000" pitchFamily="2" charset="-122"/>
                </a:endParaRPr>
              </a:p>
            </p:txBody>
          </p:sp>
          <p:sp>
            <p:nvSpPr>
              <p:cNvPr id="14" name="Shape 207"/>
              <p:cNvSpPr/>
              <p:nvPr/>
            </p:nvSpPr>
            <p:spPr>
              <a:xfrm rot="3758493">
                <a:off x="5742745" y="2584036"/>
                <a:ext cx="1200079" cy="797886"/>
              </a:xfrm>
              <a:custGeom>
                <a:avLst/>
                <a:gdLst/>
                <a:ahLst/>
                <a:cxnLst>
                  <a:cxn ang="0">
                    <a:pos x="wd2" y="hd2"/>
                  </a:cxn>
                  <a:cxn ang="5400000">
                    <a:pos x="wd2" y="hd2"/>
                  </a:cxn>
                  <a:cxn ang="10800000">
                    <a:pos x="wd2" y="hd2"/>
                  </a:cxn>
                  <a:cxn ang="16200000">
                    <a:pos x="wd2" y="hd2"/>
                  </a:cxn>
                </a:cxnLst>
                <a:rect l="0" t="0" r="r" b="b"/>
                <a:pathLst>
                  <a:path w="21600" h="20676" extrusionOk="0">
                    <a:moveTo>
                      <a:pt x="1467" y="19871"/>
                    </a:moveTo>
                    <a:cubicBezTo>
                      <a:pt x="2596" y="15187"/>
                      <a:pt x="1342" y="5194"/>
                      <a:pt x="0" y="486"/>
                    </a:cubicBezTo>
                    <a:cubicBezTo>
                      <a:pt x="6032" y="-924"/>
                      <a:pt x="11979" y="1155"/>
                      <a:pt x="18133" y="1422"/>
                    </a:cubicBezTo>
                    <a:cubicBezTo>
                      <a:pt x="19277" y="7634"/>
                      <a:pt x="21219" y="14259"/>
                      <a:pt x="21600" y="20676"/>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latin typeface="印品黑体" panose="00000500000000000000" pitchFamily="2" charset="-122"/>
                </a:endParaRPr>
              </a:p>
            </p:txBody>
          </p:sp>
          <p:sp>
            <p:nvSpPr>
              <p:cNvPr id="15" name="Shape 208"/>
              <p:cNvSpPr/>
              <p:nvPr/>
            </p:nvSpPr>
            <p:spPr>
              <a:xfrm rot="3758493">
                <a:off x="6601321" y="998391"/>
                <a:ext cx="383966" cy="415006"/>
              </a:xfrm>
              <a:custGeom>
                <a:avLst/>
                <a:gdLst/>
                <a:ahLst/>
                <a:cxnLst>
                  <a:cxn ang="0">
                    <a:pos x="wd2" y="hd2"/>
                  </a:cxn>
                  <a:cxn ang="5400000">
                    <a:pos x="wd2" y="hd2"/>
                  </a:cxn>
                  <a:cxn ang="10800000">
                    <a:pos x="wd2" y="hd2"/>
                  </a:cxn>
                  <a:cxn ang="16200000">
                    <a:pos x="wd2" y="hd2"/>
                  </a:cxn>
                </a:cxnLst>
                <a:rect l="0" t="0" r="r" b="b"/>
                <a:pathLst>
                  <a:path w="21399" h="21600" extrusionOk="0">
                    <a:moveTo>
                      <a:pt x="21399" y="0"/>
                    </a:moveTo>
                    <a:cubicBezTo>
                      <a:pt x="14641" y="0"/>
                      <a:pt x="6540" y="886"/>
                      <a:pt x="325" y="1003"/>
                    </a:cubicBezTo>
                    <a:cubicBezTo>
                      <a:pt x="-42" y="7726"/>
                      <a:pt x="-201" y="14997"/>
                      <a:pt x="411" y="21600"/>
                    </a:cubicBezTo>
                    <a:cubicBezTo>
                      <a:pt x="6724" y="20829"/>
                      <a:pt x="13779" y="19988"/>
                      <a:pt x="20126" y="20284"/>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latin typeface="印品黑体" panose="00000500000000000000" pitchFamily="2" charset="-122"/>
                </a:endParaRPr>
              </a:p>
            </p:txBody>
          </p:sp>
          <p:sp>
            <p:nvSpPr>
              <p:cNvPr id="16" name="Shape 210"/>
              <p:cNvSpPr/>
              <p:nvPr/>
            </p:nvSpPr>
            <p:spPr>
              <a:xfrm rot="3758493">
                <a:off x="7598750" y="2950768"/>
                <a:ext cx="573187" cy="4910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302" y="21128"/>
                      <a:pt x="15635" y="15045"/>
                      <a:pt x="21600" y="9996"/>
                    </a:cubicBezTo>
                    <a:cubicBezTo>
                      <a:pt x="14594" y="7013"/>
                      <a:pt x="7961" y="2130"/>
                      <a:pt x="709" y="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latin typeface="印品黑体" panose="00000500000000000000" pitchFamily="2" charset="-122"/>
                </a:endParaRPr>
              </a:p>
            </p:txBody>
          </p:sp>
        </p:grpSp>
      </p:grpSp>
      <p:sp>
        <p:nvSpPr>
          <p:cNvPr id="30" name="文本框 29"/>
          <p:cNvSpPr txBox="1"/>
          <p:nvPr/>
        </p:nvSpPr>
        <p:spPr>
          <a:xfrm>
            <a:off x="1043808" y="381940"/>
            <a:ext cx="2476632" cy="584775"/>
          </a:xfrm>
          <a:prstGeom prst="rect">
            <a:avLst/>
          </a:prstGeom>
          <a:noFill/>
        </p:spPr>
        <p:txBody>
          <a:bodyPr wrap="square" rtlCol="0">
            <a:spAutoFit/>
          </a:bodyPr>
          <a:lstStyle/>
          <a:p>
            <a:pPr algn="dist" defTabSz="457200"/>
            <a:r>
              <a:rPr lang="zh-CN" altLang="en-US" sz="3200" b="1" dirty="0">
                <a:solidFill>
                  <a:prstClr val="black">
                    <a:lumMod val="75000"/>
                    <a:lumOff val="25000"/>
                  </a:prstClr>
                </a:solidFill>
                <a:latin typeface="+mj-ea"/>
                <a:ea typeface="+mj-ea"/>
              </a:rPr>
              <a:t>研究背景</a:t>
            </a:r>
          </a:p>
        </p:txBody>
      </p:sp>
      <p:sp>
        <p:nvSpPr>
          <p:cNvPr id="2" name="文本框 1"/>
          <p:cNvSpPr txBox="1"/>
          <p:nvPr/>
        </p:nvSpPr>
        <p:spPr>
          <a:xfrm>
            <a:off x="5938968" y="1109911"/>
            <a:ext cx="1687062" cy="461665"/>
          </a:xfrm>
          <a:prstGeom prst="rect">
            <a:avLst/>
          </a:prstGeom>
          <a:noFill/>
        </p:spPr>
        <p:txBody>
          <a:bodyPr wrap="square" rtlCol="0">
            <a:spAutoFit/>
          </a:bodyPr>
          <a:lstStyle/>
          <a:p>
            <a:pPr algn="dist"/>
            <a:r>
              <a:rPr lang="zh-CN" altLang="en-US" sz="2400" b="1" dirty="0">
                <a:latin typeface="黑体" panose="02010609060101010101" pitchFamily="49" charset="-122"/>
                <a:ea typeface="黑体" panose="02010609060101010101" pitchFamily="49" charset="-122"/>
              </a:rPr>
              <a:t>研究对象</a:t>
            </a:r>
          </a:p>
        </p:txBody>
      </p:sp>
      <p:sp>
        <p:nvSpPr>
          <p:cNvPr id="19" name="文本框 18"/>
          <p:cNvSpPr txBox="1"/>
          <p:nvPr/>
        </p:nvSpPr>
        <p:spPr>
          <a:xfrm>
            <a:off x="5938968" y="3250117"/>
            <a:ext cx="1687062" cy="460375"/>
          </a:xfrm>
          <a:prstGeom prst="rect">
            <a:avLst/>
          </a:prstGeom>
          <a:noFill/>
        </p:spPr>
        <p:txBody>
          <a:bodyPr wrap="square" rtlCol="0">
            <a:spAutoFit/>
          </a:bodyPr>
          <a:lstStyle>
            <a:defPPr>
              <a:defRPr lang="zh-CN"/>
            </a:defPPr>
            <a:lvl1pPr algn="ctr">
              <a:defRPr sz="2400">
                <a:latin typeface="黑体" panose="02010609060101010101" pitchFamily="49" charset="-122"/>
                <a:ea typeface="黑体" panose="02010609060101010101" pitchFamily="49" charset="-122"/>
              </a:defRPr>
            </a:lvl1pPr>
          </a:lstStyle>
          <a:p>
            <a:pPr algn="dist"/>
            <a:r>
              <a:rPr lang="zh-CN" altLang="en-US" b="1" dirty="0"/>
              <a:t>数据背景</a:t>
            </a:r>
          </a:p>
        </p:txBody>
      </p:sp>
      <p:sp>
        <p:nvSpPr>
          <p:cNvPr id="18" name="矩形: 圆角 17">
            <a:extLst>
              <a:ext uri="{FF2B5EF4-FFF2-40B4-BE49-F238E27FC236}">
                <a16:creationId xmlns:a16="http://schemas.microsoft.com/office/drawing/2014/main" id="{82132FA6-AE93-4A3C-A0A3-2A697D88C698}"/>
              </a:ext>
            </a:extLst>
          </p:cNvPr>
          <p:cNvSpPr/>
          <p:nvPr/>
        </p:nvSpPr>
        <p:spPr>
          <a:xfrm>
            <a:off x="2509198" y="1726862"/>
            <a:ext cx="8770626" cy="9776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E2E3C472-735A-467A-8939-064610FB770E}"/>
              </a:ext>
            </a:extLst>
          </p:cNvPr>
          <p:cNvSpPr txBox="1"/>
          <p:nvPr/>
        </p:nvSpPr>
        <p:spPr>
          <a:xfrm>
            <a:off x="2768367" y="1737710"/>
            <a:ext cx="8028264" cy="955903"/>
          </a:xfrm>
          <a:prstGeom prst="rect">
            <a:avLst/>
          </a:prstGeom>
          <a:noFill/>
        </p:spPr>
        <p:txBody>
          <a:bodyPr wrap="square" rtlCol="0">
            <a:spAutoFit/>
          </a:bodyPr>
          <a:lstStyle/>
          <a:p>
            <a:pPr>
              <a:lnSpc>
                <a:spcPct val="150000"/>
              </a:lnSpc>
            </a:pPr>
            <a:r>
              <a:rPr lang="en-US" altLang="zh-CN" sz="2000" b="1"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2008</a:t>
            </a:r>
            <a:r>
              <a:rPr lang="zh-CN" altLang="en-US" sz="2000" b="1"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年</a:t>
            </a:r>
            <a:r>
              <a:rPr lang="zh-CN" altLang="en-US" sz="2000"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澳门入境游人数占全国接待入境游的</a:t>
            </a:r>
            <a:r>
              <a:rPr lang="en-US" altLang="zh-CN" sz="2000" b="1"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25%</a:t>
            </a:r>
            <a:r>
              <a:rPr lang="zh-CN" altLang="en-US" sz="2000"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澳门旅游业</a:t>
            </a:r>
            <a:r>
              <a:rPr lang="zh-CN" altLang="en-US" sz="2000"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在整个中国的旅游业</a:t>
            </a:r>
            <a:r>
              <a:rPr lang="zh-CN" altLang="en-US" sz="2000" b="1" u="sng" dirty="0">
                <a:solidFill>
                  <a:schemeClr val="accent6">
                    <a:lumMod val="75000"/>
                  </a:schemeClr>
                </a:solidFill>
                <a:latin typeface="Times New Roman" panose="02020603050405020304" pitchFamily="18" charset="0"/>
                <a:ea typeface="宋体" panose="02010600030101010101" pitchFamily="2" charset="-122"/>
                <a:cs typeface="Times New Roman" panose="02020603050405020304" pitchFamily="18" charset="0"/>
              </a:rPr>
              <a:t>占有十分重要的地位</a:t>
            </a:r>
            <a:r>
              <a:rPr lang="zh-CN" altLang="en-US" sz="2000"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solidFill>
                <a:srgbClr val="404040"/>
              </a:solidFill>
              <a:latin typeface="Times New Roman" panose="02020603050405020304" pitchFamily="18" charset="0"/>
              <a:cs typeface="Times New Roman" panose="02020603050405020304" pitchFamily="18" charset="0"/>
            </a:endParaRPr>
          </a:p>
        </p:txBody>
      </p:sp>
      <p:sp>
        <p:nvSpPr>
          <p:cNvPr id="23" name="矩形: 圆角 22">
            <a:extLst>
              <a:ext uri="{FF2B5EF4-FFF2-40B4-BE49-F238E27FC236}">
                <a16:creationId xmlns:a16="http://schemas.microsoft.com/office/drawing/2014/main" id="{5B25D43F-0AD0-40D0-94B1-9F3A019CA70F}"/>
              </a:ext>
            </a:extLst>
          </p:cNvPr>
          <p:cNvSpPr/>
          <p:nvPr/>
        </p:nvSpPr>
        <p:spPr>
          <a:xfrm>
            <a:off x="2509198" y="3859041"/>
            <a:ext cx="8770626" cy="23422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id="{B7D1571C-BDE2-4EE7-8819-2A6006A85D12}"/>
              </a:ext>
            </a:extLst>
          </p:cNvPr>
          <p:cNvSpPr txBox="1"/>
          <p:nvPr/>
        </p:nvSpPr>
        <p:spPr>
          <a:xfrm>
            <a:off x="2880379" y="3865075"/>
            <a:ext cx="8028264" cy="2342244"/>
          </a:xfrm>
          <a:prstGeom prst="rect">
            <a:avLst/>
          </a:prstGeom>
          <a:noFill/>
        </p:spPr>
        <p:txBody>
          <a:bodyPr wrap="square" rtlCol="0">
            <a:spAutoFit/>
          </a:bodyPr>
          <a:lstStyle/>
          <a:p>
            <a:pPr>
              <a:lnSpc>
                <a:spcPct val="150000"/>
              </a:lnSpc>
            </a:pPr>
            <a:r>
              <a:rPr lang="zh-CN" altLang="en-US" sz="2000" u="sng"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全球疫情快速发展的大环境下</a:t>
            </a:r>
            <a:r>
              <a:rPr lang="zh-CN" altLang="en-US" sz="20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，澳门旅游业由此造成的短期损失是在所难免的，</a:t>
            </a:r>
            <a:r>
              <a:rPr lang="zh-CN" altLang="en-US" sz="2000" b="1" dirty="0">
                <a:solidFill>
                  <a:srgbClr val="34BE69"/>
                </a:solidFill>
                <a:latin typeface="Times New Roman" panose="02020603050405020304" pitchFamily="18" charset="0"/>
                <a:ea typeface="宋体" panose="02010600030101010101" pitchFamily="2" charset="-122"/>
                <a:cs typeface="Times New Roman" panose="02020603050405020304" pitchFamily="18" charset="0"/>
              </a:rPr>
              <a:t>本文</a:t>
            </a:r>
            <a:r>
              <a:rPr lang="zh-CN" altLang="en-US" sz="20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从中国澳门特别行政区政府门户网站选取了“</a:t>
            </a:r>
            <a:r>
              <a:rPr lang="zh-CN" altLang="en-US" sz="2000" b="1"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按入境渠道统计之来澳旅客人数</a:t>
            </a:r>
            <a:r>
              <a:rPr lang="zh-CN" altLang="en-US" sz="20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u="sng"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时间序列</a:t>
            </a:r>
            <a:r>
              <a:rPr lang="zh-CN" altLang="en-US" sz="20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来进行分析与研究，结合</a:t>
            </a:r>
            <a:r>
              <a:rPr lang="zh-CN" altLang="en-US" sz="2000" b="1"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澳门政府应对疫情的政策</a:t>
            </a:r>
            <a:r>
              <a:rPr lang="zh-CN" altLang="en-US" sz="20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b="1"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实际情况</a:t>
            </a:r>
            <a:r>
              <a:rPr lang="zh-CN" altLang="en-US" sz="20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验证旅游业面临的</a:t>
            </a:r>
            <a:r>
              <a:rPr lang="zh-CN" altLang="en-US" sz="2000" b="1" dirty="0">
                <a:solidFill>
                  <a:schemeClr val="accent6">
                    <a:lumMod val="75000"/>
                  </a:schemeClr>
                </a:solidFill>
                <a:latin typeface="Times New Roman" panose="02020603050405020304" pitchFamily="18" charset="0"/>
                <a:ea typeface="宋体" panose="02010600030101010101" pitchFamily="2" charset="-122"/>
                <a:cs typeface="Times New Roman" panose="02020603050405020304" pitchFamily="18" charset="0"/>
              </a:rPr>
              <a:t>机遇和挑战</a:t>
            </a:r>
            <a:r>
              <a:rPr lang="zh-CN" altLang="en-US" sz="20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，分析疫情影响下的澳门。</a:t>
            </a:r>
            <a:endParaRPr lang="zh-CN" altLang="en-US" sz="2000" dirty="0">
              <a:latin typeface="Times New Roman" panose="02020603050405020304" pitchFamily="18" charset="0"/>
              <a:cs typeface="Times New Roman" panose="02020603050405020304" pitchFamily="18" charset="0"/>
            </a:endParaRPr>
          </a:p>
        </p:txBody>
      </p:sp>
      <p:sp>
        <p:nvSpPr>
          <p:cNvPr id="22" name="箭头: 左弧形 21">
            <a:extLst>
              <a:ext uri="{FF2B5EF4-FFF2-40B4-BE49-F238E27FC236}">
                <a16:creationId xmlns:a16="http://schemas.microsoft.com/office/drawing/2014/main" id="{12C139A3-73ED-4E0B-A4AB-BD3E354F19AC}"/>
              </a:ext>
            </a:extLst>
          </p:cNvPr>
          <p:cNvSpPr/>
          <p:nvPr/>
        </p:nvSpPr>
        <p:spPr>
          <a:xfrm>
            <a:off x="794536" y="2491530"/>
            <a:ext cx="1305109" cy="2869095"/>
          </a:xfrm>
          <a:prstGeom prst="curv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6" name="直接连接符 25">
            <a:extLst>
              <a:ext uri="{FF2B5EF4-FFF2-40B4-BE49-F238E27FC236}">
                <a16:creationId xmlns:a16="http://schemas.microsoft.com/office/drawing/2014/main" id="{80AF9301-73B5-4A0E-B628-B04249FF56C4}"/>
              </a:ext>
            </a:extLst>
          </p:cNvPr>
          <p:cNvCxnSpPr>
            <a:cxnSpLocks/>
          </p:cNvCxnSpPr>
          <p:nvPr/>
        </p:nvCxnSpPr>
        <p:spPr>
          <a:xfrm>
            <a:off x="3246539" y="3085096"/>
            <a:ext cx="7415868"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页脚占位符 6">
            <a:extLst>
              <a:ext uri="{FF2B5EF4-FFF2-40B4-BE49-F238E27FC236}">
                <a16:creationId xmlns:a16="http://schemas.microsoft.com/office/drawing/2014/main" id="{0E55AA02-0196-449D-8ADE-72D4EF871CBC}"/>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32" name="灯片编号占位符 7">
            <a:extLst>
              <a:ext uri="{FF2B5EF4-FFF2-40B4-BE49-F238E27FC236}">
                <a16:creationId xmlns:a16="http://schemas.microsoft.com/office/drawing/2014/main" id="{A2B82631-0A5D-4AD1-9128-A911269FD055}"/>
              </a:ext>
            </a:extLst>
          </p:cNvPr>
          <p:cNvSpPr>
            <a:spLocks noGrp="1"/>
          </p:cNvSpPr>
          <p:nvPr>
            <p:ph type="sldNum" sz="quarter" idx="12"/>
          </p:nvPr>
        </p:nvSpPr>
        <p:spPr>
          <a:xfrm>
            <a:off x="9206716" y="6539160"/>
            <a:ext cx="2700000" cy="316800"/>
          </a:xfrm>
        </p:spPr>
        <p:txBody>
          <a:bodyPr>
            <a:normAutofit lnSpcReduction="10000"/>
          </a:bodyPr>
          <a:lstStyle/>
          <a:p>
            <a:fld id="{49AE70B2-8BF9-45C0-BB95-33D1B9D3A854}" type="slidenum">
              <a:rPr lang="zh-CN" altLang="en-US" smtClean="0"/>
              <a:t>5</a:t>
            </a:fld>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206631" y="2728438"/>
            <a:ext cx="3828365" cy="645160"/>
          </a:xfrm>
          <a:prstGeom prst="rect">
            <a:avLst/>
          </a:prstGeom>
          <a:noFill/>
        </p:spPr>
        <p:txBody>
          <a:bodyPr wrap="square" rtlCol="0">
            <a:spAutoFit/>
          </a:bodyPr>
          <a:lstStyle/>
          <a:p>
            <a:pPr algn="dist" defTabSz="457200"/>
            <a:r>
              <a:rPr lang="en-US" altLang="zh-CN" sz="3600" b="1" dirty="0">
                <a:solidFill>
                  <a:prstClr val="black">
                    <a:lumMod val="75000"/>
                    <a:lumOff val="25000"/>
                  </a:prstClr>
                </a:solidFill>
                <a:latin typeface="微软雅黑" panose="020B0503020204020204" pitchFamily="34" charset="-122"/>
                <a:ea typeface="微软雅黑" panose="020B0503020204020204" pitchFamily="34" charset="-122"/>
              </a:rPr>
              <a:t>PART TWO</a:t>
            </a:r>
          </a:p>
        </p:txBody>
      </p:sp>
      <p:sp>
        <p:nvSpPr>
          <p:cNvPr id="32" name="文本框 31"/>
          <p:cNvSpPr txBox="1"/>
          <p:nvPr/>
        </p:nvSpPr>
        <p:spPr>
          <a:xfrm>
            <a:off x="1390650" y="3623310"/>
            <a:ext cx="3460115" cy="583565"/>
          </a:xfrm>
          <a:prstGeom prst="rect">
            <a:avLst/>
          </a:prstGeom>
          <a:noFill/>
        </p:spPr>
        <p:txBody>
          <a:bodyPr wrap="square" rtlCol="0">
            <a:spAutoFit/>
          </a:bodyPr>
          <a:lstStyle/>
          <a:p>
            <a:pPr algn="dist" defTabSz="457200"/>
            <a:r>
              <a:rPr lang="zh-CN" altLang="en-US" sz="3200" b="1" dirty="0">
                <a:solidFill>
                  <a:prstClr val="black">
                    <a:lumMod val="75000"/>
                    <a:lumOff val="25000"/>
                  </a:prstClr>
                </a:solidFill>
                <a:latin typeface="+mj-ea"/>
                <a:ea typeface="+mj-ea"/>
              </a:rPr>
              <a:t>数据与方法工具</a:t>
            </a:r>
          </a:p>
        </p:txBody>
      </p:sp>
      <p:grpSp>
        <p:nvGrpSpPr>
          <p:cNvPr id="18" name="组合 17"/>
          <p:cNvGrpSpPr/>
          <p:nvPr/>
        </p:nvGrpSpPr>
        <p:grpSpPr>
          <a:xfrm>
            <a:off x="5477577" y="495913"/>
            <a:ext cx="6192688" cy="5364596"/>
            <a:chOff x="774701" y="2601913"/>
            <a:chExt cx="3313113" cy="2997199"/>
          </a:xfrm>
          <a:solidFill>
            <a:srgbClr val="262626"/>
          </a:solidFill>
        </p:grpSpPr>
        <p:sp>
          <p:nvSpPr>
            <p:cNvPr id="19" name="Freeform 165"/>
            <p:cNvSpPr>
              <a:spLocks noEditPoints="1"/>
            </p:cNvSpPr>
            <p:nvPr/>
          </p:nvSpPr>
          <p:spPr bwMode="auto">
            <a:xfrm>
              <a:off x="1503363" y="3411538"/>
              <a:ext cx="1535113" cy="1620837"/>
            </a:xfrm>
            <a:custGeom>
              <a:avLst/>
              <a:gdLst>
                <a:gd name="T0" fmla="*/ 10 w 38"/>
                <a:gd name="T1" fmla="*/ 39 h 40"/>
                <a:gd name="T2" fmla="*/ 8 w 38"/>
                <a:gd name="T3" fmla="*/ 37 h 40"/>
                <a:gd name="T4" fmla="*/ 5 w 38"/>
                <a:gd name="T5" fmla="*/ 34 h 40"/>
                <a:gd name="T6" fmla="*/ 2 w 38"/>
                <a:gd name="T7" fmla="*/ 29 h 40"/>
                <a:gd name="T8" fmla="*/ 0 w 38"/>
                <a:gd name="T9" fmla="*/ 22 h 40"/>
                <a:gd name="T10" fmla="*/ 1 w 38"/>
                <a:gd name="T11" fmla="*/ 15 h 40"/>
                <a:gd name="T12" fmla="*/ 2 w 38"/>
                <a:gd name="T13" fmla="*/ 12 h 40"/>
                <a:gd name="T14" fmla="*/ 3 w 38"/>
                <a:gd name="T15" fmla="*/ 9 h 40"/>
                <a:gd name="T16" fmla="*/ 5 w 38"/>
                <a:gd name="T17" fmla="*/ 6 h 40"/>
                <a:gd name="T18" fmla="*/ 7 w 38"/>
                <a:gd name="T19" fmla="*/ 4 h 40"/>
                <a:gd name="T20" fmla="*/ 10 w 38"/>
                <a:gd name="T21" fmla="*/ 2 h 40"/>
                <a:gd name="T22" fmla="*/ 13 w 38"/>
                <a:gd name="T23" fmla="*/ 1 h 40"/>
                <a:gd name="T24" fmla="*/ 16 w 38"/>
                <a:gd name="T25" fmla="*/ 0 h 40"/>
                <a:gd name="T26" fmla="*/ 20 w 38"/>
                <a:gd name="T27" fmla="*/ 0 h 40"/>
                <a:gd name="T28" fmla="*/ 23 w 38"/>
                <a:gd name="T29" fmla="*/ 0 h 40"/>
                <a:gd name="T30" fmla="*/ 26 w 38"/>
                <a:gd name="T31" fmla="*/ 1 h 40"/>
                <a:gd name="T32" fmla="*/ 32 w 38"/>
                <a:gd name="T33" fmla="*/ 5 h 40"/>
                <a:gd name="T34" fmla="*/ 34 w 38"/>
                <a:gd name="T35" fmla="*/ 7 h 40"/>
                <a:gd name="T36" fmla="*/ 36 w 38"/>
                <a:gd name="T37" fmla="*/ 10 h 40"/>
                <a:gd name="T38" fmla="*/ 38 w 38"/>
                <a:gd name="T39" fmla="*/ 17 h 40"/>
                <a:gd name="T40" fmla="*/ 38 w 38"/>
                <a:gd name="T41" fmla="*/ 20 h 40"/>
                <a:gd name="T42" fmla="*/ 38 w 38"/>
                <a:gd name="T43" fmla="*/ 23 h 40"/>
                <a:gd name="T44" fmla="*/ 36 w 38"/>
                <a:gd name="T45" fmla="*/ 30 h 40"/>
                <a:gd name="T46" fmla="*/ 32 w 38"/>
                <a:gd name="T47" fmla="*/ 36 h 40"/>
                <a:gd name="T48" fmla="*/ 27 w 38"/>
                <a:gd name="T49" fmla="*/ 40 h 40"/>
                <a:gd name="T50" fmla="*/ 27 w 38"/>
                <a:gd name="T51" fmla="*/ 40 h 40"/>
                <a:gd name="T52" fmla="*/ 27 w 38"/>
                <a:gd name="T53" fmla="*/ 40 h 40"/>
                <a:gd name="T54" fmla="*/ 23 w 38"/>
                <a:gd name="T55" fmla="*/ 39 h 40"/>
                <a:gd name="T56" fmla="*/ 19 w 38"/>
                <a:gd name="T57" fmla="*/ 39 h 40"/>
                <a:gd name="T58" fmla="*/ 10 w 38"/>
                <a:gd name="T59" fmla="*/ 39 h 40"/>
                <a:gd name="T60" fmla="*/ 10 w 38"/>
                <a:gd name="T61" fmla="*/ 39 h 40"/>
                <a:gd name="T62" fmla="*/ 10 w 38"/>
                <a:gd name="T63" fmla="*/ 39 h 40"/>
                <a:gd name="T64" fmla="*/ 19 w 38"/>
                <a:gd name="T65" fmla="*/ 38 h 40"/>
                <a:gd name="T66" fmla="*/ 23 w 38"/>
                <a:gd name="T67" fmla="*/ 38 h 40"/>
                <a:gd name="T68" fmla="*/ 27 w 38"/>
                <a:gd name="T69" fmla="*/ 39 h 40"/>
                <a:gd name="T70" fmla="*/ 27 w 38"/>
                <a:gd name="T71" fmla="*/ 39 h 40"/>
                <a:gd name="T72" fmla="*/ 31 w 38"/>
                <a:gd name="T73" fmla="*/ 35 h 40"/>
                <a:gd name="T74" fmla="*/ 34 w 38"/>
                <a:gd name="T75" fmla="*/ 29 h 40"/>
                <a:gd name="T76" fmla="*/ 36 w 38"/>
                <a:gd name="T77" fmla="*/ 23 h 40"/>
                <a:gd name="T78" fmla="*/ 37 w 38"/>
                <a:gd name="T79" fmla="*/ 20 h 40"/>
                <a:gd name="T80" fmla="*/ 36 w 38"/>
                <a:gd name="T81" fmla="*/ 17 h 40"/>
                <a:gd name="T82" fmla="*/ 35 w 38"/>
                <a:gd name="T83" fmla="*/ 11 h 40"/>
                <a:gd name="T84" fmla="*/ 33 w 38"/>
                <a:gd name="T85" fmla="*/ 8 h 40"/>
                <a:gd name="T86" fmla="*/ 31 w 38"/>
                <a:gd name="T87" fmla="*/ 5 h 40"/>
                <a:gd name="T88" fmla="*/ 26 w 38"/>
                <a:gd name="T89" fmla="*/ 2 h 40"/>
                <a:gd name="T90" fmla="*/ 23 w 38"/>
                <a:gd name="T91" fmla="*/ 1 h 40"/>
                <a:gd name="T92" fmla="*/ 20 w 38"/>
                <a:gd name="T93" fmla="*/ 1 h 40"/>
                <a:gd name="T94" fmla="*/ 17 w 38"/>
                <a:gd name="T95" fmla="*/ 1 h 40"/>
                <a:gd name="T96" fmla="*/ 13 w 38"/>
                <a:gd name="T97" fmla="*/ 1 h 40"/>
                <a:gd name="T98" fmla="*/ 10 w 38"/>
                <a:gd name="T99" fmla="*/ 3 h 40"/>
                <a:gd name="T100" fmla="*/ 8 w 38"/>
                <a:gd name="T101" fmla="*/ 5 h 40"/>
                <a:gd name="T102" fmla="*/ 6 w 38"/>
                <a:gd name="T103" fmla="*/ 7 h 40"/>
                <a:gd name="T104" fmla="*/ 4 w 38"/>
                <a:gd name="T105" fmla="*/ 10 h 40"/>
                <a:gd name="T106" fmla="*/ 3 w 38"/>
                <a:gd name="T107" fmla="*/ 13 h 40"/>
                <a:gd name="T108" fmla="*/ 2 w 38"/>
                <a:gd name="T109" fmla="*/ 16 h 40"/>
                <a:gd name="T110" fmla="*/ 2 w 38"/>
                <a:gd name="T111" fmla="*/ 22 h 40"/>
                <a:gd name="T112" fmla="*/ 3 w 38"/>
                <a:gd name="T113" fmla="*/ 28 h 40"/>
                <a:gd name="T114" fmla="*/ 6 w 38"/>
                <a:gd name="T115" fmla="*/ 34 h 40"/>
                <a:gd name="T116" fmla="*/ 8 w 38"/>
                <a:gd name="T117" fmla="*/ 36 h 40"/>
                <a:gd name="T118" fmla="*/ 10 w 38"/>
                <a:gd name="T11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 h="40">
                  <a:moveTo>
                    <a:pt x="10" y="39"/>
                  </a:moveTo>
                  <a:cubicBezTo>
                    <a:pt x="8" y="37"/>
                    <a:pt x="8" y="37"/>
                    <a:pt x="8" y="37"/>
                  </a:cubicBezTo>
                  <a:cubicBezTo>
                    <a:pt x="7" y="36"/>
                    <a:pt x="6" y="35"/>
                    <a:pt x="5" y="34"/>
                  </a:cubicBezTo>
                  <a:cubicBezTo>
                    <a:pt x="4" y="33"/>
                    <a:pt x="3" y="31"/>
                    <a:pt x="2" y="29"/>
                  </a:cubicBezTo>
                  <a:cubicBezTo>
                    <a:pt x="1" y="26"/>
                    <a:pt x="1" y="24"/>
                    <a:pt x="0" y="22"/>
                  </a:cubicBezTo>
                  <a:cubicBezTo>
                    <a:pt x="0" y="20"/>
                    <a:pt x="0" y="18"/>
                    <a:pt x="1" y="15"/>
                  </a:cubicBezTo>
                  <a:cubicBezTo>
                    <a:pt x="1" y="14"/>
                    <a:pt x="1" y="13"/>
                    <a:pt x="2" y="12"/>
                  </a:cubicBezTo>
                  <a:cubicBezTo>
                    <a:pt x="2" y="11"/>
                    <a:pt x="2" y="10"/>
                    <a:pt x="3" y="9"/>
                  </a:cubicBezTo>
                  <a:cubicBezTo>
                    <a:pt x="4" y="8"/>
                    <a:pt x="4" y="7"/>
                    <a:pt x="5" y="6"/>
                  </a:cubicBezTo>
                  <a:cubicBezTo>
                    <a:pt x="7" y="4"/>
                    <a:pt x="7" y="4"/>
                    <a:pt x="7" y="4"/>
                  </a:cubicBezTo>
                  <a:cubicBezTo>
                    <a:pt x="10" y="2"/>
                    <a:pt x="10" y="2"/>
                    <a:pt x="10" y="2"/>
                  </a:cubicBezTo>
                  <a:cubicBezTo>
                    <a:pt x="11" y="2"/>
                    <a:pt x="12" y="1"/>
                    <a:pt x="13" y="1"/>
                  </a:cubicBezTo>
                  <a:cubicBezTo>
                    <a:pt x="14" y="0"/>
                    <a:pt x="15" y="0"/>
                    <a:pt x="16" y="0"/>
                  </a:cubicBezTo>
                  <a:cubicBezTo>
                    <a:pt x="18" y="0"/>
                    <a:pt x="19" y="0"/>
                    <a:pt x="20" y="0"/>
                  </a:cubicBezTo>
                  <a:cubicBezTo>
                    <a:pt x="21" y="0"/>
                    <a:pt x="22" y="0"/>
                    <a:pt x="23" y="0"/>
                  </a:cubicBezTo>
                  <a:cubicBezTo>
                    <a:pt x="24" y="1"/>
                    <a:pt x="25" y="1"/>
                    <a:pt x="26" y="1"/>
                  </a:cubicBezTo>
                  <a:cubicBezTo>
                    <a:pt x="28" y="2"/>
                    <a:pt x="30" y="3"/>
                    <a:pt x="32" y="5"/>
                  </a:cubicBezTo>
                  <a:cubicBezTo>
                    <a:pt x="33" y="6"/>
                    <a:pt x="34" y="6"/>
                    <a:pt x="34" y="7"/>
                  </a:cubicBezTo>
                  <a:cubicBezTo>
                    <a:pt x="35" y="8"/>
                    <a:pt x="35" y="9"/>
                    <a:pt x="36" y="10"/>
                  </a:cubicBezTo>
                  <a:cubicBezTo>
                    <a:pt x="37" y="12"/>
                    <a:pt x="37" y="14"/>
                    <a:pt x="38" y="17"/>
                  </a:cubicBezTo>
                  <a:cubicBezTo>
                    <a:pt x="38" y="18"/>
                    <a:pt x="38" y="19"/>
                    <a:pt x="38" y="20"/>
                  </a:cubicBezTo>
                  <a:cubicBezTo>
                    <a:pt x="38" y="21"/>
                    <a:pt x="38" y="22"/>
                    <a:pt x="38" y="23"/>
                  </a:cubicBezTo>
                  <a:cubicBezTo>
                    <a:pt x="37" y="26"/>
                    <a:pt x="36" y="28"/>
                    <a:pt x="36" y="30"/>
                  </a:cubicBezTo>
                  <a:cubicBezTo>
                    <a:pt x="35" y="32"/>
                    <a:pt x="34" y="34"/>
                    <a:pt x="32" y="36"/>
                  </a:cubicBezTo>
                  <a:cubicBezTo>
                    <a:pt x="31" y="37"/>
                    <a:pt x="29" y="39"/>
                    <a:pt x="27" y="40"/>
                  </a:cubicBezTo>
                  <a:cubicBezTo>
                    <a:pt x="27" y="40"/>
                    <a:pt x="27" y="40"/>
                    <a:pt x="27" y="40"/>
                  </a:cubicBezTo>
                  <a:cubicBezTo>
                    <a:pt x="27" y="40"/>
                    <a:pt x="27" y="40"/>
                    <a:pt x="27" y="40"/>
                  </a:cubicBezTo>
                  <a:cubicBezTo>
                    <a:pt x="25" y="40"/>
                    <a:pt x="24" y="39"/>
                    <a:pt x="23" y="39"/>
                  </a:cubicBezTo>
                  <a:cubicBezTo>
                    <a:pt x="21" y="39"/>
                    <a:pt x="20" y="39"/>
                    <a:pt x="19" y="39"/>
                  </a:cubicBezTo>
                  <a:cubicBezTo>
                    <a:pt x="16" y="39"/>
                    <a:pt x="13" y="39"/>
                    <a:pt x="10" y="39"/>
                  </a:cubicBezTo>
                  <a:cubicBezTo>
                    <a:pt x="10" y="39"/>
                    <a:pt x="10" y="39"/>
                    <a:pt x="10" y="39"/>
                  </a:cubicBezTo>
                  <a:close/>
                  <a:moveTo>
                    <a:pt x="10" y="39"/>
                  </a:moveTo>
                  <a:cubicBezTo>
                    <a:pt x="13" y="38"/>
                    <a:pt x="16" y="38"/>
                    <a:pt x="19" y="38"/>
                  </a:cubicBezTo>
                  <a:cubicBezTo>
                    <a:pt x="20" y="38"/>
                    <a:pt x="21" y="38"/>
                    <a:pt x="23" y="38"/>
                  </a:cubicBezTo>
                  <a:cubicBezTo>
                    <a:pt x="24" y="38"/>
                    <a:pt x="26" y="39"/>
                    <a:pt x="27" y="39"/>
                  </a:cubicBezTo>
                  <a:cubicBezTo>
                    <a:pt x="27" y="39"/>
                    <a:pt x="27" y="39"/>
                    <a:pt x="27" y="39"/>
                  </a:cubicBezTo>
                  <a:cubicBezTo>
                    <a:pt x="28" y="38"/>
                    <a:pt x="30" y="37"/>
                    <a:pt x="31" y="35"/>
                  </a:cubicBezTo>
                  <a:cubicBezTo>
                    <a:pt x="32" y="33"/>
                    <a:pt x="33" y="31"/>
                    <a:pt x="34" y="29"/>
                  </a:cubicBezTo>
                  <a:cubicBezTo>
                    <a:pt x="35" y="27"/>
                    <a:pt x="36" y="25"/>
                    <a:pt x="36" y="23"/>
                  </a:cubicBezTo>
                  <a:cubicBezTo>
                    <a:pt x="36" y="22"/>
                    <a:pt x="36" y="21"/>
                    <a:pt x="37" y="20"/>
                  </a:cubicBezTo>
                  <a:cubicBezTo>
                    <a:pt x="37" y="19"/>
                    <a:pt x="37" y="18"/>
                    <a:pt x="36" y="17"/>
                  </a:cubicBezTo>
                  <a:cubicBezTo>
                    <a:pt x="36" y="15"/>
                    <a:pt x="36" y="13"/>
                    <a:pt x="35" y="11"/>
                  </a:cubicBezTo>
                  <a:cubicBezTo>
                    <a:pt x="34" y="10"/>
                    <a:pt x="34" y="9"/>
                    <a:pt x="33" y="8"/>
                  </a:cubicBezTo>
                  <a:cubicBezTo>
                    <a:pt x="33" y="7"/>
                    <a:pt x="32" y="6"/>
                    <a:pt x="31" y="5"/>
                  </a:cubicBezTo>
                  <a:cubicBezTo>
                    <a:pt x="30" y="4"/>
                    <a:pt x="28" y="3"/>
                    <a:pt x="26" y="2"/>
                  </a:cubicBezTo>
                  <a:cubicBezTo>
                    <a:pt x="25" y="1"/>
                    <a:pt x="24" y="1"/>
                    <a:pt x="23" y="1"/>
                  </a:cubicBezTo>
                  <a:cubicBezTo>
                    <a:pt x="22" y="1"/>
                    <a:pt x="21" y="1"/>
                    <a:pt x="20" y="1"/>
                  </a:cubicBezTo>
                  <a:cubicBezTo>
                    <a:pt x="19" y="0"/>
                    <a:pt x="18" y="0"/>
                    <a:pt x="17" y="1"/>
                  </a:cubicBezTo>
                  <a:cubicBezTo>
                    <a:pt x="15" y="1"/>
                    <a:pt x="14" y="1"/>
                    <a:pt x="13" y="1"/>
                  </a:cubicBezTo>
                  <a:cubicBezTo>
                    <a:pt x="12" y="2"/>
                    <a:pt x="11" y="2"/>
                    <a:pt x="10" y="3"/>
                  </a:cubicBezTo>
                  <a:cubicBezTo>
                    <a:pt x="8" y="5"/>
                    <a:pt x="8" y="5"/>
                    <a:pt x="8" y="5"/>
                  </a:cubicBezTo>
                  <a:cubicBezTo>
                    <a:pt x="6" y="7"/>
                    <a:pt x="6" y="7"/>
                    <a:pt x="6" y="7"/>
                  </a:cubicBezTo>
                  <a:cubicBezTo>
                    <a:pt x="5" y="8"/>
                    <a:pt x="5" y="9"/>
                    <a:pt x="4" y="10"/>
                  </a:cubicBezTo>
                  <a:cubicBezTo>
                    <a:pt x="3" y="11"/>
                    <a:pt x="3" y="12"/>
                    <a:pt x="3" y="13"/>
                  </a:cubicBezTo>
                  <a:cubicBezTo>
                    <a:pt x="2" y="14"/>
                    <a:pt x="2" y="15"/>
                    <a:pt x="2" y="16"/>
                  </a:cubicBezTo>
                  <a:cubicBezTo>
                    <a:pt x="1" y="18"/>
                    <a:pt x="1" y="20"/>
                    <a:pt x="2" y="22"/>
                  </a:cubicBezTo>
                  <a:cubicBezTo>
                    <a:pt x="2" y="24"/>
                    <a:pt x="2" y="26"/>
                    <a:pt x="3" y="28"/>
                  </a:cubicBezTo>
                  <a:cubicBezTo>
                    <a:pt x="4" y="30"/>
                    <a:pt x="5" y="32"/>
                    <a:pt x="6" y="34"/>
                  </a:cubicBezTo>
                  <a:cubicBezTo>
                    <a:pt x="7" y="35"/>
                    <a:pt x="7" y="36"/>
                    <a:pt x="8" y="36"/>
                  </a:cubicBezTo>
                  <a:lnTo>
                    <a:pt x="10" y="39"/>
                  </a:ln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22" name="Freeform 166"/>
            <p:cNvSpPr/>
            <p:nvPr/>
          </p:nvSpPr>
          <p:spPr bwMode="auto">
            <a:xfrm>
              <a:off x="1866901" y="3978275"/>
              <a:ext cx="766763" cy="1012825"/>
            </a:xfrm>
            <a:custGeom>
              <a:avLst/>
              <a:gdLst>
                <a:gd name="T0" fmla="*/ 5 w 19"/>
                <a:gd name="T1" fmla="*/ 24 h 25"/>
                <a:gd name="T2" fmla="*/ 3 w 19"/>
                <a:gd name="T3" fmla="*/ 21 h 25"/>
                <a:gd name="T4" fmla="*/ 1 w 19"/>
                <a:gd name="T5" fmla="*/ 11 h 25"/>
                <a:gd name="T6" fmla="*/ 1 w 19"/>
                <a:gd name="T7" fmla="*/ 4 h 25"/>
                <a:gd name="T8" fmla="*/ 2 w 19"/>
                <a:gd name="T9" fmla="*/ 2 h 25"/>
                <a:gd name="T10" fmla="*/ 3 w 19"/>
                <a:gd name="T11" fmla="*/ 2 h 25"/>
                <a:gd name="T12" fmla="*/ 4 w 19"/>
                <a:gd name="T13" fmla="*/ 1 h 25"/>
                <a:gd name="T14" fmla="*/ 6 w 19"/>
                <a:gd name="T15" fmla="*/ 2 h 25"/>
                <a:gd name="T16" fmla="*/ 6 w 19"/>
                <a:gd name="T17" fmla="*/ 4 h 25"/>
                <a:gd name="T18" fmla="*/ 5 w 19"/>
                <a:gd name="T19" fmla="*/ 5 h 25"/>
                <a:gd name="T20" fmla="*/ 4 w 19"/>
                <a:gd name="T21" fmla="*/ 5 h 25"/>
                <a:gd name="T22" fmla="*/ 3 w 19"/>
                <a:gd name="T23" fmla="*/ 3 h 25"/>
                <a:gd name="T24" fmla="*/ 7 w 19"/>
                <a:gd name="T25" fmla="*/ 1 h 25"/>
                <a:gd name="T26" fmla="*/ 11 w 19"/>
                <a:gd name="T27" fmla="*/ 3 h 25"/>
                <a:gd name="T28" fmla="*/ 10 w 19"/>
                <a:gd name="T29" fmla="*/ 5 h 25"/>
                <a:gd name="T30" fmla="*/ 9 w 19"/>
                <a:gd name="T31" fmla="*/ 5 h 25"/>
                <a:gd name="T32" fmla="*/ 8 w 19"/>
                <a:gd name="T33" fmla="*/ 4 h 25"/>
                <a:gd name="T34" fmla="*/ 8 w 19"/>
                <a:gd name="T35" fmla="*/ 2 h 25"/>
                <a:gd name="T36" fmla="*/ 10 w 19"/>
                <a:gd name="T37" fmla="*/ 1 h 25"/>
                <a:gd name="T38" fmla="*/ 12 w 19"/>
                <a:gd name="T39" fmla="*/ 0 h 25"/>
                <a:gd name="T40" fmla="*/ 13 w 19"/>
                <a:gd name="T41" fmla="*/ 0 h 25"/>
                <a:gd name="T42" fmla="*/ 14 w 19"/>
                <a:gd name="T43" fmla="*/ 1 h 25"/>
                <a:gd name="T44" fmla="*/ 16 w 19"/>
                <a:gd name="T45" fmla="*/ 3 h 25"/>
                <a:gd name="T46" fmla="*/ 14 w 19"/>
                <a:gd name="T47" fmla="*/ 5 h 25"/>
                <a:gd name="T48" fmla="*/ 13 w 19"/>
                <a:gd name="T49" fmla="*/ 5 h 25"/>
                <a:gd name="T50" fmla="*/ 12 w 19"/>
                <a:gd name="T51" fmla="*/ 3 h 25"/>
                <a:gd name="T52" fmla="*/ 13 w 19"/>
                <a:gd name="T53" fmla="*/ 1 h 25"/>
                <a:gd name="T54" fmla="*/ 17 w 19"/>
                <a:gd name="T55" fmla="*/ 1 h 25"/>
                <a:gd name="T56" fmla="*/ 19 w 19"/>
                <a:gd name="T57" fmla="*/ 5 h 25"/>
                <a:gd name="T58" fmla="*/ 17 w 19"/>
                <a:gd name="T59" fmla="*/ 12 h 25"/>
                <a:gd name="T60" fmla="*/ 12 w 19"/>
                <a:gd name="T61" fmla="*/ 24 h 25"/>
                <a:gd name="T62" fmla="*/ 12 w 19"/>
                <a:gd name="T63" fmla="*/ 25 h 25"/>
                <a:gd name="T64" fmla="*/ 12 w 19"/>
                <a:gd name="T65" fmla="*/ 24 h 25"/>
                <a:gd name="T66" fmla="*/ 15 w 19"/>
                <a:gd name="T67" fmla="*/ 11 h 25"/>
                <a:gd name="T68" fmla="*/ 17 w 19"/>
                <a:gd name="T69" fmla="*/ 5 h 25"/>
                <a:gd name="T70" fmla="*/ 16 w 19"/>
                <a:gd name="T71" fmla="*/ 2 h 25"/>
                <a:gd name="T72" fmla="*/ 14 w 19"/>
                <a:gd name="T73" fmla="*/ 2 h 25"/>
                <a:gd name="T74" fmla="*/ 13 w 19"/>
                <a:gd name="T75" fmla="*/ 3 h 25"/>
                <a:gd name="T76" fmla="*/ 13 w 19"/>
                <a:gd name="T77" fmla="*/ 3 h 25"/>
                <a:gd name="T78" fmla="*/ 14 w 19"/>
                <a:gd name="T79" fmla="*/ 4 h 25"/>
                <a:gd name="T80" fmla="*/ 14 w 19"/>
                <a:gd name="T81" fmla="*/ 4 h 25"/>
                <a:gd name="T82" fmla="*/ 14 w 19"/>
                <a:gd name="T83" fmla="*/ 3 h 25"/>
                <a:gd name="T84" fmla="*/ 14 w 19"/>
                <a:gd name="T85" fmla="*/ 2 h 25"/>
                <a:gd name="T86" fmla="*/ 10 w 19"/>
                <a:gd name="T87" fmla="*/ 2 h 25"/>
                <a:gd name="T88" fmla="*/ 9 w 19"/>
                <a:gd name="T89" fmla="*/ 4 h 25"/>
                <a:gd name="T90" fmla="*/ 10 w 19"/>
                <a:gd name="T91" fmla="*/ 4 h 25"/>
                <a:gd name="T92" fmla="*/ 10 w 19"/>
                <a:gd name="T93" fmla="*/ 3 h 25"/>
                <a:gd name="T94" fmla="*/ 7 w 19"/>
                <a:gd name="T95" fmla="*/ 1 h 25"/>
                <a:gd name="T96" fmla="*/ 4 w 19"/>
                <a:gd name="T97" fmla="*/ 3 h 25"/>
                <a:gd name="T98" fmla="*/ 5 w 19"/>
                <a:gd name="T99" fmla="*/ 4 h 25"/>
                <a:gd name="T100" fmla="*/ 4 w 19"/>
                <a:gd name="T101" fmla="*/ 2 h 25"/>
                <a:gd name="T102" fmla="*/ 2 w 19"/>
                <a:gd name="T103" fmla="*/ 4 h 25"/>
                <a:gd name="T104" fmla="*/ 2 w 19"/>
                <a:gd name="T105" fmla="*/ 11 h 25"/>
                <a:gd name="T106" fmla="*/ 3 w 19"/>
                <a:gd name="T107" fmla="*/ 16 h 25"/>
                <a:gd name="T108" fmla="*/ 4 w 19"/>
                <a:gd name="T109" fmla="*/ 21 h 25"/>
                <a:gd name="T110" fmla="*/ 5 w 19"/>
                <a:gd name="T111" fmla="*/ 24 h 25"/>
                <a:gd name="T112" fmla="*/ 5 w 19"/>
                <a:gd name="T113" fmla="*/ 24 h 25"/>
                <a:gd name="T114" fmla="*/ 5 w 19"/>
                <a:gd name="T115"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 h="25">
                  <a:moveTo>
                    <a:pt x="5" y="24"/>
                  </a:moveTo>
                  <a:cubicBezTo>
                    <a:pt x="5" y="24"/>
                    <a:pt x="4" y="23"/>
                    <a:pt x="3" y="21"/>
                  </a:cubicBezTo>
                  <a:cubicBezTo>
                    <a:pt x="2" y="18"/>
                    <a:pt x="1" y="15"/>
                    <a:pt x="1" y="11"/>
                  </a:cubicBezTo>
                  <a:cubicBezTo>
                    <a:pt x="1" y="9"/>
                    <a:pt x="0" y="7"/>
                    <a:pt x="1" y="4"/>
                  </a:cubicBezTo>
                  <a:cubicBezTo>
                    <a:pt x="1" y="4"/>
                    <a:pt x="1" y="3"/>
                    <a:pt x="2" y="2"/>
                  </a:cubicBezTo>
                  <a:cubicBezTo>
                    <a:pt x="2" y="2"/>
                    <a:pt x="2" y="2"/>
                    <a:pt x="3" y="2"/>
                  </a:cubicBezTo>
                  <a:cubicBezTo>
                    <a:pt x="3" y="2"/>
                    <a:pt x="3" y="1"/>
                    <a:pt x="4" y="1"/>
                  </a:cubicBezTo>
                  <a:cubicBezTo>
                    <a:pt x="4" y="1"/>
                    <a:pt x="5" y="1"/>
                    <a:pt x="6" y="2"/>
                  </a:cubicBezTo>
                  <a:cubicBezTo>
                    <a:pt x="6" y="3"/>
                    <a:pt x="6" y="3"/>
                    <a:pt x="6" y="4"/>
                  </a:cubicBezTo>
                  <a:cubicBezTo>
                    <a:pt x="6" y="4"/>
                    <a:pt x="6" y="5"/>
                    <a:pt x="5" y="5"/>
                  </a:cubicBezTo>
                  <a:cubicBezTo>
                    <a:pt x="5" y="5"/>
                    <a:pt x="4" y="5"/>
                    <a:pt x="4" y="5"/>
                  </a:cubicBezTo>
                  <a:cubicBezTo>
                    <a:pt x="4" y="4"/>
                    <a:pt x="3" y="4"/>
                    <a:pt x="3" y="3"/>
                  </a:cubicBezTo>
                  <a:cubicBezTo>
                    <a:pt x="4" y="1"/>
                    <a:pt x="6" y="1"/>
                    <a:pt x="7" y="1"/>
                  </a:cubicBezTo>
                  <a:cubicBezTo>
                    <a:pt x="8" y="1"/>
                    <a:pt x="10" y="1"/>
                    <a:pt x="11" y="3"/>
                  </a:cubicBezTo>
                  <a:cubicBezTo>
                    <a:pt x="11" y="3"/>
                    <a:pt x="11" y="4"/>
                    <a:pt x="10" y="5"/>
                  </a:cubicBezTo>
                  <a:cubicBezTo>
                    <a:pt x="10" y="5"/>
                    <a:pt x="10" y="5"/>
                    <a:pt x="9" y="5"/>
                  </a:cubicBezTo>
                  <a:cubicBezTo>
                    <a:pt x="9" y="5"/>
                    <a:pt x="8" y="5"/>
                    <a:pt x="8" y="4"/>
                  </a:cubicBezTo>
                  <a:cubicBezTo>
                    <a:pt x="8" y="4"/>
                    <a:pt x="8" y="3"/>
                    <a:pt x="8" y="2"/>
                  </a:cubicBezTo>
                  <a:cubicBezTo>
                    <a:pt x="9" y="1"/>
                    <a:pt x="9" y="1"/>
                    <a:pt x="10" y="1"/>
                  </a:cubicBezTo>
                  <a:cubicBezTo>
                    <a:pt x="11" y="0"/>
                    <a:pt x="11" y="0"/>
                    <a:pt x="12" y="0"/>
                  </a:cubicBezTo>
                  <a:cubicBezTo>
                    <a:pt x="13" y="0"/>
                    <a:pt x="13" y="0"/>
                    <a:pt x="13" y="0"/>
                  </a:cubicBezTo>
                  <a:cubicBezTo>
                    <a:pt x="14" y="1"/>
                    <a:pt x="14" y="1"/>
                    <a:pt x="14" y="1"/>
                  </a:cubicBezTo>
                  <a:cubicBezTo>
                    <a:pt x="15" y="1"/>
                    <a:pt x="16" y="2"/>
                    <a:pt x="16" y="3"/>
                  </a:cubicBezTo>
                  <a:cubicBezTo>
                    <a:pt x="16" y="4"/>
                    <a:pt x="15" y="5"/>
                    <a:pt x="14" y="5"/>
                  </a:cubicBezTo>
                  <a:cubicBezTo>
                    <a:pt x="13" y="5"/>
                    <a:pt x="13" y="5"/>
                    <a:pt x="13" y="5"/>
                  </a:cubicBezTo>
                  <a:cubicBezTo>
                    <a:pt x="12" y="4"/>
                    <a:pt x="12" y="4"/>
                    <a:pt x="12" y="3"/>
                  </a:cubicBezTo>
                  <a:cubicBezTo>
                    <a:pt x="12" y="2"/>
                    <a:pt x="12" y="1"/>
                    <a:pt x="13" y="1"/>
                  </a:cubicBezTo>
                  <a:cubicBezTo>
                    <a:pt x="14" y="0"/>
                    <a:pt x="16" y="0"/>
                    <a:pt x="17" y="1"/>
                  </a:cubicBezTo>
                  <a:cubicBezTo>
                    <a:pt x="19" y="2"/>
                    <a:pt x="19" y="4"/>
                    <a:pt x="19" y="5"/>
                  </a:cubicBezTo>
                  <a:cubicBezTo>
                    <a:pt x="18" y="8"/>
                    <a:pt x="17" y="10"/>
                    <a:pt x="17" y="12"/>
                  </a:cubicBezTo>
                  <a:cubicBezTo>
                    <a:pt x="14" y="19"/>
                    <a:pt x="12" y="24"/>
                    <a:pt x="12" y="24"/>
                  </a:cubicBezTo>
                  <a:cubicBezTo>
                    <a:pt x="12" y="25"/>
                    <a:pt x="12" y="25"/>
                    <a:pt x="12" y="25"/>
                  </a:cubicBezTo>
                  <a:cubicBezTo>
                    <a:pt x="12" y="24"/>
                    <a:pt x="12" y="24"/>
                    <a:pt x="12" y="24"/>
                  </a:cubicBezTo>
                  <a:cubicBezTo>
                    <a:pt x="12" y="24"/>
                    <a:pt x="13" y="19"/>
                    <a:pt x="15" y="11"/>
                  </a:cubicBezTo>
                  <a:cubicBezTo>
                    <a:pt x="16" y="9"/>
                    <a:pt x="17" y="7"/>
                    <a:pt x="17" y="5"/>
                  </a:cubicBezTo>
                  <a:cubicBezTo>
                    <a:pt x="17" y="4"/>
                    <a:pt x="17" y="3"/>
                    <a:pt x="16" y="2"/>
                  </a:cubicBezTo>
                  <a:cubicBezTo>
                    <a:pt x="16" y="2"/>
                    <a:pt x="14" y="2"/>
                    <a:pt x="14" y="2"/>
                  </a:cubicBezTo>
                  <a:cubicBezTo>
                    <a:pt x="13" y="2"/>
                    <a:pt x="13" y="3"/>
                    <a:pt x="13" y="3"/>
                  </a:cubicBezTo>
                  <a:cubicBezTo>
                    <a:pt x="13" y="3"/>
                    <a:pt x="13" y="3"/>
                    <a:pt x="13" y="3"/>
                  </a:cubicBezTo>
                  <a:cubicBezTo>
                    <a:pt x="14" y="4"/>
                    <a:pt x="14" y="4"/>
                    <a:pt x="14" y="4"/>
                  </a:cubicBezTo>
                  <a:cubicBezTo>
                    <a:pt x="14" y="4"/>
                    <a:pt x="14" y="4"/>
                    <a:pt x="14" y="4"/>
                  </a:cubicBezTo>
                  <a:cubicBezTo>
                    <a:pt x="14" y="4"/>
                    <a:pt x="14" y="4"/>
                    <a:pt x="14" y="3"/>
                  </a:cubicBezTo>
                  <a:cubicBezTo>
                    <a:pt x="14" y="3"/>
                    <a:pt x="14" y="2"/>
                    <a:pt x="14" y="2"/>
                  </a:cubicBezTo>
                  <a:cubicBezTo>
                    <a:pt x="13" y="1"/>
                    <a:pt x="12" y="1"/>
                    <a:pt x="10" y="2"/>
                  </a:cubicBezTo>
                  <a:cubicBezTo>
                    <a:pt x="9" y="2"/>
                    <a:pt x="8" y="3"/>
                    <a:pt x="9" y="4"/>
                  </a:cubicBezTo>
                  <a:cubicBezTo>
                    <a:pt x="9" y="4"/>
                    <a:pt x="10" y="5"/>
                    <a:pt x="10" y="4"/>
                  </a:cubicBezTo>
                  <a:cubicBezTo>
                    <a:pt x="10" y="4"/>
                    <a:pt x="10" y="3"/>
                    <a:pt x="10" y="3"/>
                  </a:cubicBezTo>
                  <a:cubicBezTo>
                    <a:pt x="10" y="2"/>
                    <a:pt x="8" y="1"/>
                    <a:pt x="7" y="1"/>
                  </a:cubicBezTo>
                  <a:cubicBezTo>
                    <a:pt x="6" y="1"/>
                    <a:pt x="4" y="2"/>
                    <a:pt x="4" y="3"/>
                  </a:cubicBezTo>
                  <a:cubicBezTo>
                    <a:pt x="4" y="4"/>
                    <a:pt x="6" y="5"/>
                    <a:pt x="5" y="4"/>
                  </a:cubicBezTo>
                  <a:cubicBezTo>
                    <a:pt x="6" y="3"/>
                    <a:pt x="5" y="2"/>
                    <a:pt x="4" y="2"/>
                  </a:cubicBezTo>
                  <a:cubicBezTo>
                    <a:pt x="3" y="3"/>
                    <a:pt x="2" y="3"/>
                    <a:pt x="2" y="4"/>
                  </a:cubicBezTo>
                  <a:cubicBezTo>
                    <a:pt x="2" y="7"/>
                    <a:pt x="2" y="9"/>
                    <a:pt x="2" y="11"/>
                  </a:cubicBezTo>
                  <a:cubicBezTo>
                    <a:pt x="2" y="13"/>
                    <a:pt x="3" y="15"/>
                    <a:pt x="3" y="16"/>
                  </a:cubicBezTo>
                  <a:cubicBezTo>
                    <a:pt x="3" y="18"/>
                    <a:pt x="4" y="19"/>
                    <a:pt x="4" y="21"/>
                  </a:cubicBezTo>
                  <a:cubicBezTo>
                    <a:pt x="5" y="23"/>
                    <a:pt x="5" y="24"/>
                    <a:pt x="5" y="24"/>
                  </a:cubicBezTo>
                  <a:cubicBezTo>
                    <a:pt x="5" y="24"/>
                    <a:pt x="5" y="24"/>
                    <a:pt x="5" y="24"/>
                  </a:cubicBezTo>
                  <a:cubicBezTo>
                    <a:pt x="5" y="24"/>
                    <a:pt x="5" y="24"/>
                    <a:pt x="5" y="24"/>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dirty="0">
                <a:latin typeface="印品黑体" panose="00000500000000000000" pitchFamily="2" charset="-122"/>
              </a:endParaRPr>
            </a:p>
          </p:txBody>
        </p:sp>
        <p:sp>
          <p:nvSpPr>
            <p:cNvPr id="24" name="Freeform 167"/>
            <p:cNvSpPr/>
            <p:nvPr/>
          </p:nvSpPr>
          <p:spPr bwMode="auto">
            <a:xfrm>
              <a:off x="1866901" y="4991100"/>
              <a:ext cx="766763" cy="161925"/>
            </a:xfrm>
            <a:custGeom>
              <a:avLst/>
              <a:gdLst>
                <a:gd name="T0" fmla="*/ 1 w 19"/>
                <a:gd name="T1" fmla="*/ 0 h 4"/>
                <a:gd name="T2" fmla="*/ 1 w 19"/>
                <a:gd name="T3" fmla="*/ 1 h 4"/>
                <a:gd name="T4" fmla="*/ 1 w 19"/>
                <a:gd name="T5" fmla="*/ 2 h 4"/>
                <a:gd name="T6" fmla="*/ 2 w 19"/>
                <a:gd name="T7" fmla="*/ 3 h 4"/>
                <a:gd name="T8" fmla="*/ 3 w 19"/>
                <a:gd name="T9" fmla="*/ 3 h 4"/>
                <a:gd name="T10" fmla="*/ 5 w 19"/>
                <a:gd name="T11" fmla="*/ 3 h 4"/>
                <a:gd name="T12" fmla="*/ 9 w 19"/>
                <a:gd name="T13" fmla="*/ 3 h 4"/>
                <a:gd name="T14" fmla="*/ 17 w 19"/>
                <a:gd name="T15" fmla="*/ 2 h 4"/>
                <a:gd name="T16" fmla="*/ 18 w 19"/>
                <a:gd name="T17" fmla="*/ 2 h 4"/>
                <a:gd name="T18" fmla="*/ 18 w 19"/>
                <a:gd name="T19" fmla="*/ 1 h 4"/>
                <a:gd name="T20" fmla="*/ 17 w 19"/>
                <a:gd name="T21" fmla="*/ 0 h 4"/>
                <a:gd name="T22" fmla="*/ 17 w 19"/>
                <a:gd name="T23" fmla="*/ 0 h 4"/>
                <a:gd name="T24" fmla="*/ 17 w 19"/>
                <a:gd name="T25" fmla="*/ 0 h 4"/>
                <a:gd name="T26" fmla="*/ 18 w 19"/>
                <a:gd name="T27" fmla="*/ 1 h 4"/>
                <a:gd name="T28" fmla="*/ 19 w 19"/>
                <a:gd name="T29" fmla="*/ 1 h 4"/>
                <a:gd name="T30" fmla="*/ 19 w 19"/>
                <a:gd name="T31" fmla="*/ 2 h 4"/>
                <a:gd name="T32" fmla="*/ 17 w 19"/>
                <a:gd name="T33" fmla="*/ 3 h 4"/>
                <a:gd name="T34" fmla="*/ 9 w 19"/>
                <a:gd name="T35" fmla="*/ 4 h 4"/>
                <a:gd name="T36" fmla="*/ 5 w 19"/>
                <a:gd name="T37" fmla="*/ 4 h 4"/>
                <a:gd name="T38" fmla="*/ 3 w 19"/>
                <a:gd name="T39" fmla="*/ 4 h 4"/>
                <a:gd name="T40" fmla="*/ 1 w 19"/>
                <a:gd name="T41" fmla="*/ 4 h 4"/>
                <a:gd name="T42" fmla="*/ 0 w 19"/>
                <a:gd name="T43" fmla="*/ 2 h 4"/>
                <a:gd name="T44" fmla="*/ 1 w 19"/>
                <a:gd name="T45" fmla="*/ 1 h 4"/>
                <a:gd name="T46" fmla="*/ 1 w 19"/>
                <a:gd name="T47" fmla="*/ 0 h 4"/>
                <a:gd name="T48" fmla="*/ 1 w 19"/>
                <a:gd name="T49" fmla="*/ 0 h 4"/>
                <a:gd name="T50" fmla="*/ 1 w 19"/>
                <a:gd name="T5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
                  <a:moveTo>
                    <a:pt x="1" y="0"/>
                  </a:moveTo>
                  <a:cubicBezTo>
                    <a:pt x="1" y="0"/>
                    <a:pt x="1" y="0"/>
                    <a:pt x="1" y="1"/>
                  </a:cubicBezTo>
                  <a:cubicBezTo>
                    <a:pt x="1" y="1"/>
                    <a:pt x="1" y="1"/>
                    <a:pt x="1" y="2"/>
                  </a:cubicBezTo>
                  <a:cubicBezTo>
                    <a:pt x="1" y="2"/>
                    <a:pt x="1" y="2"/>
                    <a:pt x="2" y="3"/>
                  </a:cubicBezTo>
                  <a:cubicBezTo>
                    <a:pt x="2" y="3"/>
                    <a:pt x="3" y="3"/>
                    <a:pt x="3" y="3"/>
                  </a:cubicBezTo>
                  <a:cubicBezTo>
                    <a:pt x="4" y="3"/>
                    <a:pt x="5" y="3"/>
                    <a:pt x="5" y="3"/>
                  </a:cubicBezTo>
                  <a:cubicBezTo>
                    <a:pt x="7" y="4"/>
                    <a:pt x="8" y="4"/>
                    <a:pt x="9" y="3"/>
                  </a:cubicBezTo>
                  <a:cubicBezTo>
                    <a:pt x="12" y="3"/>
                    <a:pt x="15" y="3"/>
                    <a:pt x="17" y="2"/>
                  </a:cubicBezTo>
                  <a:cubicBezTo>
                    <a:pt x="17" y="2"/>
                    <a:pt x="18" y="2"/>
                    <a:pt x="18" y="2"/>
                  </a:cubicBezTo>
                  <a:cubicBezTo>
                    <a:pt x="18" y="2"/>
                    <a:pt x="18" y="1"/>
                    <a:pt x="18" y="1"/>
                  </a:cubicBezTo>
                  <a:cubicBezTo>
                    <a:pt x="18" y="1"/>
                    <a:pt x="17" y="0"/>
                    <a:pt x="17" y="0"/>
                  </a:cubicBezTo>
                  <a:cubicBezTo>
                    <a:pt x="17" y="0"/>
                    <a:pt x="17" y="0"/>
                    <a:pt x="17" y="0"/>
                  </a:cubicBezTo>
                  <a:cubicBezTo>
                    <a:pt x="17" y="0"/>
                    <a:pt x="17" y="0"/>
                    <a:pt x="17" y="0"/>
                  </a:cubicBezTo>
                  <a:cubicBezTo>
                    <a:pt x="17" y="0"/>
                    <a:pt x="18" y="0"/>
                    <a:pt x="18" y="1"/>
                  </a:cubicBezTo>
                  <a:cubicBezTo>
                    <a:pt x="19" y="1"/>
                    <a:pt x="19" y="1"/>
                    <a:pt x="19" y="1"/>
                  </a:cubicBezTo>
                  <a:cubicBezTo>
                    <a:pt x="19" y="2"/>
                    <a:pt x="19" y="2"/>
                    <a:pt x="19" y="2"/>
                  </a:cubicBezTo>
                  <a:cubicBezTo>
                    <a:pt x="19" y="3"/>
                    <a:pt x="18" y="3"/>
                    <a:pt x="17" y="3"/>
                  </a:cubicBezTo>
                  <a:cubicBezTo>
                    <a:pt x="15" y="4"/>
                    <a:pt x="12" y="4"/>
                    <a:pt x="9" y="4"/>
                  </a:cubicBezTo>
                  <a:cubicBezTo>
                    <a:pt x="8" y="4"/>
                    <a:pt x="7" y="4"/>
                    <a:pt x="5" y="4"/>
                  </a:cubicBezTo>
                  <a:cubicBezTo>
                    <a:pt x="4" y="4"/>
                    <a:pt x="4" y="4"/>
                    <a:pt x="3" y="4"/>
                  </a:cubicBezTo>
                  <a:cubicBezTo>
                    <a:pt x="3" y="4"/>
                    <a:pt x="2" y="4"/>
                    <a:pt x="1" y="4"/>
                  </a:cubicBezTo>
                  <a:cubicBezTo>
                    <a:pt x="1" y="3"/>
                    <a:pt x="0" y="2"/>
                    <a:pt x="0" y="2"/>
                  </a:cubicBezTo>
                  <a:cubicBezTo>
                    <a:pt x="0" y="1"/>
                    <a:pt x="1" y="1"/>
                    <a:pt x="1" y="1"/>
                  </a:cubicBezTo>
                  <a:cubicBezTo>
                    <a:pt x="1" y="0"/>
                    <a:pt x="1" y="0"/>
                    <a:pt x="1" y="0"/>
                  </a:cubicBezTo>
                  <a:cubicBezTo>
                    <a:pt x="1" y="0"/>
                    <a:pt x="1" y="0"/>
                    <a:pt x="1" y="0"/>
                  </a:cubicBezTo>
                  <a:cubicBezTo>
                    <a:pt x="1" y="0"/>
                    <a:pt x="1" y="0"/>
                    <a:pt x="1" y="0"/>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25" name="Freeform 168"/>
            <p:cNvSpPr/>
            <p:nvPr/>
          </p:nvSpPr>
          <p:spPr bwMode="auto">
            <a:xfrm>
              <a:off x="1866901" y="5113338"/>
              <a:ext cx="766763" cy="161925"/>
            </a:xfrm>
            <a:custGeom>
              <a:avLst/>
              <a:gdLst>
                <a:gd name="T0" fmla="*/ 2 w 19"/>
                <a:gd name="T1" fmla="*/ 0 h 4"/>
                <a:gd name="T2" fmla="*/ 1 w 19"/>
                <a:gd name="T3" fmla="*/ 1 h 4"/>
                <a:gd name="T4" fmla="*/ 1 w 19"/>
                <a:gd name="T5" fmla="*/ 2 h 4"/>
                <a:gd name="T6" fmla="*/ 1 w 19"/>
                <a:gd name="T7" fmla="*/ 2 h 4"/>
                <a:gd name="T8" fmla="*/ 2 w 19"/>
                <a:gd name="T9" fmla="*/ 2 h 4"/>
                <a:gd name="T10" fmla="*/ 3 w 19"/>
                <a:gd name="T11" fmla="*/ 3 h 4"/>
                <a:gd name="T12" fmla="*/ 5 w 19"/>
                <a:gd name="T13" fmla="*/ 4 h 4"/>
                <a:gd name="T14" fmla="*/ 11 w 19"/>
                <a:gd name="T15" fmla="*/ 3 h 4"/>
                <a:gd name="T16" fmla="*/ 16 w 19"/>
                <a:gd name="T17" fmla="*/ 2 h 4"/>
                <a:gd name="T18" fmla="*/ 18 w 19"/>
                <a:gd name="T19" fmla="*/ 1 h 4"/>
                <a:gd name="T20" fmla="*/ 18 w 19"/>
                <a:gd name="T21" fmla="*/ 1 h 4"/>
                <a:gd name="T22" fmla="*/ 18 w 19"/>
                <a:gd name="T23" fmla="*/ 0 h 4"/>
                <a:gd name="T24" fmla="*/ 18 w 19"/>
                <a:gd name="T25" fmla="*/ 0 h 4"/>
                <a:gd name="T26" fmla="*/ 18 w 19"/>
                <a:gd name="T27" fmla="*/ 0 h 4"/>
                <a:gd name="T28" fmla="*/ 19 w 19"/>
                <a:gd name="T29" fmla="*/ 0 h 4"/>
                <a:gd name="T30" fmla="*/ 19 w 19"/>
                <a:gd name="T31" fmla="*/ 2 h 4"/>
                <a:gd name="T32" fmla="*/ 16 w 19"/>
                <a:gd name="T33" fmla="*/ 3 h 4"/>
                <a:gd name="T34" fmla="*/ 11 w 19"/>
                <a:gd name="T35" fmla="*/ 4 h 4"/>
                <a:gd name="T36" fmla="*/ 5 w 19"/>
                <a:gd name="T37" fmla="*/ 4 h 4"/>
                <a:gd name="T38" fmla="*/ 3 w 19"/>
                <a:gd name="T39" fmla="*/ 4 h 4"/>
                <a:gd name="T40" fmla="*/ 1 w 19"/>
                <a:gd name="T41" fmla="*/ 3 h 4"/>
                <a:gd name="T42" fmla="*/ 0 w 19"/>
                <a:gd name="T43" fmla="*/ 2 h 4"/>
                <a:gd name="T44" fmla="*/ 0 w 19"/>
                <a:gd name="T45" fmla="*/ 2 h 4"/>
                <a:gd name="T46" fmla="*/ 0 w 19"/>
                <a:gd name="T47" fmla="*/ 2 h 4"/>
                <a:gd name="T48" fmla="*/ 1 w 19"/>
                <a:gd name="T49" fmla="*/ 0 h 4"/>
                <a:gd name="T50" fmla="*/ 2 w 19"/>
                <a:gd name="T51" fmla="*/ 0 h 4"/>
                <a:gd name="T52" fmla="*/ 2 w 19"/>
                <a:gd name="T5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 h="4">
                  <a:moveTo>
                    <a:pt x="2" y="0"/>
                  </a:moveTo>
                  <a:cubicBezTo>
                    <a:pt x="2" y="0"/>
                    <a:pt x="1" y="1"/>
                    <a:pt x="1" y="1"/>
                  </a:cubicBezTo>
                  <a:cubicBezTo>
                    <a:pt x="1" y="2"/>
                    <a:pt x="1" y="2"/>
                    <a:pt x="1" y="2"/>
                  </a:cubicBezTo>
                  <a:cubicBezTo>
                    <a:pt x="1" y="2"/>
                    <a:pt x="1" y="2"/>
                    <a:pt x="1" y="2"/>
                  </a:cubicBezTo>
                  <a:cubicBezTo>
                    <a:pt x="1" y="2"/>
                    <a:pt x="1" y="2"/>
                    <a:pt x="2" y="2"/>
                  </a:cubicBezTo>
                  <a:cubicBezTo>
                    <a:pt x="2" y="3"/>
                    <a:pt x="3" y="3"/>
                    <a:pt x="3" y="3"/>
                  </a:cubicBezTo>
                  <a:cubicBezTo>
                    <a:pt x="4" y="3"/>
                    <a:pt x="5" y="3"/>
                    <a:pt x="5" y="4"/>
                  </a:cubicBezTo>
                  <a:cubicBezTo>
                    <a:pt x="7" y="4"/>
                    <a:pt x="9" y="3"/>
                    <a:pt x="11" y="3"/>
                  </a:cubicBezTo>
                  <a:cubicBezTo>
                    <a:pt x="12" y="3"/>
                    <a:pt x="14" y="2"/>
                    <a:pt x="16" y="2"/>
                  </a:cubicBezTo>
                  <a:cubicBezTo>
                    <a:pt x="17" y="2"/>
                    <a:pt x="17" y="2"/>
                    <a:pt x="18" y="1"/>
                  </a:cubicBezTo>
                  <a:cubicBezTo>
                    <a:pt x="18" y="1"/>
                    <a:pt x="19" y="1"/>
                    <a:pt x="18" y="1"/>
                  </a:cubicBezTo>
                  <a:cubicBezTo>
                    <a:pt x="18" y="0"/>
                    <a:pt x="18" y="0"/>
                    <a:pt x="18" y="0"/>
                  </a:cubicBezTo>
                  <a:cubicBezTo>
                    <a:pt x="18" y="0"/>
                    <a:pt x="18" y="0"/>
                    <a:pt x="18" y="0"/>
                  </a:cubicBezTo>
                  <a:cubicBezTo>
                    <a:pt x="18" y="0"/>
                    <a:pt x="18" y="0"/>
                    <a:pt x="18" y="0"/>
                  </a:cubicBezTo>
                  <a:cubicBezTo>
                    <a:pt x="18" y="0"/>
                    <a:pt x="19" y="0"/>
                    <a:pt x="19" y="0"/>
                  </a:cubicBezTo>
                  <a:cubicBezTo>
                    <a:pt x="19" y="1"/>
                    <a:pt x="19" y="2"/>
                    <a:pt x="19" y="2"/>
                  </a:cubicBezTo>
                  <a:cubicBezTo>
                    <a:pt x="18" y="3"/>
                    <a:pt x="17" y="3"/>
                    <a:pt x="16" y="3"/>
                  </a:cubicBezTo>
                  <a:cubicBezTo>
                    <a:pt x="14" y="4"/>
                    <a:pt x="13" y="4"/>
                    <a:pt x="11" y="4"/>
                  </a:cubicBezTo>
                  <a:cubicBezTo>
                    <a:pt x="9" y="4"/>
                    <a:pt x="7" y="4"/>
                    <a:pt x="5" y="4"/>
                  </a:cubicBezTo>
                  <a:cubicBezTo>
                    <a:pt x="4" y="4"/>
                    <a:pt x="3" y="4"/>
                    <a:pt x="3" y="4"/>
                  </a:cubicBezTo>
                  <a:cubicBezTo>
                    <a:pt x="2" y="4"/>
                    <a:pt x="2" y="4"/>
                    <a:pt x="1" y="3"/>
                  </a:cubicBezTo>
                  <a:cubicBezTo>
                    <a:pt x="1" y="3"/>
                    <a:pt x="0" y="3"/>
                    <a:pt x="0" y="2"/>
                  </a:cubicBezTo>
                  <a:cubicBezTo>
                    <a:pt x="0" y="2"/>
                    <a:pt x="0" y="2"/>
                    <a:pt x="0" y="2"/>
                  </a:cubicBezTo>
                  <a:cubicBezTo>
                    <a:pt x="0" y="2"/>
                    <a:pt x="0" y="2"/>
                    <a:pt x="0" y="2"/>
                  </a:cubicBezTo>
                  <a:cubicBezTo>
                    <a:pt x="1" y="1"/>
                    <a:pt x="1" y="1"/>
                    <a:pt x="1" y="0"/>
                  </a:cubicBezTo>
                  <a:cubicBezTo>
                    <a:pt x="1" y="0"/>
                    <a:pt x="1" y="0"/>
                    <a:pt x="2" y="0"/>
                  </a:cubicBezTo>
                  <a:cubicBezTo>
                    <a:pt x="2" y="0"/>
                    <a:pt x="2" y="0"/>
                    <a:pt x="2" y="0"/>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26" name="Freeform 169"/>
            <p:cNvSpPr/>
            <p:nvPr/>
          </p:nvSpPr>
          <p:spPr bwMode="auto">
            <a:xfrm>
              <a:off x="1906588" y="5194300"/>
              <a:ext cx="727075" cy="201612"/>
            </a:xfrm>
            <a:custGeom>
              <a:avLst/>
              <a:gdLst>
                <a:gd name="T0" fmla="*/ 1 w 18"/>
                <a:gd name="T1" fmla="*/ 2 h 5"/>
                <a:gd name="T2" fmla="*/ 1 w 18"/>
                <a:gd name="T3" fmla="*/ 3 h 5"/>
                <a:gd name="T4" fmla="*/ 2 w 18"/>
                <a:gd name="T5" fmla="*/ 4 h 5"/>
                <a:gd name="T6" fmla="*/ 5 w 18"/>
                <a:gd name="T7" fmla="*/ 4 h 5"/>
                <a:gd name="T8" fmla="*/ 9 w 18"/>
                <a:gd name="T9" fmla="*/ 4 h 5"/>
                <a:gd name="T10" fmla="*/ 16 w 18"/>
                <a:gd name="T11" fmla="*/ 2 h 5"/>
                <a:gd name="T12" fmla="*/ 17 w 18"/>
                <a:gd name="T13" fmla="*/ 1 h 5"/>
                <a:gd name="T14" fmla="*/ 17 w 18"/>
                <a:gd name="T15" fmla="*/ 0 h 5"/>
                <a:gd name="T16" fmla="*/ 17 w 18"/>
                <a:gd name="T17" fmla="*/ 0 h 5"/>
                <a:gd name="T18" fmla="*/ 17 w 18"/>
                <a:gd name="T19" fmla="*/ 0 h 5"/>
                <a:gd name="T20" fmla="*/ 18 w 18"/>
                <a:gd name="T21" fmla="*/ 1 h 5"/>
                <a:gd name="T22" fmla="*/ 18 w 18"/>
                <a:gd name="T23" fmla="*/ 2 h 5"/>
                <a:gd name="T24" fmla="*/ 17 w 18"/>
                <a:gd name="T25" fmla="*/ 3 h 5"/>
                <a:gd name="T26" fmla="*/ 9 w 18"/>
                <a:gd name="T27" fmla="*/ 5 h 5"/>
                <a:gd name="T28" fmla="*/ 5 w 18"/>
                <a:gd name="T29" fmla="*/ 5 h 5"/>
                <a:gd name="T30" fmla="*/ 2 w 18"/>
                <a:gd name="T31" fmla="*/ 5 h 5"/>
                <a:gd name="T32" fmla="*/ 0 w 18"/>
                <a:gd name="T33" fmla="*/ 4 h 5"/>
                <a:gd name="T34" fmla="*/ 1 w 18"/>
                <a:gd name="T35" fmla="*/ 2 h 5"/>
                <a:gd name="T36" fmla="*/ 1 w 18"/>
                <a:gd name="T37" fmla="*/ 2 h 5"/>
                <a:gd name="T38" fmla="*/ 1 w 18"/>
                <a:gd name="T39" fmla="*/ 2 h 5"/>
                <a:gd name="T40" fmla="*/ 1 w 18"/>
                <a:gd name="T4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5">
                  <a:moveTo>
                    <a:pt x="1" y="2"/>
                  </a:moveTo>
                  <a:cubicBezTo>
                    <a:pt x="2" y="2"/>
                    <a:pt x="1" y="2"/>
                    <a:pt x="1" y="3"/>
                  </a:cubicBezTo>
                  <a:cubicBezTo>
                    <a:pt x="1" y="3"/>
                    <a:pt x="1" y="3"/>
                    <a:pt x="2" y="4"/>
                  </a:cubicBezTo>
                  <a:cubicBezTo>
                    <a:pt x="3" y="4"/>
                    <a:pt x="4" y="4"/>
                    <a:pt x="5" y="4"/>
                  </a:cubicBezTo>
                  <a:cubicBezTo>
                    <a:pt x="7" y="5"/>
                    <a:pt x="8" y="5"/>
                    <a:pt x="9" y="4"/>
                  </a:cubicBezTo>
                  <a:cubicBezTo>
                    <a:pt x="12" y="4"/>
                    <a:pt x="15" y="3"/>
                    <a:pt x="16" y="2"/>
                  </a:cubicBezTo>
                  <a:cubicBezTo>
                    <a:pt x="17" y="2"/>
                    <a:pt x="17" y="1"/>
                    <a:pt x="17" y="1"/>
                  </a:cubicBezTo>
                  <a:cubicBezTo>
                    <a:pt x="17" y="0"/>
                    <a:pt x="17" y="0"/>
                    <a:pt x="17" y="0"/>
                  </a:cubicBezTo>
                  <a:cubicBezTo>
                    <a:pt x="17" y="0"/>
                    <a:pt x="17" y="0"/>
                    <a:pt x="17" y="0"/>
                  </a:cubicBezTo>
                  <a:cubicBezTo>
                    <a:pt x="17" y="0"/>
                    <a:pt x="17" y="0"/>
                    <a:pt x="17" y="0"/>
                  </a:cubicBezTo>
                  <a:cubicBezTo>
                    <a:pt x="17" y="0"/>
                    <a:pt x="17" y="0"/>
                    <a:pt x="18" y="1"/>
                  </a:cubicBezTo>
                  <a:cubicBezTo>
                    <a:pt x="18" y="1"/>
                    <a:pt x="18" y="1"/>
                    <a:pt x="18" y="2"/>
                  </a:cubicBezTo>
                  <a:cubicBezTo>
                    <a:pt x="18" y="3"/>
                    <a:pt x="18" y="3"/>
                    <a:pt x="17" y="3"/>
                  </a:cubicBezTo>
                  <a:cubicBezTo>
                    <a:pt x="15" y="5"/>
                    <a:pt x="12" y="5"/>
                    <a:pt x="9" y="5"/>
                  </a:cubicBezTo>
                  <a:cubicBezTo>
                    <a:pt x="8" y="5"/>
                    <a:pt x="7" y="5"/>
                    <a:pt x="5" y="5"/>
                  </a:cubicBezTo>
                  <a:cubicBezTo>
                    <a:pt x="4" y="5"/>
                    <a:pt x="3" y="5"/>
                    <a:pt x="2" y="5"/>
                  </a:cubicBezTo>
                  <a:cubicBezTo>
                    <a:pt x="1" y="4"/>
                    <a:pt x="1" y="4"/>
                    <a:pt x="0" y="4"/>
                  </a:cubicBezTo>
                  <a:cubicBezTo>
                    <a:pt x="0" y="3"/>
                    <a:pt x="0" y="2"/>
                    <a:pt x="1" y="2"/>
                  </a:cubicBezTo>
                  <a:cubicBezTo>
                    <a:pt x="1" y="2"/>
                    <a:pt x="1" y="2"/>
                    <a:pt x="1" y="2"/>
                  </a:cubicBezTo>
                  <a:cubicBezTo>
                    <a:pt x="1" y="2"/>
                    <a:pt x="1" y="2"/>
                    <a:pt x="1" y="2"/>
                  </a:cubicBezTo>
                  <a:cubicBezTo>
                    <a:pt x="2" y="2"/>
                    <a:pt x="2" y="2"/>
                    <a:pt x="1" y="2"/>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27" name="Freeform 170"/>
            <p:cNvSpPr/>
            <p:nvPr/>
          </p:nvSpPr>
          <p:spPr bwMode="auto">
            <a:xfrm>
              <a:off x="1946276" y="5356225"/>
              <a:ext cx="647700" cy="161925"/>
            </a:xfrm>
            <a:custGeom>
              <a:avLst/>
              <a:gdLst>
                <a:gd name="T0" fmla="*/ 1 w 16"/>
                <a:gd name="T1" fmla="*/ 0 h 4"/>
                <a:gd name="T2" fmla="*/ 1 w 16"/>
                <a:gd name="T3" fmla="*/ 1 h 4"/>
                <a:gd name="T4" fmla="*/ 2 w 16"/>
                <a:gd name="T5" fmla="*/ 2 h 4"/>
                <a:gd name="T6" fmla="*/ 5 w 16"/>
                <a:gd name="T7" fmla="*/ 3 h 4"/>
                <a:gd name="T8" fmla="*/ 8 w 16"/>
                <a:gd name="T9" fmla="*/ 3 h 4"/>
                <a:gd name="T10" fmla="*/ 14 w 16"/>
                <a:gd name="T11" fmla="*/ 1 h 4"/>
                <a:gd name="T12" fmla="*/ 15 w 16"/>
                <a:gd name="T13" fmla="*/ 0 h 4"/>
                <a:gd name="T14" fmla="*/ 15 w 16"/>
                <a:gd name="T15" fmla="*/ 0 h 4"/>
                <a:gd name="T16" fmla="*/ 15 w 16"/>
                <a:gd name="T17" fmla="*/ 0 h 4"/>
                <a:gd name="T18" fmla="*/ 15 w 16"/>
                <a:gd name="T19" fmla="*/ 0 h 4"/>
                <a:gd name="T20" fmla="*/ 15 w 16"/>
                <a:gd name="T21" fmla="*/ 0 h 4"/>
                <a:gd name="T22" fmla="*/ 15 w 16"/>
                <a:gd name="T23" fmla="*/ 1 h 4"/>
                <a:gd name="T24" fmla="*/ 14 w 16"/>
                <a:gd name="T25" fmla="*/ 2 h 4"/>
                <a:gd name="T26" fmla="*/ 8 w 16"/>
                <a:gd name="T27" fmla="*/ 3 h 4"/>
                <a:gd name="T28" fmla="*/ 5 w 16"/>
                <a:gd name="T29" fmla="*/ 3 h 4"/>
                <a:gd name="T30" fmla="*/ 2 w 16"/>
                <a:gd name="T31" fmla="*/ 3 h 4"/>
                <a:gd name="T32" fmla="*/ 1 w 16"/>
                <a:gd name="T33" fmla="*/ 2 h 4"/>
                <a:gd name="T34" fmla="*/ 1 w 16"/>
                <a:gd name="T35" fmla="*/ 1 h 4"/>
                <a:gd name="T36" fmla="*/ 1 w 16"/>
                <a:gd name="T37" fmla="*/ 0 h 4"/>
                <a:gd name="T38" fmla="*/ 1 w 16"/>
                <a:gd name="T39" fmla="*/ 0 h 4"/>
                <a:gd name="T40" fmla="*/ 1 w 16"/>
                <a:gd name="T41" fmla="*/ 0 h 4"/>
                <a:gd name="T42" fmla="*/ 1 w 16"/>
                <a:gd name="T4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4">
                  <a:moveTo>
                    <a:pt x="1" y="0"/>
                  </a:moveTo>
                  <a:cubicBezTo>
                    <a:pt x="1" y="0"/>
                    <a:pt x="1" y="1"/>
                    <a:pt x="1" y="1"/>
                  </a:cubicBezTo>
                  <a:cubicBezTo>
                    <a:pt x="1" y="2"/>
                    <a:pt x="1" y="2"/>
                    <a:pt x="2" y="2"/>
                  </a:cubicBezTo>
                  <a:cubicBezTo>
                    <a:pt x="3" y="2"/>
                    <a:pt x="4" y="2"/>
                    <a:pt x="5" y="3"/>
                  </a:cubicBezTo>
                  <a:cubicBezTo>
                    <a:pt x="6" y="3"/>
                    <a:pt x="7" y="3"/>
                    <a:pt x="8" y="3"/>
                  </a:cubicBezTo>
                  <a:cubicBezTo>
                    <a:pt x="10" y="2"/>
                    <a:pt x="12" y="1"/>
                    <a:pt x="14" y="1"/>
                  </a:cubicBezTo>
                  <a:cubicBezTo>
                    <a:pt x="14" y="1"/>
                    <a:pt x="15" y="1"/>
                    <a:pt x="15" y="0"/>
                  </a:cubicBezTo>
                  <a:cubicBezTo>
                    <a:pt x="15" y="0"/>
                    <a:pt x="15" y="0"/>
                    <a:pt x="15" y="0"/>
                  </a:cubicBezTo>
                  <a:cubicBezTo>
                    <a:pt x="15" y="0"/>
                    <a:pt x="15" y="0"/>
                    <a:pt x="15" y="0"/>
                  </a:cubicBezTo>
                  <a:cubicBezTo>
                    <a:pt x="15" y="0"/>
                    <a:pt x="15" y="0"/>
                    <a:pt x="15" y="0"/>
                  </a:cubicBezTo>
                  <a:cubicBezTo>
                    <a:pt x="15" y="0"/>
                    <a:pt x="15" y="0"/>
                    <a:pt x="15" y="0"/>
                  </a:cubicBezTo>
                  <a:cubicBezTo>
                    <a:pt x="16" y="1"/>
                    <a:pt x="15" y="1"/>
                    <a:pt x="15" y="1"/>
                  </a:cubicBezTo>
                  <a:cubicBezTo>
                    <a:pt x="15" y="2"/>
                    <a:pt x="15" y="2"/>
                    <a:pt x="14" y="2"/>
                  </a:cubicBezTo>
                  <a:cubicBezTo>
                    <a:pt x="13" y="3"/>
                    <a:pt x="10" y="4"/>
                    <a:pt x="8" y="3"/>
                  </a:cubicBezTo>
                  <a:cubicBezTo>
                    <a:pt x="7" y="3"/>
                    <a:pt x="6" y="3"/>
                    <a:pt x="5" y="3"/>
                  </a:cubicBezTo>
                  <a:cubicBezTo>
                    <a:pt x="4" y="4"/>
                    <a:pt x="2" y="4"/>
                    <a:pt x="2" y="3"/>
                  </a:cubicBezTo>
                  <a:cubicBezTo>
                    <a:pt x="1" y="3"/>
                    <a:pt x="1" y="3"/>
                    <a:pt x="1" y="2"/>
                  </a:cubicBezTo>
                  <a:cubicBezTo>
                    <a:pt x="0" y="2"/>
                    <a:pt x="1" y="1"/>
                    <a:pt x="1" y="1"/>
                  </a:cubicBezTo>
                  <a:cubicBezTo>
                    <a:pt x="1" y="0"/>
                    <a:pt x="1" y="0"/>
                    <a:pt x="1" y="0"/>
                  </a:cubicBezTo>
                  <a:cubicBezTo>
                    <a:pt x="1" y="0"/>
                    <a:pt x="1" y="0"/>
                    <a:pt x="1" y="0"/>
                  </a:cubicBezTo>
                  <a:cubicBezTo>
                    <a:pt x="1" y="0"/>
                    <a:pt x="1" y="0"/>
                    <a:pt x="1" y="0"/>
                  </a:cubicBezTo>
                  <a:cubicBezTo>
                    <a:pt x="1" y="0"/>
                    <a:pt x="1" y="0"/>
                    <a:pt x="1" y="0"/>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28" name="Freeform 171"/>
            <p:cNvSpPr/>
            <p:nvPr/>
          </p:nvSpPr>
          <p:spPr bwMode="auto">
            <a:xfrm>
              <a:off x="2149476" y="5476875"/>
              <a:ext cx="282575" cy="122237"/>
            </a:xfrm>
            <a:custGeom>
              <a:avLst/>
              <a:gdLst>
                <a:gd name="T0" fmla="*/ 0 w 7"/>
                <a:gd name="T1" fmla="*/ 0 h 3"/>
                <a:gd name="T2" fmla="*/ 1 w 7"/>
                <a:gd name="T3" fmla="*/ 1 h 3"/>
                <a:gd name="T4" fmla="*/ 1 w 7"/>
                <a:gd name="T5" fmla="*/ 1 h 3"/>
                <a:gd name="T6" fmla="*/ 1 w 7"/>
                <a:gd name="T7" fmla="*/ 1 h 3"/>
                <a:gd name="T8" fmla="*/ 2 w 7"/>
                <a:gd name="T9" fmla="*/ 2 h 3"/>
                <a:gd name="T10" fmla="*/ 3 w 7"/>
                <a:gd name="T11" fmla="*/ 2 h 3"/>
                <a:gd name="T12" fmla="*/ 5 w 7"/>
                <a:gd name="T13" fmla="*/ 1 h 3"/>
                <a:gd name="T14" fmla="*/ 6 w 7"/>
                <a:gd name="T15" fmla="*/ 0 h 3"/>
                <a:gd name="T16" fmla="*/ 6 w 7"/>
                <a:gd name="T17" fmla="*/ 0 h 3"/>
                <a:gd name="T18" fmla="*/ 6 w 7"/>
                <a:gd name="T19" fmla="*/ 0 h 3"/>
                <a:gd name="T20" fmla="*/ 6 w 7"/>
                <a:gd name="T21" fmla="*/ 0 h 3"/>
                <a:gd name="T22" fmla="*/ 6 w 7"/>
                <a:gd name="T23" fmla="*/ 1 h 3"/>
                <a:gd name="T24" fmla="*/ 3 w 7"/>
                <a:gd name="T25" fmla="*/ 3 h 3"/>
                <a:gd name="T26" fmla="*/ 2 w 7"/>
                <a:gd name="T27" fmla="*/ 3 h 3"/>
                <a:gd name="T28" fmla="*/ 0 w 7"/>
                <a:gd name="T29" fmla="*/ 2 h 3"/>
                <a:gd name="T30" fmla="*/ 0 w 7"/>
                <a:gd name="T31" fmla="*/ 1 h 3"/>
                <a:gd name="T32" fmla="*/ 0 w 7"/>
                <a:gd name="T33" fmla="*/ 0 h 3"/>
                <a:gd name="T34" fmla="*/ 0 w 7"/>
                <a:gd name="T35" fmla="*/ 0 h 3"/>
                <a:gd name="T36" fmla="*/ 0 w 7"/>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
                  <a:moveTo>
                    <a:pt x="0" y="0"/>
                  </a:moveTo>
                  <a:cubicBezTo>
                    <a:pt x="0" y="0"/>
                    <a:pt x="1" y="0"/>
                    <a:pt x="1" y="1"/>
                  </a:cubicBezTo>
                  <a:cubicBezTo>
                    <a:pt x="1" y="1"/>
                    <a:pt x="1" y="1"/>
                    <a:pt x="1" y="1"/>
                  </a:cubicBezTo>
                  <a:cubicBezTo>
                    <a:pt x="1" y="1"/>
                    <a:pt x="1" y="1"/>
                    <a:pt x="1" y="1"/>
                  </a:cubicBezTo>
                  <a:cubicBezTo>
                    <a:pt x="2" y="2"/>
                    <a:pt x="2" y="2"/>
                    <a:pt x="2" y="2"/>
                  </a:cubicBezTo>
                  <a:cubicBezTo>
                    <a:pt x="2" y="2"/>
                    <a:pt x="3" y="2"/>
                    <a:pt x="3" y="2"/>
                  </a:cubicBezTo>
                  <a:cubicBezTo>
                    <a:pt x="4" y="2"/>
                    <a:pt x="5" y="1"/>
                    <a:pt x="5" y="1"/>
                  </a:cubicBezTo>
                  <a:cubicBezTo>
                    <a:pt x="6" y="1"/>
                    <a:pt x="6" y="0"/>
                    <a:pt x="6" y="0"/>
                  </a:cubicBezTo>
                  <a:cubicBezTo>
                    <a:pt x="6" y="0"/>
                    <a:pt x="6" y="0"/>
                    <a:pt x="6" y="0"/>
                  </a:cubicBezTo>
                  <a:cubicBezTo>
                    <a:pt x="6" y="0"/>
                    <a:pt x="6" y="0"/>
                    <a:pt x="6" y="0"/>
                  </a:cubicBezTo>
                  <a:cubicBezTo>
                    <a:pt x="6" y="0"/>
                    <a:pt x="6" y="0"/>
                    <a:pt x="6" y="0"/>
                  </a:cubicBezTo>
                  <a:cubicBezTo>
                    <a:pt x="7" y="0"/>
                    <a:pt x="7" y="1"/>
                    <a:pt x="6" y="1"/>
                  </a:cubicBezTo>
                  <a:cubicBezTo>
                    <a:pt x="6" y="3"/>
                    <a:pt x="5" y="3"/>
                    <a:pt x="3" y="3"/>
                  </a:cubicBezTo>
                  <a:cubicBezTo>
                    <a:pt x="3" y="3"/>
                    <a:pt x="2" y="3"/>
                    <a:pt x="2" y="3"/>
                  </a:cubicBezTo>
                  <a:cubicBezTo>
                    <a:pt x="1" y="3"/>
                    <a:pt x="0" y="2"/>
                    <a:pt x="0" y="2"/>
                  </a:cubicBezTo>
                  <a:cubicBezTo>
                    <a:pt x="0" y="1"/>
                    <a:pt x="0" y="1"/>
                    <a:pt x="0" y="1"/>
                  </a:cubicBezTo>
                  <a:cubicBezTo>
                    <a:pt x="0" y="0"/>
                    <a:pt x="0" y="0"/>
                    <a:pt x="0" y="0"/>
                  </a:cubicBezTo>
                  <a:cubicBezTo>
                    <a:pt x="0" y="0"/>
                    <a:pt x="0" y="0"/>
                    <a:pt x="0" y="0"/>
                  </a:cubicBezTo>
                  <a:cubicBezTo>
                    <a:pt x="0" y="0"/>
                    <a:pt x="0" y="0"/>
                    <a:pt x="0" y="0"/>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29" name="Freeform 172"/>
            <p:cNvSpPr>
              <a:spLocks noEditPoints="1"/>
            </p:cNvSpPr>
            <p:nvPr/>
          </p:nvSpPr>
          <p:spPr bwMode="auto">
            <a:xfrm>
              <a:off x="774701" y="3128963"/>
              <a:ext cx="606425" cy="809625"/>
            </a:xfrm>
            <a:custGeom>
              <a:avLst/>
              <a:gdLst>
                <a:gd name="T0" fmla="*/ 9 w 15"/>
                <a:gd name="T1" fmla="*/ 20 h 20"/>
                <a:gd name="T2" fmla="*/ 8 w 15"/>
                <a:gd name="T3" fmla="*/ 18 h 20"/>
                <a:gd name="T4" fmla="*/ 8 w 15"/>
                <a:gd name="T5" fmla="*/ 16 h 20"/>
                <a:gd name="T6" fmla="*/ 9 w 15"/>
                <a:gd name="T7" fmla="*/ 13 h 20"/>
                <a:gd name="T8" fmla="*/ 12 w 15"/>
                <a:gd name="T9" fmla="*/ 10 h 20"/>
                <a:gd name="T10" fmla="*/ 14 w 15"/>
                <a:gd name="T11" fmla="*/ 8 h 20"/>
                <a:gd name="T12" fmla="*/ 15 w 15"/>
                <a:gd name="T13" fmla="*/ 9 h 20"/>
                <a:gd name="T14" fmla="*/ 13 w 15"/>
                <a:gd name="T15" fmla="*/ 9 h 20"/>
                <a:gd name="T16" fmla="*/ 12 w 15"/>
                <a:gd name="T17" fmla="*/ 8 h 20"/>
                <a:gd name="T18" fmla="*/ 11 w 15"/>
                <a:gd name="T19" fmla="*/ 7 h 20"/>
                <a:gd name="T20" fmla="*/ 10 w 15"/>
                <a:gd name="T21" fmla="*/ 6 h 20"/>
                <a:gd name="T22" fmla="*/ 9 w 15"/>
                <a:gd name="T23" fmla="*/ 3 h 20"/>
                <a:gd name="T24" fmla="*/ 8 w 15"/>
                <a:gd name="T25" fmla="*/ 1 h 20"/>
                <a:gd name="T26" fmla="*/ 9 w 15"/>
                <a:gd name="T27" fmla="*/ 1 h 20"/>
                <a:gd name="T28" fmla="*/ 9 w 15"/>
                <a:gd name="T29" fmla="*/ 2 h 20"/>
                <a:gd name="T30" fmla="*/ 8 w 15"/>
                <a:gd name="T31" fmla="*/ 4 h 20"/>
                <a:gd name="T32" fmla="*/ 7 w 15"/>
                <a:gd name="T33" fmla="*/ 6 h 20"/>
                <a:gd name="T34" fmla="*/ 4 w 15"/>
                <a:gd name="T35" fmla="*/ 8 h 20"/>
                <a:gd name="T36" fmla="*/ 3 w 15"/>
                <a:gd name="T37" fmla="*/ 9 h 20"/>
                <a:gd name="T38" fmla="*/ 1 w 15"/>
                <a:gd name="T39" fmla="*/ 9 h 20"/>
                <a:gd name="T40" fmla="*/ 1 w 15"/>
                <a:gd name="T41" fmla="*/ 8 h 20"/>
                <a:gd name="T42" fmla="*/ 4 w 15"/>
                <a:gd name="T43" fmla="*/ 10 h 20"/>
                <a:gd name="T44" fmla="*/ 6 w 15"/>
                <a:gd name="T45" fmla="*/ 13 h 20"/>
                <a:gd name="T46" fmla="*/ 9 w 15"/>
                <a:gd name="T47" fmla="*/ 20 h 20"/>
                <a:gd name="T48" fmla="*/ 9 w 15"/>
                <a:gd name="T49" fmla="*/ 20 h 20"/>
                <a:gd name="T50" fmla="*/ 9 w 15"/>
                <a:gd name="T51" fmla="*/ 20 h 20"/>
                <a:gd name="T52" fmla="*/ 9 w 15"/>
                <a:gd name="T53" fmla="*/ 20 h 20"/>
                <a:gd name="T54" fmla="*/ 5 w 15"/>
                <a:gd name="T55" fmla="*/ 14 h 20"/>
                <a:gd name="T56" fmla="*/ 3 w 15"/>
                <a:gd name="T57" fmla="*/ 11 h 20"/>
                <a:gd name="T58" fmla="*/ 1 w 15"/>
                <a:gd name="T59" fmla="*/ 9 h 20"/>
                <a:gd name="T60" fmla="*/ 1 w 15"/>
                <a:gd name="T61" fmla="*/ 8 h 20"/>
                <a:gd name="T62" fmla="*/ 1 w 15"/>
                <a:gd name="T63" fmla="*/ 8 h 20"/>
                <a:gd name="T64" fmla="*/ 2 w 15"/>
                <a:gd name="T65" fmla="*/ 8 h 20"/>
                <a:gd name="T66" fmla="*/ 4 w 15"/>
                <a:gd name="T67" fmla="*/ 7 h 20"/>
                <a:gd name="T68" fmla="*/ 6 w 15"/>
                <a:gd name="T69" fmla="*/ 6 h 20"/>
                <a:gd name="T70" fmla="*/ 7 w 15"/>
                <a:gd name="T71" fmla="*/ 4 h 20"/>
                <a:gd name="T72" fmla="*/ 7 w 15"/>
                <a:gd name="T73" fmla="*/ 3 h 20"/>
                <a:gd name="T74" fmla="*/ 8 w 15"/>
                <a:gd name="T75" fmla="*/ 2 h 20"/>
                <a:gd name="T76" fmla="*/ 8 w 15"/>
                <a:gd name="T77" fmla="*/ 1 h 20"/>
                <a:gd name="T78" fmla="*/ 8 w 15"/>
                <a:gd name="T79" fmla="*/ 1 h 20"/>
                <a:gd name="T80" fmla="*/ 8 w 15"/>
                <a:gd name="T81" fmla="*/ 0 h 20"/>
                <a:gd name="T82" fmla="*/ 9 w 15"/>
                <a:gd name="T83" fmla="*/ 1 h 20"/>
                <a:gd name="T84" fmla="*/ 9 w 15"/>
                <a:gd name="T85" fmla="*/ 3 h 20"/>
                <a:gd name="T86" fmla="*/ 10 w 15"/>
                <a:gd name="T87" fmla="*/ 6 h 20"/>
                <a:gd name="T88" fmla="*/ 11 w 15"/>
                <a:gd name="T89" fmla="*/ 7 h 20"/>
                <a:gd name="T90" fmla="*/ 12 w 15"/>
                <a:gd name="T91" fmla="*/ 8 h 20"/>
                <a:gd name="T92" fmla="*/ 13 w 15"/>
                <a:gd name="T93" fmla="*/ 8 h 20"/>
                <a:gd name="T94" fmla="*/ 15 w 15"/>
                <a:gd name="T95" fmla="*/ 8 h 20"/>
                <a:gd name="T96" fmla="*/ 15 w 15"/>
                <a:gd name="T97" fmla="*/ 8 h 20"/>
                <a:gd name="T98" fmla="*/ 15 w 15"/>
                <a:gd name="T99" fmla="*/ 9 h 20"/>
                <a:gd name="T100" fmla="*/ 12 w 15"/>
                <a:gd name="T101" fmla="*/ 11 h 20"/>
                <a:gd name="T102" fmla="*/ 10 w 15"/>
                <a:gd name="T103" fmla="*/ 14 h 20"/>
                <a:gd name="T104" fmla="*/ 9 w 15"/>
                <a:gd name="T105" fmla="*/ 15 h 20"/>
                <a:gd name="T106" fmla="*/ 9 w 15"/>
                <a:gd name="T107" fmla="*/ 16 h 20"/>
                <a:gd name="T108" fmla="*/ 9 w 15"/>
                <a:gd name="T109" fmla="*/ 18 h 20"/>
                <a:gd name="T110" fmla="*/ 9 w 15"/>
                <a:gd name="T111" fmla="*/ 20 h 20"/>
                <a:gd name="T112" fmla="*/ 9 w 15"/>
                <a:gd name="T113" fmla="*/ 20 h 20"/>
                <a:gd name="T114" fmla="*/ 9 w 15"/>
                <a:gd name="T11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 h="20">
                  <a:moveTo>
                    <a:pt x="9" y="20"/>
                  </a:moveTo>
                  <a:cubicBezTo>
                    <a:pt x="8" y="18"/>
                    <a:pt x="8" y="18"/>
                    <a:pt x="8" y="18"/>
                  </a:cubicBezTo>
                  <a:cubicBezTo>
                    <a:pt x="8" y="18"/>
                    <a:pt x="8" y="17"/>
                    <a:pt x="8" y="16"/>
                  </a:cubicBezTo>
                  <a:cubicBezTo>
                    <a:pt x="8" y="15"/>
                    <a:pt x="9" y="14"/>
                    <a:pt x="9" y="13"/>
                  </a:cubicBezTo>
                  <a:cubicBezTo>
                    <a:pt x="10" y="12"/>
                    <a:pt x="11" y="11"/>
                    <a:pt x="12" y="10"/>
                  </a:cubicBezTo>
                  <a:cubicBezTo>
                    <a:pt x="12" y="9"/>
                    <a:pt x="13" y="9"/>
                    <a:pt x="14" y="8"/>
                  </a:cubicBezTo>
                  <a:cubicBezTo>
                    <a:pt x="15" y="9"/>
                    <a:pt x="15" y="9"/>
                    <a:pt x="15" y="9"/>
                  </a:cubicBezTo>
                  <a:cubicBezTo>
                    <a:pt x="13" y="9"/>
                    <a:pt x="13" y="9"/>
                    <a:pt x="13" y="9"/>
                  </a:cubicBezTo>
                  <a:cubicBezTo>
                    <a:pt x="13" y="9"/>
                    <a:pt x="12" y="8"/>
                    <a:pt x="12" y="8"/>
                  </a:cubicBezTo>
                  <a:cubicBezTo>
                    <a:pt x="11" y="8"/>
                    <a:pt x="11" y="8"/>
                    <a:pt x="11" y="7"/>
                  </a:cubicBezTo>
                  <a:cubicBezTo>
                    <a:pt x="10" y="6"/>
                    <a:pt x="10" y="6"/>
                    <a:pt x="10" y="6"/>
                  </a:cubicBezTo>
                  <a:cubicBezTo>
                    <a:pt x="9" y="5"/>
                    <a:pt x="9" y="4"/>
                    <a:pt x="9" y="3"/>
                  </a:cubicBezTo>
                  <a:cubicBezTo>
                    <a:pt x="8" y="2"/>
                    <a:pt x="8" y="2"/>
                    <a:pt x="8" y="1"/>
                  </a:cubicBezTo>
                  <a:cubicBezTo>
                    <a:pt x="9" y="1"/>
                    <a:pt x="9" y="1"/>
                    <a:pt x="9" y="1"/>
                  </a:cubicBezTo>
                  <a:cubicBezTo>
                    <a:pt x="9" y="2"/>
                    <a:pt x="9" y="2"/>
                    <a:pt x="9" y="2"/>
                  </a:cubicBezTo>
                  <a:cubicBezTo>
                    <a:pt x="8" y="3"/>
                    <a:pt x="8" y="3"/>
                    <a:pt x="8" y="4"/>
                  </a:cubicBezTo>
                  <a:cubicBezTo>
                    <a:pt x="8" y="5"/>
                    <a:pt x="7" y="6"/>
                    <a:pt x="7" y="6"/>
                  </a:cubicBezTo>
                  <a:cubicBezTo>
                    <a:pt x="6" y="7"/>
                    <a:pt x="5" y="8"/>
                    <a:pt x="4" y="8"/>
                  </a:cubicBezTo>
                  <a:cubicBezTo>
                    <a:pt x="4" y="9"/>
                    <a:pt x="3" y="9"/>
                    <a:pt x="3" y="9"/>
                  </a:cubicBezTo>
                  <a:cubicBezTo>
                    <a:pt x="2" y="9"/>
                    <a:pt x="2" y="9"/>
                    <a:pt x="1" y="9"/>
                  </a:cubicBezTo>
                  <a:cubicBezTo>
                    <a:pt x="1" y="8"/>
                    <a:pt x="1" y="8"/>
                    <a:pt x="1" y="8"/>
                  </a:cubicBezTo>
                  <a:cubicBezTo>
                    <a:pt x="2" y="9"/>
                    <a:pt x="4" y="9"/>
                    <a:pt x="4" y="10"/>
                  </a:cubicBezTo>
                  <a:cubicBezTo>
                    <a:pt x="5" y="11"/>
                    <a:pt x="6" y="12"/>
                    <a:pt x="6" y="13"/>
                  </a:cubicBezTo>
                  <a:cubicBezTo>
                    <a:pt x="8" y="15"/>
                    <a:pt x="8" y="18"/>
                    <a:pt x="9" y="20"/>
                  </a:cubicBezTo>
                  <a:cubicBezTo>
                    <a:pt x="9" y="20"/>
                    <a:pt x="9" y="20"/>
                    <a:pt x="9" y="20"/>
                  </a:cubicBezTo>
                  <a:cubicBezTo>
                    <a:pt x="9" y="20"/>
                    <a:pt x="9" y="20"/>
                    <a:pt x="9" y="20"/>
                  </a:cubicBezTo>
                  <a:close/>
                  <a:moveTo>
                    <a:pt x="9" y="20"/>
                  </a:moveTo>
                  <a:cubicBezTo>
                    <a:pt x="8" y="18"/>
                    <a:pt x="7" y="16"/>
                    <a:pt x="5" y="14"/>
                  </a:cubicBezTo>
                  <a:cubicBezTo>
                    <a:pt x="5" y="13"/>
                    <a:pt x="4" y="12"/>
                    <a:pt x="3" y="11"/>
                  </a:cubicBezTo>
                  <a:cubicBezTo>
                    <a:pt x="3" y="10"/>
                    <a:pt x="2" y="10"/>
                    <a:pt x="1" y="9"/>
                  </a:cubicBezTo>
                  <a:cubicBezTo>
                    <a:pt x="0" y="9"/>
                    <a:pt x="0" y="8"/>
                    <a:pt x="1" y="8"/>
                  </a:cubicBezTo>
                  <a:cubicBezTo>
                    <a:pt x="1" y="8"/>
                    <a:pt x="1" y="8"/>
                    <a:pt x="1" y="8"/>
                  </a:cubicBezTo>
                  <a:cubicBezTo>
                    <a:pt x="2" y="8"/>
                    <a:pt x="2" y="8"/>
                    <a:pt x="2" y="8"/>
                  </a:cubicBezTo>
                  <a:cubicBezTo>
                    <a:pt x="3" y="7"/>
                    <a:pt x="3" y="7"/>
                    <a:pt x="4" y="7"/>
                  </a:cubicBezTo>
                  <a:cubicBezTo>
                    <a:pt x="4" y="7"/>
                    <a:pt x="5" y="6"/>
                    <a:pt x="6" y="6"/>
                  </a:cubicBezTo>
                  <a:cubicBezTo>
                    <a:pt x="7" y="4"/>
                    <a:pt x="7" y="4"/>
                    <a:pt x="7" y="4"/>
                  </a:cubicBezTo>
                  <a:cubicBezTo>
                    <a:pt x="7" y="3"/>
                    <a:pt x="7" y="3"/>
                    <a:pt x="7" y="3"/>
                  </a:cubicBezTo>
                  <a:cubicBezTo>
                    <a:pt x="8" y="2"/>
                    <a:pt x="8" y="2"/>
                    <a:pt x="8" y="2"/>
                  </a:cubicBezTo>
                  <a:cubicBezTo>
                    <a:pt x="8" y="1"/>
                    <a:pt x="8" y="1"/>
                    <a:pt x="8" y="1"/>
                  </a:cubicBezTo>
                  <a:cubicBezTo>
                    <a:pt x="8" y="1"/>
                    <a:pt x="8" y="1"/>
                    <a:pt x="8" y="1"/>
                  </a:cubicBezTo>
                  <a:cubicBezTo>
                    <a:pt x="8" y="0"/>
                    <a:pt x="8" y="0"/>
                    <a:pt x="8" y="0"/>
                  </a:cubicBezTo>
                  <a:cubicBezTo>
                    <a:pt x="8" y="0"/>
                    <a:pt x="9" y="0"/>
                    <a:pt x="9" y="1"/>
                  </a:cubicBezTo>
                  <a:cubicBezTo>
                    <a:pt x="9" y="1"/>
                    <a:pt x="9" y="2"/>
                    <a:pt x="9" y="3"/>
                  </a:cubicBezTo>
                  <a:cubicBezTo>
                    <a:pt x="9" y="4"/>
                    <a:pt x="10" y="5"/>
                    <a:pt x="10" y="6"/>
                  </a:cubicBezTo>
                  <a:cubicBezTo>
                    <a:pt x="11" y="7"/>
                    <a:pt x="11" y="7"/>
                    <a:pt x="11" y="7"/>
                  </a:cubicBezTo>
                  <a:cubicBezTo>
                    <a:pt x="11" y="7"/>
                    <a:pt x="12" y="7"/>
                    <a:pt x="12" y="8"/>
                  </a:cubicBezTo>
                  <a:cubicBezTo>
                    <a:pt x="12" y="8"/>
                    <a:pt x="13" y="8"/>
                    <a:pt x="13" y="8"/>
                  </a:cubicBezTo>
                  <a:cubicBezTo>
                    <a:pt x="15" y="8"/>
                    <a:pt x="15" y="8"/>
                    <a:pt x="15" y="8"/>
                  </a:cubicBezTo>
                  <a:cubicBezTo>
                    <a:pt x="15" y="8"/>
                    <a:pt x="15" y="8"/>
                    <a:pt x="15" y="8"/>
                  </a:cubicBezTo>
                  <a:cubicBezTo>
                    <a:pt x="15" y="9"/>
                    <a:pt x="15" y="9"/>
                    <a:pt x="15" y="9"/>
                  </a:cubicBezTo>
                  <a:cubicBezTo>
                    <a:pt x="14" y="10"/>
                    <a:pt x="13" y="10"/>
                    <a:pt x="12" y="11"/>
                  </a:cubicBezTo>
                  <a:cubicBezTo>
                    <a:pt x="12" y="12"/>
                    <a:pt x="11" y="13"/>
                    <a:pt x="10" y="14"/>
                  </a:cubicBezTo>
                  <a:cubicBezTo>
                    <a:pt x="10" y="14"/>
                    <a:pt x="10" y="14"/>
                    <a:pt x="9" y="15"/>
                  </a:cubicBezTo>
                  <a:cubicBezTo>
                    <a:pt x="9" y="15"/>
                    <a:pt x="9" y="16"/>
                    <a:pt x="9" y="16"/>
                  </a:cubicBezTo>
                  <a:cubicBezTo>
                    <a:pt x="9" y="18"/>
                    <a:pt x="9" y="18"/>
                    <a:pt x="9" y="18"/>
                  </a:cubicBezTo>
                  <a:cubicBezTo>
                    <a:pt x="9" y="20"/>
                    <a:pt x="9" y="20"/>
                    <a:pt x="9" y="20"/>
                  </a:cubicBezTo>
                  <a:cubicBezTo>
                    <a:pt x="9" y="20"/>
                    <a:pt x="9" y="20"/>
                    <a:pt x="9" y="20"/>
                  </a:cubicBezTo>
                  <a:cubicBezTo>
                    <a:pt x="9" y="20"/>
                    <a:pt x="9" y="20"/>
                    <a:pt x="9" y="20"/>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0" name="Freeform 173"/>
            <p:cNvSpPr>
              <a:spLocks noEditPoints="1"/>
            </p:cNvSpPr>
            <p:nvPr/>
          </p:nvSpPr>
          <p:spPr bwMode="auto">
            <a:xfrm>
              <a:off x="3482976" y="2643188"/>
              <a:ext cx="604838" cy="809625"/>
            </a:xfrm>
            <a:custGeom>
              <a:avLst/>
              <a:gdLst>
                <a:gd name="T0" fmla="*/ 8 w 15"/>
                <a:gd name="T1" fmla="*/ 20 h 20"/>
                <a:gd name="T2" fmla="*/ 8 w 15"/>
                <a:gd name="T3" fmla="*/ 18 h 20"/>
                <a:gd name="T4" fmla="*/ 8 w 15"/>
                <a:gd name="T5" fmla="*/ 16 h 20"/>
                <a:gd name="T6" fmla="*/ 8 w 15"/>
                <a:gd name="T7" fmla="*/ 14 h 20"/>
                <a:gd name="T8" fmla="*/ 9 w 15"/>
                <a:gd name="T9" fmla="*/ 13 h 20"/>
                <a:gd name="T10" fmla="*/ 11 w 15"/>
                <a:gd name="T11" fmla="*/ 10 h 20"/>
                <a:gd name="T12" fmla="*/ 14 w 15"/>
                <a:gd name="T13" fmla="*/ 8 h 20"/>
                <a:gd name="T14" fmla="*/ 14 w 15"/>
                <a:gd name="T15" fmla="*/ 9 h 20"/>
                <a:gd name="T16" fmla="*/ 13 w 15"/>
                <a:gd name="T17" fmla="*/ 9 h 20"/>
                <a:gd name="T18" fmla="*/ 11 w 15"/>
                <a:gd name="T19" fmla="*/ 8 h 20"/>
                <a:gd name="T20" fmla="*/ 10 w 15"/>
                <a:gd name="T21" fmla="*/ 7 h 20"/>
                <a:gd name="T22" fmla="*/ 9 w 15"/>
                <a:gd name="T23" fmla="*/ 6 h 20"/>
                <a:gd name="T24" fmla="*/ 8 w 15"/>
                <a:gd name="T25" fmla="*/ 3 h 20"/>
                <a:gd name="T26" fmla="*/ 7 w 15"/>
                <a:gd name="T27" fmla="*/ 0 h 20"/>
                <a:gd name="T28" fmla="*/ 8 w 15"/>
                <a:gd name="T29" fmla="*/ 0 h 20"/>
                <a:gd name="T30" fmla="*/ 8 w 15"/>
                <a:gd name="T31" fmla="*/ 2 h 20"/>
                <a:gd name="T32" fmla="*/ 8 w 15"/>
                <a:gd name="T33" fmla="*/ 3 h 20"/>
                <a:gd name="T34" fmla="*/ 6 w 15"/>
                <a:gd name="T35" fmla="*/ 6 h 20"/>
                <a:gd name="T36" fmla="*/ 4 w 15"/>
                <a:gd name="T37" fmla="*/ 8 h 20"/>
                <a:gd name="T38" fmla="*/ 2 w 15"/>
                <a:gd name="T39" fmla="*/ 9 h 20"/>
                <a:gd name="T40" fmla="*/ 1 w 15"/>
                <a:gd name="T41" fmla="*/ 9 h 20"/>
                <a:gd name="T42" fmla="*/ 1 w 15"/>
                <a:gd name="T43" fmla="*/ 8 h 20"/>
                <a:gd name="T44" fmla="*/ 4 w 15"/>
                <a:gd name="T45" fmla="*/ 10 h 20"/>
                <a:gd name="T46" fmla="*/ 6 w 15"/>
                <a:gd name="T47" fmla="*/ 13 h 20"/>
                <a:gd name="T48" fmla="*/ 8 w 15"/>
                <a:gd name="T49" fmla="*/ 20 h 20"/>
                <a:gd name="T50" fmla="*/ 8 w 15"/>
                <a:gd name="T51" fmla="*/ 20 h 20"/>
                <a:gd name="T52" fmla="*/ 8 w 15"/>
                <a:gd name="T53" fmla="*/ 20 h 20"/>
                <a:gd name="T54" fmla="*/ 8 w 15"/>
                <a:gd name="T55" fmla="*/ 20 h 20"/>
                <a:gd name="T56" fmla="*/ 5 w 15"/>
                <a:gd name="T57" fmla="*/ 13 h 20"/>
                <a:gd name="T58" fmla="*/ 3 w 15"/>
                <a:gd name="T59" fmla="*/ 11 h 20"/>
                <a:gd name="T60" fmla="*/ 0 w 15"/>
                <a:gd name="T61" fmla="*/ 9 h 20"/>
                <a:gd name="T62" fmla="*/ 0 w 15"/>
                <a:gd name="T63" fmla="*/ 8 h 20"/>
                <a:gd name="T64" fmla="*/ 1 w 15"/>
                <a:gd name="T65" fmla="*/ 8 h 20"/>
                <a:gd name="T66" fmla="*/ 2 w 15"/>
                <a:gd name="T67" fmla="*/ 7 h 20"/>
                <a:gd name="T68" fmla="*/ 3 w 15"/>
                <a:gd name="T69" fmla="*/ 7 h 20"/>
                <a:gd name="T70" fmla="*/ 5 w 15"/>
                <a:gd name="T71" fmla="*/ 5 h 20"/>
                <a:gd name="T72" fmla="*/ 6 w 15"/>
                <a:gd name="T73" fmla="*/ 4 h 20"/>
                <a:gd name="T74" fmla="*/ 7 w 15"/>
                <a:gd name="T75" fmla="*/ 3 h 20"/>
                <a:gd name="T76" fmla="*/ 7 w 15"/>
                <a:gd name="T77" fmla="*/ 2 h 20"/>
                <a:gd name="T78" fmla="*/ 7 w 15"/>
                <a:gd name="T79" fmla="*/ 0 h 20"/>
                <a:gd name="T80" fmla="*/ 7 w 15"/>
                <a:gd name="T81" fmla="*/ 0 h 20"/>
                <a:gd name="T82" fmla="*/ 8 w 15"/>
                <a:gd name="T83" fmla="*/ 0 h 20"/>
                <a:gd name="T84" fmla="*/ 8 w 15"/>
                <a:gd name="T85" fmla="*/ 0 h 20"/>
                <a:gd name="T86" fmla="*/ 8 w 15"/>
                <a:gd name="T87" fmla="*/ 3 h 20"/>
                <a:gd name="T88" fmla="*/ 10 w 15"/>
                <a:gd name="T89" fmla="*/ 6 h 20"/>
                <a:gd name="T90" fmla="*/ 10 w 15"/>
                <a:gd name="T91" fmla="*/ 7 h 20"/>
                <a:gd name="T92" fmla="*/ 12 w 15"/>
                <a:gd name="T93" fmla="*/ 7 h 20"/>
                <a:gd name="T94" fmla="*/ 13 w 15"/>
                <a:gd name="T95" fmla="*/ 8 h 20"/>
                <a:gd name="T96" fmla="*/ 14 w 15"/>
                <a:gd name="T97" fmla="*/ 8 h 20"/>
                <a:gd name="T98" fmla="*/ 15 w 15"/>
                <a:gd name="T99" fmla="*/ 8 h 20"/>
                <a:gd name="T100" fmla="*/ 14 w 15"/>
                <a:gd name="T101" fmla="*/ 9 h 20"/>
                <a:gd name="T102" fmla="*/ 12 w 15"/>
                <a:gd name="T103" fmla="*/ 11 h 20"/>
                <a:gd name="T104" fmla="*/ 10 w 15"/>
                <a:gd name="T105" fmla="*/ 13 h 20"/>
                <a:gd name="T106" fmla="*/ 9 w 15"/>
                <a:gd name="T107" fmla="*/ 15 h 20"/>
                <a:gd name="T108" fmla="*/ 8 w 15"/>
                <a:gd name="T109" fmla="*/ 16 h 20"/>
                <a:gd name="T110" fmla="*/ 8 w 15"/>
                <a:gd name="T111" fmla="*/ 18 h 20"/>
                <a:gd name="T112" fmla="*/ 8 w 15"/>
                <a:gd name="T113" fmla="*/ 20 h 20"/>
                <a:gd name="T114" fmla="*/ 8 w 15"/>
                <a:gd name="T115" fmla="*/ 20 h 20"/>
                <a:gd name="T116" fmla="*/ 8 w 15"/>
                <a:gd name="T1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 h="20">
                  <a:moveTo>
                    <a:pt x="8" y="20"/>
                  </a:moveTo>
                  <a:cubicBezTo>
                    <a:pt x="8" y="18"/>
                    <a:pt x="8" y="18"/>
                    <a:pt x="8" y="18"/>
                  </a:cubicBezTo>
                  <a:cubicBezTo>
                    <a:pt x="8" y="17"/>
                    <a:pt x="8" y="17"/>
                    <a:pt x="8" y="16"/>
                  </a:cubicBezTo>
                  <a:cubicBezTo>
                    <a:pt x="8" y="15"/>
                    <a:pt x="8" y="15"/>
                    <a:pt x="8" y="14"/>
                  </a:cubicBezTo>
                  <a:cubicBezTo>
                    <a:pt x="8" y="14"/>
                    <a:pt x="8" y="13"/>
                    <a:pt x="9" y="13"/>
                  </a:cubicBezTo>
                  <a:cubicBezTo>
                    <a:pt x="9" y="12"/>
                    <a:pt x="10" y="11"/>
                    <a:pt x="11" y="10"/>
                  </a:cubicBezTo>
                  <a:cubicBezTo>
                    <a:pt x="12" y="9"/>
                    <a:pt x="13" y="8"/>
                    <a:pt x="14" y="8"/>
                  </a:cubicBezTo>
                  <a:cubicBezTo>
                    <a:pt x="14" y="9"/>
                    <a:pt x="14" y="9"/>
                    <a:pt x="14" y="9"/>
                  </a:cubicBezTo>
                  <a:cubicBezTo>
                    <a:pt x="13" y="9"/>
                    <a:pt x="13" y="9"/>
                    <a:pt x="13" y="9"/>
                  </a:cubicBezTo>
                  <a:cubicBezTo>
                    <a:pt x="12" y="8"/>
                    <a:pt x="12" y="8"/>
                    <a:pt x="11" y="8"/>
                  </a:cubicBezTo>
                  <a:cubicBezTo>
                    <a:pt x="11" y="8"/>
                    <a:pt x="10" y="7"/>
                    <a:pt x="10" y="7"/>
                  </a:cubicBezTo>
                  <a:cubicBezTo>
                    <a:pt x="9" y="6"/>
                    <a:pt x="9" y="6"/>
                    <a:pt x="9" y="6"/>
                  </a:cubicBezTo>
                  <a:cubicBezTo>
                    <a:pt x="9" y="5"/>
                    <a:pt x="8" y="4"/>
                    <a:pt x="8" y="3"/>
                  </a:cubicBezTo>
                  <a:cubicBezTo>
                    <a:pt x="8" y="2"/>
                    <a:pt x="7" y="1"/>
                    <a:pt x="7" y="0"/>
                  </a:cubicBezTo>
                  <a:cubicBezTo>
                    <a:pt x="8" y="0"/>
                    <a:pt x="8" y="0"/>
                    <a:pt x="8" y="0"/>
                  </a:cubicBezTo>
                  <a:cubicBezTo>
                    <a:pt x="8" y="2"/>
                    <a:pt x="8" y="2"/>
                    <a:pt x="8" y="2"/>
                  </a:cubicBezTo>
                  <a:cubicBezTo>
                    <a:pt x="8" y="2"/>
                    <a:pt x="8" y="3"/>
                    <a:pt x="8" y="3"/>
                  </a:cubicBezTo>
                  <a:cubicBezTo>
                    <a:pt x="7" y="4"/>
                    <a:pt x="7" y="5"/>
                    <a:pt x="6" y="6"/>
                  </a:cubicBezTo>
                  <a:cubicBezTo>
                    <a:pt x="5" y="7"/>
                    <a:pt x="5" y="8"/>
                    <a:pt x="4" y="8"/>
                  </a:cubicBezTo>
                  <a:cubicBezTo>
                    <a:pt x="3" y="8"/>
                    <a:pt x="3" y="9"/>
                    <a:pt x="2" y="9"/>
                  </a:cubicBezTo>
                  <a:cubicBezTo>
                    <a:pt x="2" y="9"/>
                    <a:pt x="1" y="9"/>
                    <a:pt x="1" y="9"/>
                  </a:cubicBezTo>
                  <a:cubicBezTo>
                    <a:pt x="1" y="8"/>
                    <a:pt x="1" y="8"/>
                    <a:pt x="1" y="8"/>
                  </a:cubicBezTo>
                  <a:cubicBezTo>
                    <a:pt x="2" y="8"/>
                    <a:pt x="3" y="9"/>
                    <a:pt x="4" y="10"/>
                  </a:cubicBezTo>
                  <a:cubicBezTo>
                    <a:pt x="5" y="11"/>
                    <a:pt x="5" y="12"/>
                    <a:pt x="6" y="13"/>
                  </a:cubicBezTo>
                  <a:cubicBezTo>
                    <a:pt x="7" y="15"/>
                    <a:pt x="8" y="17"/>
                    <a:pt x="8" y="20"/>
                  </a:cubicBezTo>
                  <a:cubicBezTo>
                    <a:pt x="8" y="20"/>
                    <a:pt x="8" y="20"/>
                    <a:pt x="8" y="20"/>
                  </a:cubicBezTo>
                  <a:cubicBezTo>
                    <a:pt x="8" y="20"/>
                    <a:pt x="8" y="20"/>
                    <a:pt x="8" y="20"/>
                  </a:cubicBezTo>
                  <a:close/>
                  <a:moveTo>
                    <a:pt x="8" y="20"/>
                  </a:moveTo>
                  <a:cubicBezTo>
                    <a:pt x="7" y="17"/>
                    <a:pt x="6" y="15"/>
                    <a:pt x="5" y="13"/>
                  </a:cubicBezTo>
                  <a:cubicBezTo>
                    <a:pt x="4" y="13"/>
                    <a:pt x="4" y="12"/>
                    <a:pt x="3" y="11"/>
                  </a:cubicBezTo>
                  <a:cubicBezTo>
                    <a:pt x="2" y="10"/>
                    <a:pt x="1" y="10"/>
                    <a:pt x="0" y="9"/>
                  </a:cubicBezTo>
                  <a:cubicBezTo>
                    <a:pt x="0" y="9"/>
                    <a:pt x="0" y="8"/>
                    <a:pt x="0" y="8"/>
                  </a:cubicBezTo>
                  <a:cubicBezTo>
                    <a:pt x="0" y="8"/>
                    <a:pt x="0" y="8"/>
                    <a:pt x="1" y="8"/>
                  </a:cubicBezTo>
                  <a:cubicBezTo>
                    <a:pt x="2" y="7"/>
                    <a:pt x="2" y="7"/>
                    <a:pt x="2" y="7"/>
                  </a:cubicBezTo>
                  <a:cubicBezTo>
                    <a:pt x="2" y="7"/>
                    <a:pt x="3" y="7"/>
                    <a:pt x="3" y="7"/>
                  </a:cubicBezTo>
                  <a:cubicBezTo>
                    <a:pt x="4" y="6"/>
                    <a:pt x="5" y="6"/>
                    <a:pt x="5" y="5"/>
                  </a:cubicBezTo>
                  <a:cubicBezTo>
                    <a:pt x="6" y="4"/>
                    <a:pt x="6" y="4"/>
                    <a:pt x="6" y="4"/>
                  </a:cubicBezTo>
                  <a:cubicBezTo>
                    <a:pt x="7" y="3"/>
                    <a:pt x="7" y="3"/>
                    <a:pt x="7" y="3"/>
                  </a:cubicBezTo>
                  <a:cubicBezTo>
                    <a:pt x="7" y="2"/>
                    <a:pt x="7" y="2"/>
                    <a:pt x="7" y="2"/>
                  </a:cubicBezTo>
                  <a:cubicBezTo>
                    <a:pt x="7" y="0"/>
                    <a:pt x="7" y="0"/>
                    <a:pt x="7" y="0"/>
                  </a:cubicBezTo>
                  <a:cubicBezTo>
                    <a:pt x="7" y="0"/>
                    <a:pt x="7" y="0"/>
                    <a:pt x="7" y="0"/>
                  </a:cubicBezTo>
                  <a:cubicBezTo>
                    <a:pt x="7" y="0"/>
                    <a:pt x="8" y="0"/>
                    <a:pt x="8" y="0"/>
                  </a:cubicBezTo>
                  <a:cubicBezTo>
                    <a:pt x="8" y="0"/>
                    <a:pt x="8" y="0"/>
                    <a:pt x="8" y="0"/>
                  </a:cubicBezTo>
                  <a:cubicBezTo>
                    <a:pt x="8" y="1"/>
                    <a:pt x="8" y="2"/>
                    <a:pt x="8" y="3"/>
                  </a:cubicBezTo>
                  <a:cubicBezTo>
                    <a:pt x="9" y="4"/>
                    <a:pt x="9" y="5"/>
                    <a:pt x="10" y="6"/>
                  </a:cubicBezTo>
                  <a:cubicBezTo>
                    <a:pt x="10" y="7"/>
                    <a:pt x="10" y="7"/>
                    <a:pt x="10" y="7"/>
                  </a:cubicBezTo>
                  <a:cubicBezTo>
                    <a:pt x="11" y="7"/>
                    <a:pt x="11" y="7"/>
                    <a:pt x="12" y="7"/>
                  </a:cubicBezTo>
                  <a:cubicBezTo>
                    <a:pt x="12" y="7"/>
                    <a:pt x="12" y="8"/>
                    <a:pt x="13" y="8"/>
                  </a:cubicBezTo>
                  <a:cubicBezTo>
                    <a:pt x="14" y="8"/>
                    <a:pt x="14" y="8"/>
                    <a:pt x="14" y="8"/>
                  </a:cubicBezTo>
                  <a:cubicBezTo>
                    <a:pt x="14" y="8"/>
                    <a:pt x="15" y="8"/>
                    <a:pt x="15" y="8"/>
                  </a:cubicBezTo>
                  <a:cubicBezTo>
                    <a:pt x="15" y="8"/>
                    <a:pt x="15" y="8"/>
                    <a:pt x="14" y="9"/>
                  </a:cubicBezTo>
                  <a:cubicBezTo>
                    <a:pt x="14" y="9"/>
                    <a:pt x="13" y="10"/>
                    <a:pt x="12" y="11"/>
                  </a:cubicBezTo>
                  <a:cubicBezTo>
                    <a:pt x="11" y="12"/>
                    <a:pt x="10" y="12"/>
                    <a:pt x="10" y="13"/>
                  </a:cubicBezTo>
                  <a:cubicBezTo>
                    <a:pt x="9" y="14"/>
                    <a:pt x="9" y="14"/>
                    <a:pt x="9" y="15"/>
                  </a:cubicBezTo>
                  <a:cubicBezTo>
                    <a:pt x="9" y="15"/>
                    <a:pt x="8" y="16"/>
                    <a:pt x="8" y="16"/>
                  </a:cubicBezTo>
                  <a:cubicBezTo>
                    <a:pt x="8" y="18"/>
                    <a:pt x="8" y="18"/>
                    <a:pt x="8" y="18"/>
                  </a:cubicBezTo>
                  <a:cubicBezTo>
                    <a:pt x="8" y="20"/>
                    <a:pt x="8" y="20"/>
                    <a:pt x="8" y="20"/>
                  </a:cubicBezTo>
                  <a:cubicBezTo>
                    <a:pt x="8" y="20"/>
                    <a:pt x="8" y="20"/>
                    <a:pt x="8" y="20"/>
                  </a:cubicBezTo>
                  <a:cubicBezTo>
                    <a:pt x="8" y="20"/>
                    <a:pt x="8" y="20"/>
                    <a:pt x="8" y="20"/>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1" name="Freeform 174"/>
            <p:cNvSpPr>
              <a:spLocks noEditPoints="1"/>
            </p:cNvSpPr>
            <p:nvPr/>
          </p:nvSpPr>
          <p:spPr bwMode="auto">
            <a:xfrm>
              <a:off x="3198813" y="3533775"/>
              <a:ext cx="444500" cy="566737"/>
            </a:xfrm>
            <a:custGeom>
              <a:avLst/>
              <a:gdLst>
                <a:gd name="T0" fmla="*/ 6 w 11"/>
                <a:gd name="T1" fmla="*/ 14 h 14"/>
                <a:gd name="T2" fmla="*/ 6 w 11"/>
                <a:gd name="T3" fmla="*/ 13 h 14"/>
                <a:gd name="T4" fmla="*/ 6 w 11"/>
                <a:gd name="T5" fmla="*/ 12 h 14"/>
                <a:gd name="T6" fmla="*/ 7 w 11"/>
                <a:gd name="T7" fmla="*/ 9 h 14"/>
                <a:gd name="T8" fmla="*/ 10 w 11"/>
                <a:gd name="T9" fmla="*/ 6 h 14"/>
                <a:gd name="T10" fmla="*/ 11 w 11"/>
                <a:gd name="T11" fmla="*/ 7 h 14"/>
                <a:gd name="T12" fmla="*/ 9 w 11"/>
                <a:gd name="T13" fmla="*/ 7 h 14"/>
                <a:gd name="T14" fmla="*/ 8 w 11"/>
                <a:gd name="T15" fmla="*/ 6 h 14"/>
                <a:gd name="T16" fmla="*/ 7 w 11"/>
                <a:gd name="T17" fmla="*/ 4 h 14"/>
                <a:gd name="T18" fmla="*/ 6 w 11"/>
                <a:gd name="T19" fmla="*/ 2 h 14"/>
                <a:gd name="T20" fmla="*/ 6 w 11"/>
                <a:gd name="T21" fmla="*/ 0 h 14"/>
                <a:gd name="T22" fmla="*/ 6 w 11"/>
                <a:gd name="T23" fmla="*/ 0 h 14"/>
                <a:gd name="T24" fmla="*/ 6 w 11"/>
                <a:gd name="T25" fmla="*/ 3 h 14"/>
                <a:gd name="T26" fmla="*/ 5 w 11"/>
                <a:gd name="T27" fmla="*/ 5 h 14"/>
                <a:gd name="T28" fmla="*/ 3 w 11"/>
                <a:gd name="T29" fmla="*/ 6 h 14"/>
                <a:gd name="T30" fmla="*/ 1 w 11"/>
                <a:gd name="T31" fmla="*/ 7 h 14"/>
                <a:gd name="T32" fmla="*/ 1 w 11"/>
                <a:gd name="T33" fmla="*/ 5 h 14"/>
                <a:gd name="T34" fmla="*/ 3 w 11"/>
                <a:gd name="T35" fmla="*/ 7 h 14"/>
                <a:gd name="T36" fmla="*/ 5 w 11"/>
                <a:gd name="T37" fmla="*/ 9 h 14"/>
                <a:gd name="T38" fmla="*/ 6 w 11"/>
                <a:gd name="T39" fmla="*/ 14 h 14"/>
                <a:gd name="T40" fmla="*/ 6 w 11"/>
                <a:gd name="T41" fmla="*/ 14 h 14"/>
                <a:gd name="T42" fmla="*/ 6 w 11"/>
                <a:gd name="T43" fmla="*/ 14 h 14"/>
                <a:gd name="T44" fmla="*/ 6 w 11"/>
                <a:gd name="T45" fmla="*/ 14 h 14"/>
                <a:gd name="T46" fmla="*/ 4 w 11"/>
                <a:gd name="T47" fmla="*/ 10 h 14"/>
                <a:gd name="T48" fmla="*/ 2 w 11"/>
                <a:gd name="T49" fmla="*/ 8 h 14"/>
                <a:gd name="T50" fmla="*/ 0 w 11"/>
                <a:gd name="T51" fmla="*/ 7 h 14"/>
                <a:gd name="T52" fmla="*/ 0 w 11"/>
                <a:gd name="T53" fmla="*/ 7 h 14"/>
                <a:gd name="T54" fmla="*/ 0 w 11"/>
                <a:gd name="T55" fmla="*/ 6 h 14"/>
                <a:gd name="T56" fmla="*/ 1 w 11"/>
                <a:gd name="T57" fmla="*/ 5 h 14"/>
                <a:gd name="T58" fmla="*/ 3 w 11"/>
                <a:gd name="T59" fmla="*/ 5 h 14"/>
                <a:gd name="T60" fmla="*/ 4 w 11"/>
                <a:gd name="T61" fmla="*/ 4 h 14"/>
                <a:gd name="T62" fmla="*/ 5 w 11"/>
                <a:gd name="T63" fmla="*/ 2 h 14"/>
                <a:gd name="T64" fmla="*/ 6 w 11"/>
                <a:gd name="T65" fmla="*/ 0 h 14"/>
                <a:gd name="T66" fmla="*/ 6 w 11"/>
                <a:gd name="T67" fmla="*/ 0 h 14"/>
                <a:gd name="T68" fmla="*/ 6 w 11"/>
                <a:gd name="T69" fmla="*/ 0 h 14"/>
                <a:gd name="T70" fmla="*/ 6 w 11"/>
                <a:gd name="T71" fmla="*/ 0 h 14"/>
                <a:gd name="T72" fmla="*/ 7 w 11"/>
                <a:gd name="T73" fmla="*/ 4 h 14"/>
                <a:gd name="T74" fmla="*/ 9 w 11"/>
                <a:gd name="T75" fmla="*/ 5 h 14"/>
                <a:gd name="T76" fmla="*/ 10 w 11"/>
                <a:gd name="T77" fmla="*/ 6 h 14"/>
                <a:gd name="T78" fmla="*/ 11 w 11"/>
                <a:gd name="T79" fmla="*/ 6 h 14"/>
                <a:gd name="T80" fmla="*/ 11 w 11"/>
                <a:gd name="T81" fmla="*/ 6 h 14"/>
                <a:gd name="T82" fmla="*/ 11 w 11"/>
                <a:gd name="T83" fmla="*/ 7 h 14"/>
                <a:gd name="T84" fmla="*/ 11 w 11"/>
                <a:gd name="T85" fmla="*/ 7 h 14"/>
                <a:gd name="T86" fmla="*/ 7 w 11"/>
                <a:gd name="T87" fmla="*/ 10 h 14"/>
                <a:gd name="T88" fmla="*/ 6 w 11"/>
                <a:gd name="T89" fmla="*/ 12 h 14"/>
                <a:gd name="T90" fmla="*/ 6 w 11"/>
                <a:gd name="T91" fmla="*/ 13 h 14"/>
                <a:gd name="T92" fmla="*/ 6 w 11"/>
                <a:gd name="T93" fmla="*/ 14 h 14"/>
                <a:gd name="T94" fmla="*/ 6 w 11"/>
                <a:gd name="T95" fmla="*/ 14 h 14"/>
                <a:gd name="T96" fmla="*/ 6 w 11"/>
                <a:gd name="T9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 h="14">
                  <a:moveTo>
                    <a:pt x="6" y="14"/>
                  </a:moveTo>
                  <a:cubicBezTo>
                    <a:pt x="6" y="14"/>
                    <a:pt x="6" y="14"/>
                    <a:pt x="6" y="13"/>
                  </a:cubicBezTo>
                  <a:cubicBezTo>
                    <a:pt x="6" y="13"/>
                    <a:pt x="6" y="12"/>
                    <a:pt x="6" y="12"/>
                  </a:cubicBezTo>
                  <a:cubicBezTo>
                    <a:pt x="6" y="11"/>
                    <a:pt x="6" y="10"/>
                    <a:pt x="7" y="9"/>
                  </a:cubicBezTo>
                  <a:cubicBezTo>
                    <a:pt x="7" y="8"/>
                    <a:pt x="9" y="7"/>
                    <a:pt x="10" y="6"/>
                  </a:cubicBezTo>
                  <a:cubicBezTo>
                    <a:pt x="11" y="7"/>
                    <a:pt x="11" y="7"/>
                    <a:pt x="11" y="7"/>
                  </a:cubicBezTo>
                  <a:cubicBezTo>
                    <a:pt x="9" y="7"/>
                    <a:pt x="9" y="7"/>
                    <a:pt x="9" y="7"/>
                  </a:cubicBezTo>
                  <a:cubicBezTo>
                    <a:pt x="9" y="6"/>
                    <a:pt x="9" y="6"/>
                    <a:pt x="8" y="6"/>
                  </a:cubicBezTo>
                  <a:cubicBezTo>
                    <a:pt x="8" y="6"/>
                    <a:pt x="7" y="5"/>
                    <a:pt x="7" y="4"/>
                  </a:cubicBezTo>
                  <a:cubicBezTo>
                    <a:pt x="7" y="4"/>
                    <a:pt x="6" y="3"/>
                    <a:pt x="6" y="2"/>
                  </a:cubicBezTo>
                  <a:cubicBezTo>
                    <a:pt x="6" y="2"/>
                    <a:pt x="6" y="1"/>
                    <a:pt x="6" y="0"/>
                  </a:cubicBezTo>
                  <a:cubicBezTo>
                    <a:pt x="6" y="0"/>
                    <a:pt x="6" y="0"/>
                    <a:pt x="6" y="0"/>
                  </a:cubicBezTo>
                  <a:cubicBezTo>
                    <a:pt x="6" y="1"/>
                    <a:pt x="6" y="2"/>
                    <a:pt x="6" y="3"/>
                  </a:cubicBezTo>
                  <a:cubicBezTo>
                    <a:pt x="6" y="3"/>
                    <a:pt x="6" y="4"/>
                    <a:pt x="5" y="5"/>
                  </a:cubicBezTo>
                  <a:cubicBezTo>
                    <a:pt x="4" y="5"/>
                    <a:pt x="4" y="6"/>
                    <a:pt x="3" y="6"/>
                  </a:cubicBezTo>
                  <a:cubicBezTo>
                    <a:pt x="2" y="7"/>
                    <a:pt x="2" y="7"/>
                    <a:pt x="1" y="7"/>
                  </a:cubicBezTo>
                  <a:cubicBezTo>
                    <a:pt x="1" y="5"/>
                    <a:pt x="1" y="5"/>
                    <a:pt x="1" y="5"/>
                  </a:cubicBezTo>
                  <a:cubicBezTo>
                    <a:pt x="2" y="6"/>
                    <a:pt x="3" y="7"/>
                    <a:pt x="3" y="7"/>
                  </a:cubicBezTo>
                  <a:cubicBezTo>
                    <a:pt x="4" y="8"/>
                    <a:pt x="4" y="9"/>
                    <a:pt x="5" y="9"/>
                  </a:cubicBezTo>
                  <a:cubicBezTo>
                    <a:pt x="5" y="11"/>
                    <a:pt x="6" y="13"/>
                    <a:pt x="6" y="14"/>
                  </a:cubicBezTo>
                  <a:cubicBezTo>
                    <a:pt x="6" y="14"/>
                    <a:pt x="6" y="14"/>
                    <a:pt x="6" y="14"/>
                  </a:cubicBezTo>
                  <a:cubicBezTo>
                    <a:pt x="6" y="14"/>
                    <a:pt x="6" y="14"/>
                    <a:pt x="6" y="14"/>
                  </a:cubicBezTo>
                  <a:close/>
                  <a:moveTo>
                    <a:pt x="6" y="14"/>
                  </a:moveTo>
                  <a:cubicBezTo>
                    <a:pt x="5" y="13"/>
                    <a:pt x="5" y="11"/>
                    <a:pt x="4" y="10"/>
                  </a:cubicBezTo>
                  <a:cubicBezTo>
                    <a:pt x="3" y="9"/>
                    <a:pt x="3" y="9"/>
                    <a:pt x="2" y="8"/>
                  </a:cubicBezTo>
                  <a:cubicBezTo>
                    <a:pt x="2" y="8"/>
                    <a:pt x="1" y="7"/>
                    <a:pt x="0" y="7"/>
                  </a:cubicBezTo>
                  <a:cubicBezTo>
                    <a:pt x="0" y="7"/>
                    <a:pt x="0" y="7"/>
                    <a:pt x="0" y="7"/>
                  </a:cubicBezTo>
                  <a:cubicBezTo>
                    <a:pt x="0" y="6"/>
                    <a:pt x="0" y="6"/>
                    <a:pt x="0" y="6"/>
                  </a:cubicBezTo>
                  <a:cubicBezTo>
                    <a:pt x="0" y="5"/>
                    <a:pt x="1" y="5"/>
                    <a:pt x="1" y="5"/>
                  </a:cubicBezTo>
                  <a:cubicBezTo>
                    <a:pt x="1" y="5"/>
                    <a:pt x="2" y="5"/>
                    <a:pt x="3" y="5"/>
                  </a:cubicBezTo>
                  <a:cubicBezTo>
                    <a:pt x="3" y="5"/>
                    <a:pt x="4" y="4"/>
                    <a:pt x="4" y="4"/>
                  </a:cubicBezTo>
                  <a:cubicBezTo>
                    <a:pt x="5" y="3"/>
                    <a:pt x="5" y="3"/>
                    <a:pt x="5" y="2"/>
                  </a:cubicBezTo>
                  <a:cubicBezTo>
                    <a:pt x="5" y="2"/>
                    <a:pt x="6" y="1"/>
                    <a:pt x="6" y="0"/>
                  </a:cubicBezTo>
                  <a:cubicBezTo>
                    <a:pt x="6" y="0"/>
                    <a:pt x="6" y="0"/>
                    <a:pt x="6" y="0"/>
                  </a:cubicBezTo>
                  <a:cubicBezTo>
                    <a:pt x="6" y="0"/>
                    <a:pt x="6" y="0"/>
                    <a:pt x="6" y="0"/>
                  </a:cubicBezTo>
                  <a:cubicBezTo>
                    <a:pt x="6" y="0"/>
                    <a:pt x="6" y="0"/>
                    <a:pt x="6" y="0"/>
                  </a:cubicBezTo>
                  <a:cubicBezTo>
                    <a:pt x="6" y="2"/>
                    <a:pt x="7" y="3"/>
                    <a:pt x="7" y="4"/>
                  </a:cubicBezTo>
                  <a:cubicBezTo>
                    <a:pt x="8" y="5"/>
                    <a:pt x="8" y="5"/>
                    <a:pt x="9" y="5"/>
                  </a:cubicBezTo>
                  <a:cubicBezTo>
                    <a:pt x="9" y="6"/>
                    <a:pt x="9" y="6"/>
                    <a:pt x="10" y="6"/>
                  </a:cubicBezTo>
                  <a:cubicBezTo>
                    <a:pt x="11" y="6"/>
                    <a:pt x="11" y="6"/>
                    <a:pt x="11" y="6"/>
                  </a:cubicBezTo>
                  <a:cubicBezTo>
                    <a:pt x="11" y="6"/>
                    <a:pt x="11" y="6"/>
                    <a:pt x="11" y="6"/>
                  </a:cubicBezTo>
                  <a:cubicBezTo>
                    <a:pt x="11" y="6"/>
                    <a:pt x="11" y="7"/>
                    <a:pt x="11" y="7"/>
                  </a:cubicBezTo>
                  <a:cubicBezTo>
                    <a:pt x="11" y="7"/>
                    <a:pt x="11" y="7"/>
                    <a:pt x="11" y="7"/>
                  </a:cubicBezTo>
                  <a:cubicBezTo>
                    <a:pt x="10" y="8"/>
                    <a:pt x="8" y="9"/>
                    <a:pt x="7" y="10"/>
                  </a:cubicBezTo>
                  <a:cubicBezTo>
                    <a:pt x="7" y="11"/>
                    <a:pt x="7" y="11"/>
                    <a:pt x="6" y="12"/>
                  </a:cubicBezTo>
                  <a:cubicBezTo>
                    <a:pt x="6" y="12"/>
                    <a:pt x="6" y="13"/>
                    <a:pt x="6" y="13"/>
                  </a:cubicBezTo>
                  <a:cubicBezTo>
                    <a:pt x="6" y="13"/>
                    <a:pt x="6" y="14"/>
                    <a:pt x="6" y="14"/>
                  </a:cubicBezTo>
                  <a:cubicBezTo>
                    <a:pt x="6" y="14"/>
                    <a:pt x="6" y="14"/>
                    <a:pt x="6" y="14"/>
                  </a:cubicBezTo>
                  <a:cubicBezTo>
                    <a:pt x="6" y="14"/>
                    <a:pt x="6" y="14"/>
                    <a:pt x="6" y="14"/>
                  </a:cubicBezTo>
                  <a:close/>
                </a:path>
              </a:pathLst>
            </a:custGeom>
            <a:grpFill/>
            <a:ln w="9525">
              <a:noFill/>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3" name="Freeform 175"/>
            <p:cNvSpPr/>
            <p:nvPr/>
          </p:nvSpPr>
          <p:spPr bwMode="auto">
            <a:xfrm>
              <a:off x="1906588" y="4991100"/>
              <a:ext cx="646113" cy="161925"/>
            </a:xfrm>
            <a:custGeom>
              <a:avLst/>
              <a:gdLst>
                <a:gd name="T0" fmla="*/ 0 w 16"/>
                <a:gd name="T1" fmla="*/ 1 h 4"/>
                <a:gd name="T2" fmla="*/ 3 w 16"/>
                <a:gd name="T3" fmla="*/ 4 h 4"/>
                <a:gd name="T4" fmla="*/ 1 w 16"/>
                <a:gd name="T5" fmla="*/ 0 h 4"/>
                <a:gd name="T6" fmla="*/ 4 w 16"/>
                <a:gd name="T7" fmla="*/ 3 h 4"/>
                <a:gd name="T8" fmla="*/ 3 w 16"/>
                <a:gd name="T9" fmla="*/ 0 h 4"/>
                <a:gd name="T10" fmla="*/ 5 w 16"/>
                <a:gd name="T11" fmla="*/ 3 h 4"/>
                <a:gd name="T12" fmla="*/ 4 w 16"/>
                <a:gd name="T13" fmla="*/ 1 h 4"/>
                <a:gd name="T14" fmla="*/ 6 w 16"/>
                <a:gd name="T15" fmla="*/ 3 h 4"/>
                <a:gd name="T16" fmla="*/ 6 w 16"/>
                <a:gd name="T17" fmla="*/ 1 h 4"/>
                <a:gd name="T18" fmla="*/ 7 w 16"/>
                <a:gd name="T19" fmla="*/ 3 h 4"/>
                <a:gd name="T20" fmla="*/ 7 w 16"/>
                <a:gd name="T21" fmla="*/ 0 h 4"/>
                <a:gd name="T22" fmla="*/ 8 w 16"/>
                <a:gd name="T23" fmla="*/ 3 h 4"/>
                <a:gd name="T24" fmla="*/ 8 w 16"/>
                <a:gd name="T25" fmla="*/ 1 h 4"/>
                <a:gd name="T26" fmla="*/ 10 w 16"/>
                <a:gd name="T27" fmla="*/ 3 h 4"/>
                <a:gd name="T28" fmla="*/ 10 w 16"/>
                <a:gd name="T29" fmla="*/ 1 h 4"/>
                <a:gd name="T30" fmla="*/ 11 w 16"/>
                <a:gd name="T31" fmla="*/ 3 h 4"/>
                <a:gd name="T32" fmla="*/ 11 w 16"/>
                <a:gd name="T33" fmla="*/ 1 h 4"/>
                <a:gd name="T34" fmla="*/ 13 w 16"/>
                <a:gd name="T35" fmla="*/ 3 h 4"/>
                <a:gd name="T36" fmla="*/ 12 w 16"/>
                <a:gd name="T37" fmla="*/ 1 h 4"/>
                <a:gd name="T38" fmla="*/ 16 w 16"/>
                <a:gd name="T3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4">
                  <a:moveTo>
                    <a:pt x="0" y="1"/>
                  </a:moveTo>
                  <a:cubicBezTo>
                    <a:pt x="1" y="2"/>
                    <a:pt x="1" y="3"/>
                    <a:pt x="3" y="4"/>
                  </a:cubicBezTo>
                  <a:cubicBezTo>
                    <a:pt x="2" y="2"/>
                    <a:pt x="1" y="1"/>
                    <a:pt x="1" y="0"/>
                  </a:cubicBezTo>
                  <a:cubicBezTo>
                    <a:pt x="2" y="1"/>
                    <a:pt x="3" y="2"/>
                    <a:pt x="4" y="3"/>
                  </a:cubicBezTo>
                  <a:cubicBezTo>
                    <a:pt x="3" y="2"/>
                    <a:pt x="3" y="1"/>
                    <a:pt x="3" y="0"/>
                  </a:cubicBezTo>
                  <a:cubicBezTo>
                    <a:pt x="3" y="1"/>
                    <a:pt x="4" y="2"/>
                    <a:pt x="5" y="3"/>
                  </a:cubicBezTo>
                  <a:cubicBezTo>
                    <a:pt x="5" y="3"/>
                    <a:pt x="5" y="2"/>
                    <a:pt x="4" y="1"/>
                  </a:cubicBezTo>
                  <a:cubicBezTo>
                    <a:pt x="5" y="2"/>
                    <a:pt x="6" y="3"/>
                    <a:pt x="6" y="3"/>
                  </a:cubicBezTo>
                  <a:cubicBezTo>
                    <a:pt x="6" y="3"/>
                    <a:pt x="6" y="2"/>
                    <a:pt x="6" y="1"/>
                  </a:cubicBezTo>
                  <a:cubicBezTo>
                    <a:pt x="5" y="1"/>
                    <a:pt x="7" y="2"/>
                    <a:pt x="7" y="3"/>
                  </a:cubicBezTo>
                  <a:cubicBezTo>
                    <a:pt x="7" y="2"/>
                    <a:pt x="7" y="1"/>
                    <a:pt x="7" y="0"/>
                  </a:cubicBezTo>
                  <a:cubicBezTo>
                    <a:pt x="7" y="1"/>
                    <a:pt x="8" y="2"/>
                    <a:pt x="8" y="3"/>
                  </a:cubicBezTo>
                  <a:cubicBezTo>
                    <a:pt x="9" y="3"/>
                    <a:pt x="8" y="1"/>
                    <a:pt x="8" y="1"/>
                  </a:cubicBezTo>
                  <a:cubicBezTo>
                    <a:pt x="9" y="1"/>
                    <a:pt x="9" y="2"/>
                    <a:pt x="10" y="3"/>
                  </a:cubicBezTo>
                  <a:cubicBezTo>
                    <a:pt x="10" y="2"/>
                    <a:pt x="10" y="2"/>
                    <a:pt x="10" y="1"/>
                  </a:cubicBezTo>
                  <a:cubicBezTo>
                    <a:pt x="10" y="1"/>
                    <a:pt x="10" y="3"/>
                    <a:pt x="11" y="3"/>
                  </a:cubicBezTo>
                  <a:cubicBezTo>
                    <a:pt x="12" y="2"/>
                    <a:pt x="11" y="1"/>
                    <a:pt x="11" y="1"/>
                  </a:cubicBezTo>
                  <a:cubicBezTo>
                    <a:pt x="11" y="2"/>
                    <a:pt x="12" y="2"/>
                    <a:pt x="13" y="3"/>
                  </a:cubicBezTo>
                  <a:cubicBezTo>
                    <a:pt x="13" y="2"/>
                    <a:pt x="12" y="1"/>
                    <a:pt x="12" y="1"/>
                  </a:cubicBezTo>
                  <a:cubicBezTo>
                    <a:pt x="14" y="2"/>
                    <a:pt x="16" y="1"/>
                    <a:pt x="16" y="1"/>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4" name="Freeform 176"/>
            <p:cNvSpPr/>
            <p:nvPr/>
          </p:nvSpPr>
          <p:spPr bwMode="auto">
            <a:xfrm>
              <a:off x="1946276" y="5275263"/>
              <a:ext cx="525463" cy="120650"/>
            </a:xfrm>
            <a:custGeom>
              <a:avLst/>
              <a:gdLst>
                <a:gd name="T0" fmla="*/ 0 w 13"/>
                <a:gd name="T1" fmla="*/ 0 h 3"/>
                <a:gd name="T2" fmla="*/ 2 w 13"/>
                <a:gd name="T3" fmla="*/ 2 h 3"/>
                <a:gd name="T4" fmla="*/ 2 w 13"/>
                <a:gd name="T5" fmla="*/ 1 h 3"/>
                <a:gd name="T6" fmla="*/ 4 w 13"/>
                <a:gd name="T7" fmla="*/ 2 h 3"/>
                <a:gd name="T8" fmla="*/ 4 w 13"/>
                <a:gd name="T9" fmla="*/ 1 h 3"/>
                <a:gd name="T10" fmla="*/ 6 w 13"/>
                <a:gd name="T11" fmla="*/ 3 h 3"/>
                <a:gd name="T12" fmla="*/ 6 w 13"/>
                <a:gd name="T13" fmla="*/ 1 h 3"/>
                <a:gd name="T14" fmla="*/ 6 w 13"/>
                <a:gd name="T15" fmla="*/ 2 h 3"/>
                <a:gd name="T16" fmla="*/ 6 w 13"/>
                <a:gd name="T17" fmla="*/ 1 h 3"/>
                <a:gd name="T18" fmla="*/ 8 w 13"/>
                <a:gd name="T19" fmla="*/ 2 h 3"/>
                <a:gd name="T20" fmla="*/ 7 w 13"/>
                <a:gd name="T21" fmla="*/ 0 h 3"/>
                <a:gd name="T22" fmla="*/ 9 w 13"/>
                <a:gd name="T23" fmla="*/ 1 h 3"/>
                <a:gd name="T24" fmla="*/ 9 w 13"/>
                <a:gd name="T25" fmla="*/ 0 h 3"/>
                <a:gd name="T26" fmla="*/ 12 w 13"/>
                <a:gd name="T27" fmla="*/ 2 h 3"/>
                <a:gd name="T28" fmla="*/ 11 w 13"/>
                <a:gd name="T29" fmla="*/ 1 h 3"/>
                <a:gd name="T30" fmla="*/ 13 w 1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3">
                  <a:moveTo>
                    <a:pt x="0" y="0"/>
                  </a:moveTo>
                  <a:cubicBezTo>
                    <a:pt x="1" y="1"/>
                    <a:pt x="1" y="2"/>
                    <a:pt x="2" y="2"/>
                  </a:cubicBezTo>
                  <a:cubicBezTo>
                    <a:pt x="3" y="2"/>
                    <a:pt x="2" y="1"/>
                    <a:pt x="2" y="1"/>
                  </a:cubicBezTo>
                  <a:cubicBezTo>
                    <a:pt x="3" y="1"/>
                    <a:pt x="3" y="2"/>
                    <a:pt x="4" y="2"/>
                  </a:cubicBezTo>
                  <a:cubicBezTo>
                    <a:pt x="5" y="2"/>
                    <a:pt x="4" y="1"/>
                    <a:pt x="4" y="1"/>
                  </a:cubicBezTo>
                  <a:cubicBezTo>
                    <a:pt x="5" y="1"/>
                    <a:pt x="5" y="2"/>
                    <a:pt x="6" y="3"/>
                  </a:cubicBezTo>
                  <a:cubicBezTo>
                    <a:pt x="6" y="2"/>
                    <a:pt x="6" y="2"/>
                    <a:pt x="6" y="1"/>
                  </a:cubicBezTo>
                  <a:cubicBezTo>
                    <a:pt x="6" y="1"/>
                    <a:pt x="6" y="2"/>
                    <a:pt x="6" y="2"/>
                  </a:cubicBezTo>
                  <a:cubicBezTo>
                    <a:pt x="7" y="2"/>
                    <a:pt x="6" y="1"/>
                    <a:pt x="6" y="1"/>
                  </a:cubicBezTo>
                  <a:cubicBezTo>
                    <a:pt x="7" y="1"/>
                    <a:pt x="7" y="2"/>
                    <a:pt x="8" y="2"/>
                  </a:cubicBezTo>
                  <a:cubicBezTo>
                    <a:pt x="8" y="1"/>
                    <a:pt x="7" y="0"/>
                    <a:pt x="7" y="0"/>
                  </a:cubicBezTo>
                  <a:cubicBezTo>
                    <a:pt x="7" y="0"/>
                    <a:pt x="8" y="1"/>
                    <a:pt x="9" y="1"/>
                  </a:cubicBezTo>
                  <a:cubicBezTo>
                    <a:pt x="9" y="1"/>
                    <a:pt x="9" y="0"/>
                    <a:pt x="9" y="0"/>
                  </a:cubicBezTo>
                  <a:cubicBezTo>
                    <a:pt x="10" y="1"/>
                    <a:pt x="10" y="1"/>
                    <a:pt x="12" y="2"/>
                  </a:cubicBezTo>
                  <a:cubicBezTo>
                    <a:pt x="12" y="2"/>
                    <a:pt x="11" y="1"/>
                    <a:pt x="11" y="1"/>
                  </a:cubicBezTo>
                  <a:cubicBezTo>
                    <a:pt x="12" y="1"/>
                    <a:pt x="13" y="1"/>
                    <a:pt x="13" y="1"/>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5" name="Freeform 177"/>
            <p:cNvSpPr/>
            <p:nvPr/>
          </p:nvSpPr>
          <p:spPr bwMode="auto">
            <a:xfrm>
              <a:off x="2189163" y="5476875"/>
              <a:ext cx="122238" cy="80962"/>
            </a:xfrm>
            <a:custGeom>
              <a:avLst/>
              <a:gdLst>
                <a:gd name="T0" fmla="*/ 0 w 3"/>
                <a:gd name="T1" fmla="*/ 1 h 2"/>
                <a:gd name="T2" fmla="*/ 2 w 3"/>
                <a:gd name="T3" fmla="*/ 0 h 2"/>
                <a:gd name="T4" fmla="*/ 2 w 3"/>
                <a:gd name="T5" fmla="*/ 1 h 2"/>
                <a:gd name="T6" fmla="*/ 3 w 3"/>
                <a:gd name="T7" fmla="*/ 1 h 2"/>
              </a:gdLst>
              <a:ahLst/>
              <a:cxnLst>
                <a:cxn ang="0">
                  <a:pos x="T0" y="T1"/>
                </a:cxn>
                <a:cxn ang="0">
                  <a:pos x="T2" y="T3"/>
                </a:cxn>
                <a:cxn ang="0">
                  <a:pos x="T4" y="T5"/>
                </a:cxn>
                <a:cxn ang="0">
                  <a:pos x="T6" y="T7"/>
                </a:cxn>
              </a:cxnLst>
              <a:rect l="0" t="0" r="r" b="b"/>
              <a:pathLst>
                <a:path w="3" h="2">
                  <a:moveTo>
                    <a:pt x="0" y="1"/>
                  </a:moveTo>
                  <a:cubicBezTo>
                    <a:pt x="1" y="1"/>
                    <a:pt x="2" y="2"/>
                    <a:pt x="2" y="0"/>
                  </a:cubicBezTo>
                  <a:cubicBezTo>
                    <a:pt x="2" y="0"/>
                    <a:pt x="2" y="1"/>
                    <a:pt x="2" y="1"/>
                  </a:cubicBezTo>
                  <a:cubicBezTo>
                    <a:pt x="2" y="0"/>
                    <a:pt x="3" y="1"/>
                    <a:pt x="3" y="1"/>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6" name="Freeform 178"/>
            <p:cNvSpPr/>
            <p:nvPr/>
          </p:nvSpPr>
          <p:spPr bwMode="auto">
            <a:xfrm>
              <a:off x="1381126" y="3168650"/>
              <a:ext cx="1736725" cy="1822450"/>
            </a:xfrm>
            <a:custGeom>
              <a:avLst/>
              <a:gdLst>
                <a:gd name="T0" fmla="*/ 12 w 43"/>
                <a:gd name="T1" fmla="*/ 45 h 45"/>
                <a:gd name="T2" fmla="*/ 5 w 43"/>
                <a:gd name="T3" fmla="*/ 38 h 45"/>
                <a:gd name="T4" fmla="*/ 3 w 43"/>
                <a:gd name="T5" fmla="*/ 28 h 45"/>
                <a:gd name="T6" fmla="*/ 13 w 43"/>
                <a:gd name="T7" fmla="*/ 8 h 45"/>
                <a:gd name="T8" fmla="*/ 36 w 43"/>
                <a:gd name="T9" fmla="*/ 13 h 45"/>
                <a:gd name="T10" fmla="*/ 36 w 43"/>
                <a:gd name="T11" fmla="*/ 41 h 45"/>
                <a:gd name="T12" fmla="*/ 29 w 43"/>
                <a:gd name="T13" fmla="*/ 45 h 45"/>
                <a:gd name="T14" fmla="*/ 26 w 43"/>
                <a:gd name="T15" fmla="*/ 7 h 45"/>
                <a:gd name="T16" fmla="*/ 10 w 43"/>
                <a:gd name="T17" fmla="*/ 40 h 45"/>
                <a:gd name="T18" fmla="*/ 14 w 43"/>
                <a:gd name="T19"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5">
                  <a:moveTo>
                    <a:pt x="12" y="45"/>
                  </a:moveTo>
                  <a:cubicBezTo>
                    <a:pt x="9" y="44"/>
                    <a:pt x="6" y="40"/>
                    <a:pt x="5" y="38"/>
                  </a:cubicBezTo>
                  <a:cubicBezTo>
                    <a:pt x="3" y="35"/>
                    <a:pt x="3" y="32"/>
                    <a:pt x="3" y="28"/>
                  </a:cubicBezTo>
                  <a:cubicBezTo>
                    <a:pt x="2" y="20"/>
                    <a:pt x="6" y="12"/>
                    <a:pt x="13" y="8"/>
                  </a:cubicBezTo>
                  <a:cubicBezTo>
                    <a:pt x="22" y="3"/>
                    <a:pt x="30" y="5"/>
                    <a:pt x="36" y="13"/>
                  </a:cubicBezTo>
                  <a:cubicBezTo>
                    <a:pt x="42" y="22"/>
                    <a:pt x="43" y="33"/>
                    <a:pt x="36" y="41"/>
                  </a:cubicBezTo>
                  <a:cubicBezTo>
                    <a:pt x="34" y="43"/>
                    <a:pt x="31" y="44"/>
                    <a:pt x="29" y="45"/>
                  </a:cubicBezTo>
                  <a:cubicBezTo>
                    <a:pt x="43" y="35"/>
                    <a:pt x="42" y="14"/>
                    <a:pt x="26" y="7"/>
                  </a:cubicBezTo>
                  <a:cubicBezTo>
                    <a:pt x="8" y="0"/>
                    <a:pt x="0" y="29"/>
                    <a:pt x="10" y="40"/>
                  </a:cubicBezTo>
                  <a:cubicBezTo>
                    <a:pt x="11" y="41"/>
                    <a:pt x="13" y="43"/>
                    <a:pt x="14" y="44"/>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7" name="Freeform 179"/>
            <p:cNvSpPr/>
            <p:nvPr/>
          </p:nvSpPr>
          <p:spPr bwMode="auto">
            <a:xfrm>
              <a:off x="774701" y="3168650"/>
              <a:ext cx="485775" cy="323850"/>
            </a:xfrm>
            <a:custGeom>
              <a:avLst/>
              <a:gdLst>
                <a:gd name="T0" fmla="*/ 7 w 12"/>
                <a:gd name="T1" fmla="*/ 0 h 8"/>
                <a:gd name="T2" fmla="*/ 0 w 12"/>
                <a:gd name="T3" fmla="*/ 8 h 8"/>
                <a:gd name="T4" fmla="*/ 8 w 12"/>
                <a:gd name="T5" fmla="*/ 0 h 8"/>
                <a:gd name="T6" fmla="*/ 12 w 12"/>
                <a:gd name="T7" fmla="*/ 6 h 8"/>
                <a:gd name="T8" fmla="*/ 9 w 12"/>
                <a:gd name="T9" fmla="*/ 0 h 8"/>
              </a:gdLst>
              <a:ahLst/>
              <a:cxnLst>
                <a:cxn ang="0">
                  <a:pos x="T0" y="T1"/>
                </a:cxn>
                <a:cxn ang="0">
                  <a:pos x="T2" y="T3"/>
                </a:cxn>
                <a:cxn ang="0">
                  <a:pos x="T4" y="T5"/>
                </a:cxn>
                <a:cxn ang="0">
                  <a:pos x="T6" y="T7"/>
                </a:cxn>
                <a:cxn ang="0">
                  <a:pos x="T8" y="T9"/>
                </a:cxn>
              </a:cxnLst>
              <a:rect l="0" t="0" r="r" b="b"/>
              <a:pathLst>
                <a:path w="12" h="8">
                  <a:moveTo>
                    <a:pt x="7" y="0"/>
                  </a:moveTo>
                  <a:cubicBezTo>
                    <a:pt x="9" y="4"/>
                    <a:pt x="4" y="8"/>
                    <a:pt x="0" y="8"/>
                  </a:cubicBezTo>
                  <a:cubicBezTo>
                    <a:pt x="4" y="8"/>
                    <a:pt x="9" y="4"/>
                    <a:pt x="8" y="0"/>
                  </a:cubicBezTo>
                  <a:cubicBezTo>
                    <a:pt x="8" y="2"/>
                    <a:pt x="10" y="6"/>
                    <a:pt x="12" y="6"/>
                  </a:cubicBezTo>
                  <a:cubicBezTo>
                    <a:pt x="10" y="6"/>
                    <a:pt x="9" y="2"/>
                    <a:pt x="9" y="0"/>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8" name="Freeform 180"/>
            <p:cNvSpPr/>
            <p:nvPr/>
          </p:nvSpPr>
          <p:spPr bwMode="auto">
            <a:xfrm>
              <a:off x="3805238" y="2601913"/>
              <a:ext cx="201613" cy="323850"/>
            </a:xfrm>
            <a:custGeom>
              <a:avLst/>
              <a:gdLst>
                <a:gd name="T0" fmla="*/ 0 w 5"/>
                <a:gd name="T1" fmla="*/ 1 h 8"/>
                <a:gd name="T2" fmla="*/ 5 w 5"/>
                <a:gd name="T3" fmla="*/ 8 h 8"/>
                <a:gd name="T4" fmla="*/ 0 w 5"/>
                <a:gd name="T5" fmla="*/ 0 h 8"/>
              </a:gdLst>
              <a:ahLst/>
              <a:cxnLst>
                <a:cxn ang="0">
                  <a:pos x="T0" y="T1"/>
                </a:cxn>
                <a:cxn ang="0">
                  <a:pos x="T2" y="T3"/>
                </a:cxn>
                <a:cxn ang="0">
                  <a:pos x="T4" y="T5"/>
                </a:cxn>
              </a:cxnLst>
              <a:rect l="0" t="0" r="r" b="b"/>
              <a:pathLst>
                <a:path w="5" h="8">
                  <a:moveTo>
                    <a:pt x="0" y="1"/>
                  </a:moveTo>
                  <a:cubicBezTo>
                    <a:pt x="0" y="3"/>
                    <a:pt x="2" y="7"/>
                    <a:pt x="5" y="8"/>
                  </a:cubicBezTo>
                  <a:cubicBezTo>
                    <a:pt x="2" y="8"/>
                    <a:pt x="0" y="3"/>
                    <a:pt x="0" y="0"/>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sp>
          <p:nvSpPr>
            <p:cNvPr id="39" name="Freeform 181"/>
            <p:cNvSpPr/>
            <p:nvPr/>
          </p:nvSpPr>
          <p:spPr bwMode="auto">
            <a:xfrm>
              <a:off x="3441701" y="3533775"/>
              <a:ext cx="201613" cy="282575"/>
            </a:xfrm>
            <a:custGeom>
              <a:avLst/>
              <a:gdLst>
                <a:gd name="T0" fmla="*/ 0 w 5"/>
                <a:gd name="T1" fmla="*/ 0 h 7"/>
                <a:gd name="T2" fmla="*/ 5 w 5"/>
                <a:gd name="T3" fmla="*/ 5 h 7"/>
                <a:gd name="T4" fmla="*/ 0 w 5"/>
                <a:gd name="T5" fmla="*/ 0 h 7"/>
              </a:gdLst>
              <a:ahLst/>
              <a:cxnLst>
                <a:cxn ang="0">
                  <a:pos x="T0" y="T1"/>
                </a:cxn>
                <a:cxn ang="0">
                  <a:pos x="T2" y="T3"/>
                </a:cxn>
                <a:cxn ang="0">
                  <a:pos x="T4" y="T5"/>
                </a:cxn>
              </a:cxnLst>
              <a:rect l="0" t="0" r="r" b="b"/>
              <a:pathLst>
                <a:path w="5" h="7">
                  <a:moveTo>
                    <a:pt x="0" y="0"/>
                  </a:moveTo>
                  <a:cubicBezTo>
                    <a:pt x="0" y="2"/>
                    <a:pt x="2" y="7"/>
                    <a:pt x="5" y="5"/>
                  </a:cubicBezTo>
                  <a:cubicBezTo>
                    <a:pt x="2" y="6"/>
                    <a:pt x="0" y="2"/>
                    <a:pt x="0" y="0"/>
                  </a:cubicBezTo>
                </a:path>
              </a:pathLst>
            </a:custGeom>
            <a:grpFill/>
            <a:ln w="39688" cap="rnd">
              <a:noFill/>
              <a:prstDash val="solid"/>
              <a:round/>
            </a:ln>
          </p:spPr>
          <p:txBody>
            <a:bodyPr vert="horz" wrap="square" lIns="45720" tIns="22860" rIns="45720" bIns="228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latin typeface="印品黑体" panose="00000500000000000000" pitchFamily="2" charset="-122"/>
              </a:endParaRPr>
            </a:p>
          </p:txBody>
        </p:sp>
      </p:grpSp>
      <p:sp>
        <p:nvSpPr>
          <p:cNvPr id="40" name="页脚占位符 6">
            <a:extLst>
              <a:ext uri="{FF2B5EF4-FFF2-40B4-BE49-F238E27FC236}">
                <a16:creationId xmlns:a16="http://schemas.microsoft.com/office/drawing/2014/main" id="{AA2CEED3-43AC-4E69-9A48-F13AAEA6864B}"/>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41" name="灯片编号占位符 7">
            <a:extLst>
              <a:ext uri="{FF2B5EF4-FFF2-40B4-BE49-F238E27FC236}">
                <a16:creationId xmlns:a16="http://schemas.microsoft.com/office/drawing/2014/main" id="{65F1A1D6-2E7B-476E-B959-C333DF26E5F6}"/>
              </a:ext>
            </a:extLst>
          </p:cNvPr>
          <p:cNvSpPr>
            <a:spLocks noGrp="1"/>
          </p:cNvSpPr>
          <p:nvPr>
            <p:ph type="sldNum" sz="quarter" idx="12"/>
          </p:nvPr>
        </p:nvSpPr>
        <p:spPr>
          <a:xfrm>
            <a:off x="9206716" y="6539160"/>
            <a:ext cx="2700000" cy="316800"/>
          </a:xfrm>
        </p:spPr>
        <p:txBody>
          <a:bodyPr/>
          <a:lstStyle/>
          <a:p>
            <a:fld id="{49AE70B2-8BF9-45C0-BB95-33D1B9D3A854}" type="slidenum">
              <a:rPr lang="zh-CN" altLang="en-US" smtClean="0"/>
              <a:t>6</a:t>
            </a:fld>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961258" y="562915"/>
            <a:ext cx="2476632" cy="584775"/>
          </a:xfrm>
          <a:prstGeom prst="rect">
            <a:avLst/>
          </a:prstGeom>
          <a:noFill/>
        </p:spPr>
        <p:txBody>
          <a:bodyPr wrap="square" rtlCol="0">
            <a:spAutoFit/>
          </a:bodyPr>
          <a:lstStyle/>
          <a:p>
            <a:pPr algn="dist" defTabSz="457200"/>
            <a:r>
              <a:rPr lang="zh-CN" altLang="en-US" sz="3200" b="1" dirty="0">
                <a:solidFill>
                  <a:prstClr val="black">
                    <a:lumMod val="75000"/>
                    <a:lumOff val="25000"/>
                  </a:prstClr>
                </a:solidFill>
                <a:latin typeface="+mj-ea"/>
                <a:ea typeface="+mj-ea"/>
              </a:rPr>
              <a:t>数据来源</a:t>
            </a:r>
          </a:p>
        </p:txBody>
      </p:sp>
      <p:grpSp>
        <p:nvGrpSpPr>
          <p:cNvPr id="19" name="组合 18"/>
          <p:cNvGrpSpPr/>
          <p:nvPr/>
        </p:nvGrpSpPr>
        <p:grpSpPr>
          <a:xfrm>
            <a:off x="141962" y="645313"/>
            <a:ext cx="1375642" cy="1956803"/>
            <a:chOff x="1289955" y="1628061"/>
            <a:chExt cx="3941631" cy="5174701"/>
          </a:xfrm>
        </p:grpSpPr>
        <p:sp>
          <p:nvSpPr>
            <p:cNvPr id="20" name="Shape 209"/>
            <p:cNvSpPr/>
            <p:nvPr/>
          </p:nvSpPr>
          <p:spPr>
            <a:xfrm rot="3758493">
              <a:off x="2721879" y="4293055"/>
              <a:ext cx="2954498" cy="2064916"/>
            </a:xfrm>
            <a:custGeom>
              <a:avLst/>
              <a:gdLst/>
              <a:ahLst/>
              <a:cxnLst>
                <a:cxn ang="0">
                  <a:pos x="wd2" y="hd2"/>
                </a:cxn>
                <a:cxn ang="5400000">
                  <a:pos x="wd2" y="hd2"/>
                </a:cxn>
                <a:cxn ang="10800000">
                  <a:pos x="wd2" y="hd2"/>
                </a:cxn>
                <a:cxn ang="16200000">
                  <a:pos x="wd2" y="hd2"/>
                </a:cxn>
              </a:cxnLst>
              <a:rect l="0" t="0" r="r" b="b"/>
              <a:pathLst>
                <a:path w="21600" h="21014" extrusionOk="0">
                  <a:moveTo>
                    <a:pt x="0" y="11730"/>
                  </a:moveTo>
                  <a:cubicBezTo>
                    <a:pt x="550" y="11385"/>
                    <a:pt x="818" y="11200"/>
                    <a:pt x="1446" y="10869"/>
                  </a:cubicBezTo>
                  <a:cubicBezTo>
                    <a:pt x="3278" y="9905"/>
                    <a:pt x="4075" y="10600"/>
                    <a:pt x="4893" y="12949"/>
                  </a:cubicBezTo>
                  <a:cubicBezTo>
                    <a:pt x="5476" y="14623"/>
                    <a:pt x="6411" y="21325"/>
                    <a:pt x="8440" y="21003"/>
                  </a:cubicBezTo>
                  <a:cubicBezTo>
                    <a:pt x="10807" y="20628"/>
                    <a:pt x="9528" y="13017"/>
                    <a:pt x="9431" y="11082"/>
                  </a:cubicBezTo>
                  <a:cubicBezTo>
                    <a:pt x="9316" y="8800"/>
                    <a:pt x="8806" y="3250"/>
                    <a:pt x="11582" y="4352"/>
                  </a:cubicBezTo>
                  <a:cubicBezTo>
                    <a:pt x="13589" y="5149"/>
                    <a:pt x="14535" y="10567"/>
                    <a:pt x="16445" y="10863"/>
                  </a:cubicBezTo>
                  <a:cubicBezTo>
                    <a:pt x="18644" y="11204"/>
                    <a:pt x="17737" y="6638"/>
                    <a:pt x="17704" y="4600"/>
                  </a:cubicBezTo>
                  <a:cubicBezTo>
                    <a:pt x="17639" y="584"/>
                    <a:pt x="18794" y="-275"/>
                    <a:pt x="21600" y="69"/>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印品黑体" panose="00000500000000000000" pitchFamily="2" charset="-122"/>
              </a:endParaRPr>
            </a:p>
          </p:txBody>
        </p:sp>
        <p:grpSp>
          <p:nvGrpSpPr>
            <p:cNvPr id="21" name="组 13"/>
            <p:cNvGrpSpPr/>
            <p:nvPr/>
          </p:nvGrpSpPr>
          <p:grpSpPr>
            <a:xfrm>
              <a:off x="1289955" y="1628061"/>
              <a:ext cx="2187025" cy="2569107"/>
              <a:chOff x="5943842" y="1013911"/>
              <a:chExt cx="2187025" cy="2569107"/>
            </a:xfrm>
          </p:grpSpPr>
          <p:sp>
            <p:nvSpPr>
              <p:cNvPr id="22" name="Shape 202"/>
              <p:cNvSpPr/>
              <p:nvPr/>
            </p:nvSpPr>
            <p:spPr>
              <a:xfrm rot="3758493">
                <a:off x="6440283" y="1924630"/>
                <a:ext cx="1816414" cy="510440"/>
              </a:xfrm>
              <a:custGeom>
                <a:avLst/>
                <a:gdLst/>
                <a:ahLst/>
                <a:cxnLst>
                  <a:cxn ang="0">
                    <a:pos x="wd2" y="hd2"/>
                  </a:cxn>
                  <a:cxn ang="5400000">
                    <a:pos x="wd2" y="hd2"/>
                  </a:cxn>
                  <a:cxn ang="10800000">
                    <a:pos x="wd2" y="hd2"/>
                  </a:cxn>
                  <a:cxn ang="16200000">
                    <a:pos x="wd2" y="hd2"/>
                  </a:cxn>
                </a:cxnLst>
                <a:rect l="0" t="0" r="r" b="b"/>
                <a:pathLst>
                  <a:path w="21600" h="20522" extrusionOk="0">
                    <a:moveTo>
                      <a:pt x="21600" y="743"/>
                    </a:moveTo>
                    <a:cubicBezTo>
                      <a:pt x="19799" y="-786"/>
                      <a:pt x="18140" y="461"/>
                      <a:pt x="16279" y="823"/>
                    </a:cubicBezTo>
                    <a:cubicBezTo>
                      <a:pt x="10853" y="1876"/>
                      <a:pt x="5372" y="1461"/>
                      <a:pt x="0" y="4698"/>
                    </a:cubicBezTo>
                    <a:lnTo>
                      <a:pt x="0" y="20521"/>
                    </a:lnTo>
                    <a:lnTo>
                      <a:pt x="1843" y="19747"/>
                    </a:lnTo>
                    <a:cubicBezTo>
                      <a:pt x="4727" y="19759"/>
                      <a:pt x="13025" y="19305"/>
                      <a:pt x="15903" y="19016"/>
                    </a:cubicBezTo>
                    <a:cubicBezTo>
                      <a:pt x="17715" y="18834"/>
                      <a:pt x="19629" y="20814"/>
                      <a:pt x="21376" y="20485"/>
                    </a:cubicBezTo>
                  </a:path>
                </a:pathLst>
              </a:custGeom>
              <a:solidFill>
                <a:schemeClr val="bg1"/>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印品黑体" panose="00000500000000000000" pitchFamily="2" charset="-122"/>
                </a:endParaRPr>
              </a:p>
            </p:txBody>
          </p:sp>
          <p:sp>
            <p:nvSpPr>
              <p:cNvPr id="23" name="Shape 203"/>
              <p:cNvSpPr/>
              <p:nvPr/>
            </p:nvSpPr>
            <p:spPr>
              <a:xfrm rot="3758493">
                <a:off x="7743128" y="2715926"/>
                <a:ext cx="42879" cy="488621"/>
              </a:xfrm>
              <a:custGeom>
                <a:avLst/>
                <a:gdLst/>
                <a:ahLst/>
                <a:cxnLst>
                  <a:cxn ang="0">
                    <a:pos x="wd2" y="hd2"/>
                  </a:cxn>
                  <a:cxn ang="5400000">
                    <a:pos x="wd2" y="hd2"/>
                  </a:cxn>
                  <a:cxn ang="10800000">
                    <a:pos x="wd2" y="hd2"/>
                  </a:cxn>
                  <a:cxn ang="16200000">
                    <a:pos x="wd2" y="hd2"/>
                  </a:cxn>
                </a:cxnLst>
                <a:rect l="0" t="0" r="r" b="b"/>
                <a:pathLst>
                  <a:path w="17274" h="21600" extrusionOk="0">
                    <a:moveTo>
                      <a:pt x="0" y="0"/>
                    </a:moveTo>
                    <a:cubicBezTo>
                      <a:pt x="21600" y="2677"/>
                      <a:pt x="19974" y="16418"/>
                      <a:pt x="11161" y="2160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印品黑体" panose="00000500000000000000" pitchFamily="2" charset="-122"/>
                </a:endParaRPr>
              </a:p>
            </p:txBody>
          </p:sp>
          <p:sp>
            <p:nvSpPr>
              <p:cNvPr id="24" name="Shape 204"/>
              <p:cNvSpPr/>
              <p:nvPr/>
            </p:nvSpPr>
            <p:spPr>
              <a:xfrm rot="3758493">
                <a:off x="6688919" y="1820269"/>
                <a:ext cx="124286" cy="3417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761" y="15753"/>
                      <a:pt x="1840" y="7112"/>
                      <a:pt x="0" y="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印品黑体" panose="00000500000000000000" pitchFamily="2" charset="-122"/>
                </a:endParaRPr>
              </a:p>
            </p:txBody>
          </p:sp>
          <p:sp>
            <p:nvSpPr>
              <p:cNvPr id="25" name="Shape 205"/>
              <p:cNvSpPr/>
              <p:nvPr/>
            </p:nvSpPr>
            <p:spPr>
              <a:xfrm rot="3758493">
                <a:off x="6847335" y="1900060"/>
                <a:ext cx="869668" cy="1031590"/>
              </a:xfrm>
              <a:custGeom>
                <a:avLst/>
                <a:gdLst/>
                <a:ahLst/>
                <a:cxnLst>
                  <a:cxn ang="0">
                    <a:pos x="wd2" y="hd2"/>
                  </a:cxn>
                  <a:cxn ang="5400000">
                    <a:pos x="wd2" y="hd2"/>
                  </a:cxn>
                  <a:cxn ang="10800000">
                    <a:pos x="wd2" y="hd2"/>
                  </a:cxn>
                  <a:cxn ang="16200000">
                    <a:pos x="wd2" y="hd2"/>
                  </a:cxn>
                </a:cxnLst>
                <a:rect l="0" t="0" r="r" b="b"/>
                <a:pathLst>
                  <a:path w="19469" h="16954" extrusionOk="0">
                    <a:moveTo>
                      <a:pt x="0" y="11121"/>
                    </a:moveTo>
                    <a:cubicBezTo>
                      <a:pt x="167" y="10786"/>
                      <a:pt x="-956" y="-4646"/>
                      <a:pt x="4852" y="2248"/>
                    </a:cubicBezTo>
                    <a:cubicBezTo>
                      <a:pt x="5261" y="461"/>
                      <a:pt x="6192" y="-121"/>
                      <a:pt x="7478" y="78"/>
                    </a:cubicBezTo>
                    <a:cubicBezTo>
                      <a:pt x="8279" y="78"/>
                      <a:pt x="9110" y="711"/>
                      <a:pt x="9174" y="2178"/>
                    </a:cubicBezTo>
                    <a:cubicBezTo>
                      <a:pt x="10318" y="734"/>
                      <a:pt x="10808" y="-213"/>
                      <a:pt x="12478" y="41"/>
                    </a:cubicBezTo>
                    <a:cubicBezTo>
                      <a:pt x="13434" y="0"/>
                      <a:pt x="13608" y="1386"/>
                      <a:pt x="13442" y="1960"/>
                    </a:cubicBezTo>
                    <a:cubicBezTo>
                      <a:pt x="19959" y="-3583"/>
                      <a:pt x="20644" y="13929"/>
                      <a:pt x="18086" y="16954"/>
                    </a:cubicBezTo>
                  </a:path>
                </a:pathLst>
              </a:custGeom>
              <a:solidFill>
                <a:schemeClr val="bg1"/>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印品黑体" panose="00000500000000000000" pitchFamily="2" charset="-122"/>
                </a:endParaRPr>
              </a:p>
            </p:txBody>
          </p:sp>
          <p:sp>
            <p:nvSpPr>
              <p:cNvPr id="26" name="Shape 206"/>
              <p:cNvSpPr/>
              <p:nvPr/>
            </p:nvSpPr>
            <p:spPr>
              <a:xfrm rot="3758493">
                <a:off x="6164716" y="2541971"/>
                <a:ext cx="1046419" cy="281861"/>
              </a:xfrm>
              <a:custGeom>
                <a:avLst/>
                <a:gdLst/>
                <a:ahLst/>
                <a:cxnLst>
                  <a:cxn ang="0">
                    <a:pos x="wd2" y="hd2"/>
                  </a:cxn>
                  <a:cxn ang="5400000">
                    <a:pos x="wd2" y="hd2"/>
                  </a:cxn>
                  <a:cxn ang="10800000">
                    <a:pos x="wd2" y="hd2"/>
                  </a:cxn>
                  <a:cxn ang="16200000">
                    <a:pos x="wd2" y="hd2"/>
                  </a:cxn>
                </a:cxnLst>
                <a:rect l="0" t="0" r="r" b="b"/>
                <a:pathLst>
                  <a:path w="21600" h="21574" extrusionOk="0">
                    <a:moveTo>
                      <a:pt x="1076" y="12061"/>
                    </a:moveTo>
                    <a:cubicBezTo>
                      <a:pt x="497" y="8498"/>
                      <a:pt x="228" y="3669"/>
                      <a:pt x="0" y="0"/>
                    </a:cubicBezTo>
                    <a:cubicBezTo>
                      <a:pt x="6860" y="545"/>
                      <a:pt x="13608" y="-26"/>
                      <a:pt x="20206" y="3388"/>
                    </a:cubicBezTo>
                    <a:cubicBezTo>
                      <a:pt x="20298" y="9884"/>
                      <a:pt x="21430" y="15807"/>
                      <a:pt x="21600" y="21574"/>
                    </a:cubicBezTo>
                  </a:path>
                </a:pathLst>
              </a:custGeom>
              <a:solidFill>
                <a:srgbClr val="E7E4EA"/>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印品黑体" panose="00000500000000000000" pitchFamily="2" charset="-122"/>
                </a:endParaRPr>
              </a:p>
            </p:txBody>
          </p:sp>
          <p:sp>
            <p:nvSpPr>
              <p:cNvPr id="27" name="Shape 207"/>
              <p:cNvSpPr/>
              <p:nvPr/>
            </p:nvSpPr>
            <p:spPr>
              <a:xfrm rot="3758493">
                <a:off x="5742745" y="2584036"/>
                <a:ext cx="1200079" cy="797886"/>
              </a:xfrm>
              <a:custGeom>
                <a:avLst/>
                <a:gdLst/>
                <a:ahLst/>
                <a:cxnLst>
                  <a:cxn ang="0">
                    <a:pos x="wd2" y="hd2"/>
                  </a:cxn>
                  <a:cxn ang="5400000">
                    <a:pos x="wd2" y="hd2"/>
                  </a:cxn>
                  <a:cxn ang="10800000">
                    <a:pos x="wd2" y="hd2"/>
                  </a:cxn>
                  <a:cxn ang="16200000">
                    <a:pos x="wd2" y="hd2"/>
                  </a:cxn>
                </a:cxnLst>
                <a:rect l="0" t="0" r="r" b="b"/>
                <a:pathLst>
                  <a:path w="21600" h="20676" extrusionOk="0">
                    <a:moveTo>
                      <a:pt x="1467" y="19871"/>
                    </a:moveTo>
                    <a:cubicBezTo>
                      <a:pt x="2596" y="15187"/>
                      <a:pt x="1342" y="5194"/>
                      <a:pt x="0" y="486"/>
                    </a:cubicBezTo>
                    <a:cubicBezTo>
                      <a:pt x="6032" y="-924"/>
                      <a:pt x="11979" y="1155"/>
                      <a:pt x="18133" y="1422"/>
                    </a:cubicBezTo>
                    <a:cubicBezTo>
                      <a:pt x="19277" y="7634"/>
                      <a:pt x="21219" y="14259"/>
                      <a:pt x="21600" y="20676"/>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印品黑体" panose="00000500000000000000" pitchFamily="2" charset="-122"/>
                </a:endParaRPr>
              </a:p>
            </p:txBody>
          </p:sp>
          <p:sp>
            <p:nvSpPr>
              <p:cNvPr id="28" name="Shape 208"/>
              <p:cNvSpPr/>
              <p:nvPr/>
            </p:nvSpPr>
            <p:spPr>
              <a:xfrm rot="3758493">
                <a:off x="6601321" y="998391"/>
                <a:ext cx="383966" cy="415006"/>
              </a:xfrm>
              <a:custGeom>
                <a:avLst/>
                <a:gdLst/>
                <a:ahLst/>
                <a:cxnLst>
                  <a:cxn ang="0">
                    <a:pos x="wd2" y="hd2"/>
                  </a:cxn>
                  <a:cxn ang="5400000">
                    <a:pos x="wd2" y="hd2"/>
                  </a:cxn>
                  <a:cxn ang="10800000">
                    <a:pos x="wd2" y="hd2"/>
                  </a:cxn>
                  <a:cxn ang="16200000">
                    <a:pos x="wd2" y="hd2"/>
                  </a:cxn>
                </a:cxnLst>
                <a:rect l="0" t="0" r="r" b="b"/>
                <a:pathLst>
                  <a:path w="21399" h="21600" extrusionOk="0">
                    <a:moveTo>
                      <a:pt x="21399" y="0"/>
                    </a:moveTo>
                    <a:cubicBezTo>
                      <a:pt x="14641" y="0"/>
                      <a:pt x="6540" y="886"/>
                      <a:pt x="325" y="1003"/>
                    </a:cubicBezTo>
                    <a:cubicBezTo>
                      <a:pt x="-42" y="7726"/>
                      <a:pt x="-201" y="14997"/>
                      <a:pt x="411" y="21600"/>
                    </a:cubicBezTo>
                    <a:cubicBezTo>
                      <a:pt x="6724" y="20829"/>
                      <a:pt x="13779" y="19988"/>
                      <a:pt x="20126" y="20284"/>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印品黑体" panose="00000500000000000000" pitchFamily="2" charset="-122"/>
                </a:endParaRPr>
              </a:p>
            </p:txBody>
          </p:sp>
          <p:sp>
            <p:nvSpPr>
              <p:cNvPr id="29" name="Shape 210"/>
              <p:cNvSpPr/>
              <p:nvPr/>
            </p:nvSpPr>
            <p:spPr>
              <a:xfrm rot="3758493">
                <a:off x="7598750" y="2950768"/>
                <a:ext cx="573187" cy="4910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302" y="21128"/>
                      <a:pt x="15635" y="15045"/>
                      <a:pt x="21600" y="9996"/>
                    </a:cubicBezTo>
                    <a:cubicBezTo>
                      <a:pt x="14594" y="7013"/>
                      <a:pt x="7961" y="2130"/>
                      <a:pt x="709" y="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印品黑体" panose="00000500000000000000" pitchFamily="2" charset="-122"/>
                </a:endParaRPr>
              </a:p>
            </p:txBody>
          </p:sp>
        </p:grpSp>
      </p:grpSp>
      <p:sp>
        <p:nvSpPr>
          <p:cNvPr id="17" name="文本框 16"/>
          <p:cNvSpPr txBox="1"/>
          <p:nvPr/>
        </p:nvSpPr>
        <p:spPr>
          <a:xfrm>
            <a:off x="2445110" y="1684060"/>
            <a:ext cx="8161936" cy="707886"/>
          </a:xfrm>
          <a:custGeom>
            <a:avLst/>
            <a:gdLst>
              <a:gd name="connsiteX0" fmla="*/ 0 w 7743622"/>
              <a:gd name="connsiteY0" fmla="*/ 0 h 1200329"/>
              <a:gd name="connsiteX1" fmla="*/ 363355 w 7743622"/>
              <a:gd name="connsiteY1" fmla="*/ 0 h 1200329"/>
              <a:gd name="connsiteX2" fmla="*/ 881582 w 7743622"/>
              <a:gd name="connsiteY2" fmla="*/ 0 h 1200329"/>
              <a:gd name="connsiteX3" fmla="*/ 1632117 w 7743622"/>
              <a:gd name="connsiteY3" fmla="*/ 0 h 1200329"/>
              <a:gd name="connsiteX4" fmla="*/ 2382653 w 7743622"/>
              <a:gd name="connsiteY4" fmla="*/ 0 h 1200329"/>
              <a:gd name="connsiteX5" fmla="*/ 2900880 w 7743622"/>
              <a:gd name="connsiteY5" fmla="*/ 0 h 1200329"/>
              <a:gd name="connsiteX6" fmla="*/ 3264235 w 7743622"/>
              <a:gd name="connsiteY6" fmla="*/ 0 h 1200329"/>
              <a:gd name="connsiteX7" fmla="*/ 3937334 w 7743622"/>
              <a:gd name="connsiteY7" fmla="*/ 0 h 1200329"/>
              <a:gd name="connsiteX8" fmla="*/ 4300689 w 7743622"/>
              <a:gd name="connsiteY8" fmla="*/ 0 h 1200329"/>
              <a:gd name="connsiteX9" fmla="*/ 4741479 w 7743622"/>
              <a:gd name="connsiteY9" fmla="*/ 0 h 1200329"/>
              <a:gd name="connsiteX10" fmla="*/ 5104834 w 7743622"/>
              <a:gd name="connsiteY10" fmla="*/ 0 h 1200329"/>
              <a:gd name="connsiteX11" fmla="*/ 5855370 w 7743622"/>
              <a:gd name="connsiteY11" fmla="*/ 0 h 1200329"/>
              <a:gd name="connsiteX12" fmla="*/ 6451033 w 7743622"/>
              <a:gd name="connsiteY12" fmla="*/ 0 h 1200329"/>
              <a:gd name="connsiteX13" fmla="*/ 7201568 w 7743622"/>
              <a:gd name="connsiteY13" fmla="*/ 0 h 1200329"/>
              <a:gd name="connsiteX14" fmla="*/ 7743622 w 7743622"/>
              <a:gd name="connsiteY14" fmla="*/ 0 h 1200329"/>
              <a:gd name="connsiteX15" fmla="*/ 7743622 w 7743622"/>
              <a:gd name="connsiteY15" fmla="*/ 388106 h 1200329"/>
              <a:gd name="connsiteX16" fmla="*/ 7743622 w 7743622"/>
              <a:gd name="connsiteY16" fmla="*/ 812223 h 1200329"/>
              <a:gd name="connsiteX17" fmla="*/ 7743622 w 7743622"/>
              <a:gd name="connsiteY17" fmla="*/ 1200329 h 1200329"/>
              <a:gd name="connsiteX18" fmla="*/ 7225395 w 7743622"/>
              <a:gd name="connsiteY18" fmla="*/ 1200329 h 1200329"/>
              <a:gd name="connsiteX19" fmla="*/ 6552296 w 7743622"/>
              <a:gd name="connsiteY19" fmla="*/ 1200329 h 1200329"/>
              <a:gd name="connsiteX20" fmla="*/ 5879196 w 7743622"/>
              <a:gd name="connsiteY20" fmla="*/ 1200329 h 1200329"/>
              <a:gd name="connsiteX21" fmla="*/ 5283533 w 7743622"/>
              <a:gd name="connsiteY21" fmla="*/ 1200329 h 1200329"/>
              <a:gd name="connsiteX22" fmla="*/ 4765306 w 7743622"/>
              <a:gd name="connsiteY22" fmla="*/ 1200329 h 1200329"/>
              <a:gd name="connsiteX23" fmla="*/ 4014770 w 7743622"/>
              <a:gd name="connsiteY23" fmla="*/ 1200329 h 1200329"/>
              <a:gd name="connsiteX24" fmla="*/ 3573979 w 7743622"/>
              <a:gd name="connsiteY24" fmla="*/ 1200329 h 1200329"/>
              <a:gd name="connsiteX25" fmla="*/ 3133189 w 7743622"/>
              <a:gd name="connsiteY25" fmla="*/ 1200329 h 1200329"/>
              <a:gd name="connsiteX26" fmla="*/ 2769834 w 7743622"/>
              <a:gd name="connsiteY26" fmla="*/ 1200329 h 1200329"/>
              <a:gd name="connsiteX27" fmla="*/ 2096735 w 7743622"/>
              <a:gd name="connsiteY27" fmla="*/ 1200329 h 1200329"/>
              <a:gd name="connsiteX28" fmla="*/ 1655944 w 7743622"/>
              <a:gd name="connsiteY28" fmla="*/ 1200329 h 1200329"/>
              <a:gd name="connsiteX29" fmla="*/ 1060281 w 7743622"/>
              <a:gd name="connsiteY29" fmla="*/ 1200329 h 1200329"/>
              <a:gd name="connsiteX30" fmla="*/ 542054 w 7743622"/>
              <a:gd name="connsiteY30" fmla="*/ 1200329 h 1200329"/>
              <a:gd name="connsiteX31" fmla="*/ 0 w 7743622"/>
              <a:gd name="connsiteY31" fmla="*/ 1200329 h 1200329"/>
              <a:gd name="connsiteX32" fmla="*/ 0 w 7743622"/>
              <a:gd name="connsiteY32" fmla="*/ 836229 h 1200329"/>
              <a:gd name="connsiteX33" fmla="*/ 0 w 7743622"/>
              <a:gd name="connsiteY33" fmla="*/ 460126 h 1200329"/>
              <a:gd name="connsiteX34" fmla="*/ 0 w 7743622"/>
              <a:gd name="connsiteY34"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743622" h="1200329" fill="none" extrusionOk="0">
                <a:moveTo>
                  <a:pt x="0" y="0"/>
                </a:moveTo>
                <a:cubicBezTo>
                  <a:pt x="80133" y="-13279"/>
                  <a:pt x="221623" y="37100"/>
                  <a:pt x="363355" y="0"/>
                </a:cubicBezTo>
                <a:cubicBezTo>
                  <a:pt x="505087" y="-37100"/>
                  <a:pt x="721335" y="56275"/>
                  <a:pt x="881582" y="0"/>
                </a:cubicBezTo>
                <a:cubicBezTo>
                  <a:pt x="1041829" y="-56275"/>
                  <a:pt x="1415994" y="52991"/>
                  <a:pt x="1632117" y="0"/>
                </a:cubicBezTo>
                <a:cubicBezTo>
                  <a:pt x="1848240" y="-52991"/>
                  <a:pt x="2021798" y="87070"/>
                  <a:pt x="2382653" y="0"/>
                </a:cubicBezTo>
                <a:cubicBezTo>
                  <a:pt x="2743508" y="-87070"/>
                  <a:pt x="2645557" y="38051"/>
                  <a:pt x="2900880" y="0"/>
                </a:cubicBezTo>
                <a:cubicBezTo>
                  <a:pt x="3156203" y="-38051"/>
                  <a:pt x="3109681" y="6294"/>
                  <a:pt x="3264235" y="0"/>
                </a:cubicBezTo>
                <a:cubicBezTo>
                  <a:pt x="3418790" y="-6294"/>
                  <a:pt x="3606072" y="34547"/>
                  <a:pt x="3937334" y="0"/>
                </a:cubicBezTo>
                <a:cubicBezTo>
                  <a:pt x="4268596" y="-34547"/>
                  <a:pt x="4213156" y="22948"/>
                  <a:pt x="4300689" y="0"/>
                </a:cubicBezTo>
                <a:cubicBezTo>
                  <a:pt x="4388223" y="-22948"/>
                  <a:pt x="4597650" y="29036"/>
                  <a:pt x="4741479" y="0"/>
                </a:cubicBezTo>
                <a:cubicBezTo>
                  <a:pt x="4885308" y="-29036"/>
                  <a:pt x="4933379" y="416"/>
                  <a:pt x="5104834" y="0"/>
                </a:cubicBezTo>
                <a:cubicBezTo>
                  <a:pt x="5276289" y="-416"/>
                  <a:pt x="5605729" y="15767"/>
                  <a:pt x="5855370" y="0"/>
                </a:cubicBezTo>
                <a:cubicBezTo>
                  <a:pt x="6105011" y="-15767"/>
                  <a:pt x="6204235" y="30782"/>
                  <a:pt x="6451033" y="0"/>
                </a:cubicBezTo>
                <a:cubicBezTo>
                  <a:pt x="6697831" y="-30782"/>
                  <a:pt x="6983508" y="38293"/>
                  <a:pt x="7201568" y="0"/>
                </a:cubicBezTo>
                <a:cubicBezTo>
                  <a:pt x="7419628" y="-38293"/>
                  <a:pt x="7565983" y="47172"/>
                  <a:pt x="7743622" y="0"/>
                </a:cubicBezTo>
                <a:cubicBezTo>
                  <a:pt x="7762551" y="193609"/>
                  <a:pt x="7733933" y="294899"/>
                  <a:pt x="7743622" y="388106"/>
                </a:cubicBezTo>
                <a:cubicBezTo>
                  <a:pt x="7753311" y="481313"/>
                  <a:pt x="7694948" y="714573"/>
                  <a:pt x="7743622" y="812223"/>
                </a:cubicBezTo>
                <a:cubicBezTo>
                  <a:pt x="7792296" y="909873"/>
                  <a:pt x="7713200" y="1009083"/>
                  <a:pt x="7743622" y="1200329"/>
                </a:cubicBezTo>
                <a:cubicBezTo>
                  <a:pt x="7505709" y="1254772"/>
                  <a:pt x="7406831" y="1180457"/>
                  <a:pt x="7225395" y="1200329"/>
                </a:cubicBezTo>
                <a:cubicBezTo>
                  <a:pt x="7043959" y="1220201"/>
                  <a:pt x="6817403" y="1179692"/>
                  <a:pt x="6552296" y="1200329"/>
                </a:cubicBezTo>
                <a:cubicBezTo>
                  <a:pt x="6287189" y="1220966"/>
                  <a:pt x="6167433" y="1147378"/>
                  <a:pt x="5879196" y="1200329"/>
                </a:cubicBezTo>
                <a:cubicBezTo>
                  <a:pt x="5590959" y="1253280"/>
                  <a:pt x="5455221" y="1173106"/>
                  <a:pt x="5283533" y="1200329"/>
                </a:cubicBezTo>
                <a:cubicBezTo>
                  <a:pt x="5111845" y="1227552"/>
                  <a:pt x="4917949" y="1142989"/>
                  <a:pt x="4765306" y="1200329"/>
                </a:cubicBezTo>
                <a:cubicBezTo>
                  <a:pt x="4612663" y="1257669"/>
                  <a:pt x="4344346" y="1128330"/>
                  <a:pt x="4014770" y="1200329"/>
                </a:cubicBezTo>
                <a:cubicBezTo>
                  <a:pt x="3685194" y="1272328"/>
                  <a:pt x="3773553" y="1150030"/>
                  <a:pt x="3573979" y="1200329"/>
                </a:cubicBezTo>
                <a:cubicBezTo>
                  <a:pt x="3374405" y="1250628"/>
                  <a:pt x="3345995" y="1175379"/>
                  <a:pt x="3133189" y="1200329"/>
                </a:cubicBezTo>
                <a:cubicBezTo>
                  <a:pt x="2920383" y="1225279"/>
                  <a:pt x="2856166" y="1189891"/>
                  <a:pt x="2769834" y="1200329"/>
                </a:cubicBezTo>
                <a:cubicBezTo>
                  <a:pt x="2683502" y="1210767"/>
                  <a:pt x="2385229" y="1141406"/>
                  <a:pt x="2096735" y="1200329"/>
                </a:cubicBezTo>
                <a:cubicBezTo>
                  <a:pt x="1808241" y="1259252"/>
                  <a:pt x="1875007" y="1160244"/>
                  <a:pt x="1655944" y="1200329"/>
                </a:cubicBezTo>
                <a:cubicBezTo>
                  <a:pt x="1436881" y="1240414"/>
                  <a:pt x="1299965" y="1158618"/>
                  <a:pt x="1060281" y="1200329"/>
                </a:cubicBezTo>
                <a:cubicBezTo>
                  <a:pt x="820597" y="1242040"/>
                  <a:pt x="703663" y="1148075"/>
                  <a:pt x="542054" y="1200329"/>
                </a:cubicBezTo>
                <a:cubicBezTo>
                  <a:pt x="380445" y="1252583"/>
                  <a:pt x="172990" y="1142835"/>
                  <a:pt x="0" y="1200329"/>
                </a:cubicBezTo>
                <a:cubicBezTo>
                  <a:pt x="-24337" y="1123041"/>
                  <a:pt x="34800" y="1010465"/>
                  <a:pt x="0" y="836229"/>
                </a:cubicBezTo>
                <a:cubicBezTo>
                  <a:pt x="-34800" y="661993"/>
                  <a:pt x="8832" y="555028"/>
                  <a:pt x="0" y="460126"/>
                </a:cubicBezTo>
                <a:cubicBezTo>
                  <a:pt x="-8832" y="365224"/>
                  <a:pt x="25044" y="207556"/>
                  <a:pt x="0" y="0"/>
                </a:cubicBezTo>
                <a:close/>
              </a:path>
              <a:path w="7743622" h="1200329" stroke="0" extrusionOk="0">
                <a:moveTo>
                  <a:pt x="0" y="0"/>
                </a:moveTo>
                <a:cubicBezTo>
                  <a:pt x="289784" y="-58687"/>
                  <a:pt x="348845" y="14671"/>
                  <a:pt x="595663" y="0"/>
                </a:cubicBezTo>
                <a:cubicBezTo>
                  <a:pt x="842481" y="-14671"/>
                  <a:pt x="947309" y="69358"/>
                  <a:pt x="1268763" y="0"/>
                </a:cubicBezTo>
                <a:cubicBezTo>
                  <a:pt x="1590217" y="-69358"/>
                  <a:pt x="1603471" y="20191"/>
                  <a:pt x="1709553" y="0"/>
                </a:cubicBezTo>
                <a:cubicBezTo>
                  <a:pt x="1815635" y="-20191"/>
                  <a:pt x="2123766" y="8042"/>
                  <a:pt x="2227780" y="0"/>
                </a:cubicBezTo>
                <a:cubicBezTo>
                  <a:pt x="2331794" y="-8042"/>
                  <a:pt x="2611292" y="7968"/>
                  <a:pt x="2823444" y="0"/>
                </a:cubicBezTo>
                <a:cubicBezTo>
                  <a:pt x="3035596" y="-7968"/>
                  <a:pt x="3366302" y="14289"/>
                  <a:pt x="3573979" y="0"/>
                </a:cubicBezTo>
                <a:cubicBezTo>
                  <a:pt x="3781656" y="-14289"/>
                  <a:pt x="3954822" y="24851"/>
                  <a:pt x="4092206" y="0"/>
                </a:cubicBezTo>
                <a:cubicBezTo>
                  <a:pt x="4229590" y="-24851"/>
                  <a:pt x="4503176" y="20696"/>
                  <a:pt x="4842742" y="0"/>
                </a:cubicBezTo>
                <a:cubicBezTo>
                  <a:pt x="5182308" y="-20696"/>
                  <a:pt x="5187039" y="50414"/>
                  <a:pt x="5438405" y="0"/>
                </a:cubicBezTo>
                <a:cubicBezTo>
                  <a:pt x="5689771" y="-50414"/>
                  <a:pt x="5763712" y="37683"/>
                  <a:pt x="5956632" y="0"/>
                </a:cubicBezTo>
                <a:cubicBezTo>
                  <a:pt x="6149552" y="-37683"/>
                  <a:pt x="6485999" y="42900"/>
                  <a:pt x="6707168" y="0"/>
                </a:cubicBezTo>
                <a:cubicBezTo>
                  <a:pt x="6928337" y="-42900"/>
                  <a:pt x="7500227" y="53195"/>
                  <a:pt x="7743622" y="0"/>
                </a:cubicBezTo>
                <a:cubicBezTo>
                  <a:pt x="7786142" y="178526"/>
                  <a:pt x="7738712" y="243550"/>
                  <a:pt x="7743622" y="376103"/>
                </a:cubicBezTo>
                <a:cubicBezTo>
                  <a:pt x="7748532" y="508656"/>
                  <a:pt x="7734968" y="633756"/>
                  <a:pt x="7743622" y="764209"/>
                </a:cubicBezTo>
                <a:cubicBezTo>
                  <a:pt x="7752276" y="894662"/>
                  <a:pt x="7699206" y="1046531"/>
                  <a:pt x="7743622" y="1200329"/>
                </a:cubicBezTo>
                <a:cubicBezTo>
                  <a:pt x="7502968" y="1241447"/>
                  <a:pt x="7333359" y="1164331"/>
                  <a:pt x="7070523" y="1200329"/>
                </a:cubicBezTo>
                <a:cubicBezTo>
                  <a:pt x="6807687" y="1236327"/>
                  <a:pt x="6717521" y="1142529"/>
                  <a:pt x="6474859" y="1200329"/>
                </a:cubicBezTo>
                <a:cubicBezTo>
                  <a:pt x="6232197" y="1258129"/>
                  <a:pt x="6021314" y="1145982"/>
                  <a:pt x="5879196" y="1200329"/>
                </a:cubicBezTo>
                <a:cubicBezTo>
                  <a:pt x="5737078" y="1254676"/>
                  <a:pt x="5501436" y="1175755"/>
                  <a:pt x="5283533" y="1200329"/>
                </a:cubicBezTo>
                <a:cubicBezTo>
                  <a:pt x="5065630" y="1224903"/>
                  <a:pt x="4887810" y="1164296"/>
                  <a:pt x="4687870" y="1200329"/>
                </a:cubicBezTo>
                <a:cubicBezTo>
                  <a:pt x="4487930" y="1236362"/>
                  <a:pt x="4353222" y="1185208"/>
                  <a:pt x="4092206" y="1200329"/>
                </a:cubicBezTo>
                <a:cubicBezTo>
                  <a:pt x="3831190" y="1215450"/>
                  <a:pt x="3560963" y="1150639"/>
                  <a:pt x="3341671" y="1200329"/>
                </a:cubicBezTo>
                <a:cubicBezTo>
                  <a:pt x="3122379" y="1250019"/>
                  <a:pt x="3050359" y="1154908"/>
                  <a:pt x="2900880" y="1200329"/>
                </a:cubicBezTo>
                <a:cubicBezTo>
                  <a:pt x="2751401" y="1245750"/>
                  <a:pt x="2715418" y="1165717"/>
                  <a:pt x="2537525" y="1200329"/>
                </a:cubicBezTo>
                <a:cubicBezTo>
                  <a:pt x="2359632" y="1234941"/>
                  <a:pt x="2142906" y="1173397"/>
                  <a:pt x="1786990" y="1200329"/>
                </a:cubicBezTo>
                <a:cubicBezTo>
                  <a:pt x="1431074" y="1227261"/>
                  <a:pt x="1462159" y="1164573"/>
                  <a:pt x="1346199" y="1200329"/>
                </a:cubicBezTo>
                <a:cubicBezTo>
                  <a:pt x="1230239" y="1236085"/>
                  <a:pt x="1076729" y="1165863"/>
                  <a:pt x="982844" y="1200329"/>
                </a:cubicBezTo>
                <a:cubicBezTo>
                  <a:pt x="888959" y="1234795"/>
                  <a:pt x="240095" y="1108808"/>
                  <a:pt x="0" y="1200329"/>
                </a:cubicBezTo>
                <a:cubicBezTo>
                  <a:pt x="-16989" y="1073971"/>
                  <a:pt x="20987" y="954978"/>
                  <a:pt x="0" y="824226"/>
                </a:cubicBezTo>
                <a:cubicBezTo>
                  <a:pt x="-20987" y="693474"/>
                  <a:pt x="16458" y="566344"/>
                  <a:pt x="0" y="460126"/>
                </a:cubicBezTo>
                <a:cubicBezTo>
                  <a:pt x="-16458" y="353908"/>
                  <a:pt x="23682" y="95768"/>
                  <a:pt x="0" y="0"/>
                </a:cubicBezTo>
                <a:close/>
              </a:path>
            </a:pathLst>
          </a:custGeom>
          <a:solidFill>
            <a:schemeClr val="bg2"/>
          </a:solidFill>
          <a:ln>
            <a:solidFill>
              <a:schemeClr val="accent1">
                <a:lumMod val="75000"/>
              </a:schemeClr>
            </a:solid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defTabSz="457200"/>
            <a:r>
              <a:rPr lang="zh-CN" altLang="en-US" sz="2000" dirty="0">
                <a:solidFill>
                  <a:srgbClr val="000000"/>
                </a:solidFill>
                <a:effectLst/>
                <a:latin typeface="宋体" panose="02010600030101010101" pitchFamily="2" charset="-122"/>
                <a:ea typeface="宋体" panose="02010600030101010101" pitchFamily="2" charset="-122"/>
                <a:sym typeface="+mn-ea"/>
              </a:rPr>
              <a:t>我们通过对</a:t>
            </a:r>
            <a:r>
              <a:rPr sz="2000" b="1" dirty="0" err="1">
                <a:solidFill>
                  <a:schemeClr val="accent2">
                    <a:lumMod val="75000"/>
                  </a:schemeClr>
                </a:solidFill>
                <a:latin typeface="宋体" panose="02010600030101010101" pitchFamily="2" charset="-122"/>
                <a:ea typeface="宋体" panose="02010600030101010101" pitchFamily="2" charset="-122"/>
                <a:sym typeface="+mn-ea"/>
              </a:rPr>
              <a:t>各种入境</a:t>
            </a:r>
            <a:r>
              <a:rPr lang="zh-CN" sz="2000" b="1" dirty="0">
                <a:solidFill>
                  <a:schemeClr val="accent2">
                    <a:lumMod val="75000"/>
                  </a:schemeClr>
                </a:solidFill>
                <a:latin typeface="宋体" panose="02010600030101010101" pitchFamily="2" charset="-122"/>
                <a:ea typeface="宋体" panose="02010600030101010101" pitchFamily="2" charset="-122"/>
                <a:sym typeface="+mn-ea"/>
              </a:rPr>
              <a:t>方式</a:t>
            </a:r>
            <a:r>
              <a:rPr lang="zh-CN" altLang="en-US" sz="2000" b="1" dirty="0">
                <a:solidFill>
                  <a:schemeClr val="accent2">
                    <a:lumMod val="75000"/>
                  </a:schemeClr>
                </a:solidFill>
                <a:latin typeface="宋体" panose="02010600030101010101" pitchFamily="2" charset="-122"/>
                <a:ea typeface="宋体" panose="02010600030101010101" pitchFamily="2" charset="-122"/>
                <a:sym typeface="+mn-ea"/>
              </a:rPr>
              <a:t>来</a:t>
            </a:r>
            <a:r>
              <a:rPr sz="2000" b="1" dirty="0" err="1">
                <a:solidFill>
                  <a:schemeClr val="accent2">
                    <a:lumMod val="75000"/>
                  </a:schemeClr>
                </a:solidFill>
                <a:latin typeface="宋体" panose="02010600030101010101" pitchFamily="2" charset="-122"/>
                <a:ea typeface="宋体" panose="02010600030101010101" pitchFamily="2" charset="-122"/>
                <a:sym typeface="+mn-ea"/>
              </a:rPr>
              <a:t>澳旅客人次</a:t>
            </a:r>
            <a:r>
              <a:rPr lang="zh-CN" altLang="en-US" sz="2000" dirty="0">
                <a:solidFill>
                  <a:srgbClr val="000000"/>
                </a:solidFill>
                <a:effectLst/>
                <a:latin typeface="宋体" panose="02010600030101010101" pitchFamily="2" charset="-122"/>
                <a:ea typeface="宋体" panose="02010600030101010101" pitchFamily="2" charset="-122"/>
                <a:sym typeface="+mn-ea"/>
              </a:rPr>
              <a:t>的时间序列和季节性的分析调查，分析新冠肺炎疫情对</a:t>
            </a:r>
            <a:r>
              <a:rPr sz="2000" b="1" dirty="0" err="1">
                <a:solidFill>
                  <a:schemeClr val="accent2">
                    <a:lumMod val="75000"/>
                  </a:schemeClr>
                </a:solidFill>
                <a:latin typeface="宋体" panose="02010600030101010101" pitchFamily="2" charset="-122"/>
                <a:ea typeface="宋体" panose="02010600030101010101" pitchFamily="2" charset="-122"/>
                <a:sym typeface="+mn-ea"/>
              </a:rPr>
              <a:t>旅游业</a:t>
            </a:r>
            <a:r>
              <a:rPr lang="zh-CN" altLang="en-US" sz="2000" dirty="0">
                <a:solidFill>
                  <a:srgbClr val="000000"/>
                </a:solidFill>
                <a:effectLst/>
                <a:latin typeface="宋体" panose="02010600030101010101" pitchFamily="2" charset="-122"/>
                <a:ea typeface="宋体" panose="02010600030101010101" pitchFamily="2" charset="-122"/>
                <a:sym typeface="+mn-ea"/>
              </a:rPr>
              <a:t>的影响</a:t>
            </a:r>
            <a:endParaRPr sz="2000" dirty="0">
              <a:solidFill>
                <a:prstClr val="black">
                  <a:lumMod val="75000"/>
                  <a:lumOff val="25000"/>
                </a:prstClr>
              </a:solidFill>
              <a:latin typeface="+mj-ea"/>
              <a:ea typeface="+mj-ea"/>
            </a:endParaRPr>
          </a:p>
        </p:txBody>
      </p:sp>
      <p:sp>
        <p:nvSpPr>
          <p:cNvPr id="35" name="箭头: 右 34"/>
          <p:cNvSpPr/>
          <p:nvPr/>
        </p:nvSpPr>
        <p:spPr>
          <a:xfrm>
            <a:off x="4654577" y="3843668"/>
            <a:ext cx="1748155" cy="365125"/>
          </a:xfrm>
          <a:prstGeom prst="rightArrow">
            <a:avLst/>
          </a:prstGeom>
          <a:noFill/>
          <a:ln>
            <a:solidFill>
              <a:srgbClr val="40404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6B4DB611-6159-47BF-952A-4A7526FA72BA}"/>
              </a:ext>
            </a:extLst>
          </p:cNvPr>
          <p:cNvGrpSpPr/>
          <p:nvPr/>
        </p:nvGrpSpPr>
        <p:grpSpPr>
          <a:xfrm>
            <a:off x="438427" y="3473994"/>
            <a:ext cx="3769881" cy="1208716"/>
            <a:chOff x="536109" y="3497713"/>
            <a:chExt cx="3769881" cy="1208716"/>
          </a:xfrm>
        </p:grpSpPr>
        <p:sp>
          <p:nvSpPr>
            <p:cNvPr id="4" name="文本框 3"/>
            <p:cNvSpPr txBox="1"/>
            <p:nvPr/>
          </p:nvSpPr>
          <p:spPr>
            <a:xfrm>
              <a:off x="551291" y="3653167"/>
              <a:ext cx="3746073" cy="499111"/>
            </a:xfrm>
            <a:prstGeom prst="rect">
              <a:avLst/>
            </a:prstGeom>
            <a:noFill/>
          </p:spPr>
          <p:txBody>
            <a:bodyPr wrap="square" rtlCol="0" anchor="t">
              <a:spAutoFit/>
            </a:bodyPr>
            <a:lstStyle/>
            <a:p>
              <a:pPr algn="ctr" defTabSz="457200">
                <a:lnSpc>
                  <a:spcPct val="150000"/>
                </a:lnSpc>
              </a:pPr>
              <a:r>
                <a:rPr sz="2000" dirty="0">
                  <a:solidFill>
                    <a:prstClr val="black">
                      <a:lumMod val="75000"/>
                      <a:lumOff val="25000"/>
                    </a:prstClr>
                  </a:solidFill>
                  <a:latin typeface="+mj-ea"/>
                  <a:sym typeface="+mn-ea"/>
                </a:rPr>
                <a:t>澳</a:t>
              </a:r>
              <a:r>
                <a:rPr lang="zh-CN" altLang="en-US" sz="2000" dirty="0">
                  <a:solidFill>
                    <a:prstClr val="black">
                      <a:lumMod val="75000"/>
                      <a:lumOff val="25000"/>
                    </a:prstClr>
                  </a:solidFill>
                  <a:latin typeface="+mj-ea"/>
                  <a:sym typeface="+mn-ea"/>
                </a:rPr>
                <a:t>门</a:t>
              </a:r>
              <a:r>
                <a:rPr sz="2000" dirty="0" err="1">
                  <a:solidFill>
                    <a:prstClr val="black">
                      <a:lumMod val="75000"/>
                      <a:lumOff val="25000"/>
                    </a:prstClr>
                  </a:solidFill>
                  <a:latin typeface="+mj-ea"/>
                  <a:sym typeface="+mn-ea"/>
                </a:rPr>
                <a:t>特別行政</a:t>
              </a:r>
              <a:r>
                <a:rPr lang="zh-CN" altLang="en-US" sz="2000" dirty="0">
                  <a:solidFill>
                    <a:prstClr val="black">
                      <a:lumMod val="75000"/>
                      <a:lumOff val="25000"/>
                    </a:prstClr>
                  </a:solidFill>
                  <a:latin typeface="+mj-ea"/>
                  <a:sym typeface="+mn-ea"/>
                </a:rPr>
                <a:t>区</a:t>
              </a:r>
              <a:r>
                <a:rPr sz="2000" dirty="0" err="1">
                  <a:solidFill>
                    <a:prstClr val="black">
                      <a:lumMod val="75000"/>
                      <a:lumOff val="25000"/>
                    </a:prstClr>
                  </a:solidFill>
                  <a:latin typeface="+mj-ea"/>
                  <a:sym typeface="+mn-ea"/>
                </a:rPr>
                <a:t>政府入口</a:t>
              </a:r>
              <a:r>
                <a:rPr lang="zh-CN" sz="2000" dirty="0">
                  <a:solidFill>
                    <a:prstClr val="black">
                      <a:lumMod val="75000"/>
                      <a:lumOff val="25000"/>
                    </a:prstClr>
                  </a:solidFill>
                  <a:latin typeface="+mj-ea"/>
                  <a:sym typeface="+mn-ea"/>
                </a:rPr>
                <a:t>网站</a:t>
              </a:r>
              <a:endParaRPr lang="zh-CN" altLang="en-US" sz="2000" dirty="0"/>
            </a:p>
          </p:txBody>
        </p:sp>
        <p:sp>
          <p:nvSpPr>
            <p:cNvPr id="7" name="文本框 6">
              <a:extLst>
                <a:ext uri="{FF2B5EF4-FFF2-40B4-BE49-F238E27FC236}">
                  <a16:creationId xmlns:a16="http://schemas.microsoft.com/office/drawing/2014/main" id="{6639B6E9-2320-40B1-974F-F93DEB0FA1CD}"/>
                </a:ext>
              </a:extLst>
            </p:cNvPr>
            <p:cNvSpPr txBox="1"/>
            <p:nvPr/>
          </p:nvSpPr>
          <p:spPr>
            <a:xfrm>
              <a:off x="1023188" y="4183915"/>
              <a:ext cx="2771913" cy="246221"/>
            </a:xfrm>
            <a:prstGeom prst="rect">
              <a:avLst/>
            </a:prstGeom>
            <a:noFill/>
          </p:spPr>
          <p:txBody>
            <a:bodyPr wrap="none" rtlCol="0">
              <a:spAutoFit/>
            </a:bodyPr>
            <a:lstStyle/>
            <a:p>
              <a:r>
                <a:rPr lang="en-US" altLang="zh-CN" sz="1000" b="0" i="0" dirty="0">
                  <a:solidFill>
                    <a:srgbClr val="8F8F8F"/>
                  </a:solidFill>
                  <a:effectLst/>
                  <a:latin typeface="CenturyGothic"/>
                </a:rPr>
                <a:t>https://www.gov.mo/zh-hant/content/statistics/</a:t>
              </a:r>
              <a:r>
                <a:rPr lang="en-US" altLang="zh-CN" sz="1000" dirty="0"/>
                <a:t> </a:t>
              </a:r>
              <a:endParaRPr lang="zh-CN" altLang="en-US" sz="1000" dirty="0"/>
            </a:p>
          </p:txBody>
        </p:sp>
        <p:sp>
          <p:nvSpPr>
            <p:cNvPr id="9" name="矩形: 折角 8">
              <a:extLst>
                <a:ext uri="{FF2B5EF4-FFF2-40B4-BE49-F238E27FC236}">
                  <a16:creationId xmlns:a16="http://schemas.microsoft.com/office/drawing/2014/main" id="{BC67A6C7-D88E-4CA5-9468-BB8B24371F81}"/>
                </a:ext>
              </a:extLst>
            </p:cNvPr>
            <p:cNvSpPr/>
            <p:nvPr/>
          </p:nvSpPr>
          <p:spPr>
            <a:xfrm>
              <a:off x="536109" y="3497713"/>
              <a:ext cx="3769881" cy="1208716"/>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a:extLst>
              <a:ext uri="{FF2B5EF4-FFF2-40B4-BE49-F238E27FC236}">
                <a16:creationId xmlns:a16="http://schemas.microsoft.com/office/drawing/2014/main" id="{9E8F02F4-AA33-4A2E-B35A-D7918B3F34F2}"/>
              </a:ext>
            </a:extLst>
          </p:cNvPr>
          <p:cNvSpPr txBox="1"/>
          <p:nvPr/>
        </p:nvSpPr>
        <p:spPr>
          <a:xfrm>
            <a:off x="4496574" y="3353820"/>
            <a:ext cx="1860833" cy="400110"/>
          </a:xfrm>
          <a:prstGeom prst="rect">
            <a:avLst/>
          </a:prstGeom>
          <a:noFill/>
        </p:spPr>
        <p:txBody>
          <a:bodyPr wrap="square" rtlCol="0">
            <a:spAutoFit/>
          </a:bodyPr>
          <a:lstStyle/>
          <a:p>
            <a:pPr algn="ctr"/>
            <a:r>
              <a:rPr lang="zh-CN" altLang="en-US" sz="2000" dirty="0">
                <a:solidFill>
                  <a:srgbClr val="404040"/>
                </a:solidFill>
                <a:latin typeface="宋体" panose="02010600030101010101" pitchFamily="2" charset="-122"/>
                <a:ea typeface="宋体" panose="02010600030101010101" pitchFamily="2" charset="-122"/>
              </a:rPr>
              <a:t>获得</a:t>
            </a:r>
            <a:r>
              <a:rPr lang="zh-CN" altLang="en-US" sz="2000" b="1" dirty="0">
                <a:solidFill>
                  <a:schemeClr val="accent2">
                    <a:lumMod val="75000"/>
                  </a:schemeClr>
                </a:solidFill>
                <a:latin typeface="宋体" panose="02010600030101010101" pitchFamily="2" charset="-122"/>
                <a:ea typeface="宋体" panose="02010600030101010101" pitchFamily="2" charset="-122"/>
              </a:rPr>
              <a:t>具体数据</a:t>
            </a:r>
          </a:p>
        </p:txBody>
      </p:sp>
      <p:sp>
        <p:nvSpPr>
          <p:cNvPr id="12" name="文本框 11">
            <a:extLst>
              <a:ext uri="{FF2B5EF4-FFF2-40B4-BE49-F238E27FC236}">
                <a16:creationId xmlns:a16="http://schemas.microsoft.com/office/drawing/2014/main" id="{7E81B19D-C567-4CE6-846C-20FB412388B5}"/>
              </a:ext>
            </a:extLst>
          </p:cNvPr>
          <p:cNvSpPr txBox="1"/>
          <p:nvPr/>
        </p:nvSpPr>
        <p:spPr>
          <a:xfrm>
            <a:off x="4587569" y="4160196"/>
            <a:ext cx="1975287" cy="960328"/>
          </a:xfrm>
          <a:prstGeom prst="rect">
            <a:avLst/>
          </a:prstGeom>
          <a:noFill/>
        </p:spPr>
        <p:txBody>
          <a:bodyPr wrap="square" rtlCol="0">
            <a:spAutoFit/>
          </a:bodyPr>
          <a:lstStyle/>
          <a:p>
            <a:pPr>
              <a:lnSpc>
                <a:spcPct val="150000"/>
              </a:lnSpc>
            </a:pPr>
            <a:r>
              <a:rPr lang="zh-CN" altLang="en-US" sz="2000" dirty="0">
                <a:solidFill>
                  <a:srgbClr val="404040"/>
                </a:solidFill>
                <a:latin typeface="宋体" panose="02010600030101010101" pitchFamily="2" charset="-122"/>
                <a:ea typeface="宋体" panose="02010600030101010101" pitchFamily="2" charset="-122"/>
                <a:cs typeface="Times New Roman" panose="02020603050405020304" pitchFamily="18" charset="0"/>
              </a:rPr>
              <a:t>时间范围：</a:t>
            </a:r>
            <a:endParaRPr lang="en-US" altLang="zh-CN" sz="2000" dirty="0">
              <a:solidFill>
                <a:srgbClr val="404040"/>
              </a:solidFill>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solidFill>
                  <a:schemeClr val="accent2">
                    <a:lumMod val="75000"/>
                  </a:schemeClr>
                </a:solidFill>
                <a:latin typeface="Times New Roman" panose="02020603050405020304" pitchFamily="18" charset="0"/>
                <a:cs typeface="Times New Roman" panose="02020603050405020304" pitchFamily="18" charset="0"/>
              </a:rPr>
              <a:t>2008.01~2021.09</a:t>
            </a:r>
            <a:endParaRPr lang="zh-CN" altLang="en-US" sz="2000" dirty="0">
              <a:solidFill>
                <a:schemeClr val="accent2">
                  <a:lumMod val="75000"/>
                </a:schemeClr>
              </a:solidFill>
              <a:latin typeface="Times New Roman" panose="02020603050405020304" pitchFamily="18" charset="0"/>
              <a:cs typeface="Times New Roman" panose="02020603050405020304" pitchFamily="18" charset="0"/>
            </a:endParaRPr>
          </a:p>
        </p:txBody>
      </p:sp>
      <p:grpSp>
        <p:nvGrpSpPr>
          <p:cNvPr id="15" name="组合 14">
            <a:extLst>
              <a:ext uri="{FF2B5EF4-FFF2-40B4-BE49-F238E27FC236}">
                <a16:creationId xmlns:a16="http://schemas.microsoft.com/office/drawing/2014/main" id="{29123572-D83F-474B-9273-E9C6C6267A01}"/>
              </a:ext>
            </a:extLst>
          </p:cNvPr>
          <p:cNvGrpSpPr/>
          <p:nvPr/>
        </p:nvGrpSpPr>
        <p:grpSpPr>
          <a:xfrm>
            <a:off x="6645673" y="2995725"/>
            <a:ext cx="4253555" cy="2343530"/>
            <a:chOff x="6569317" y="2392480"/>
            <a:chExt cx="4622758" cy="1943705"/>
          </a:xfrm>
        </p:grpSpPr>
        <p:sp>
          <p:nvSpPr>
            <p:cNvPr id="6" name="文本框 5"/>
            <p:cNvSpPr txBox="1"/>
            <p:nvPr/>
          </p:nvSpPr>
          <p:spPr>
            <a:xfrm>
              <a:off x="6841463" y="2496647"/>
              <a:ext cx="4236384" cy="1548357"/>
            </a:xfrm>
            <a:prstGeom prst="rect">
              <a:avLst/>
            </a:prstGeom>
            <a:noFill/>
          </p:spPr>
          <p:txBody>
            <a:bodyPr wrap="square" rtlCol="0" anchor="t">
              <a:spAutoFit/>
            </a:bodyPr>
            <a:lstStyle/>
            <a:p>
              <a:pPr marL="342900" indent="-342900" defTabSz="457200">
                <a:lnSpc>
                  <a:spcPct val="150000"/>
                </a:lnSpc>
                <a:buFont typeface="Wingdings" panose="05000000000000000000" pitchFamily="2" charset="2"/>
                <a:buChar char="Ø"/>
              </a:pPr>
              <a:r>
                <a:rPr sz="2000" b="1" dirty="0" err="1">
                  <a:solidFill>
                    <a:schemeClr val="accent2">
                      <a:lumMod val="75000"/>
                    </a:schemeClr>
                  </a:solidFill>
                  <a:latin typeface="宋体" panose="02010600030101010101" pitchFamily="2" charset="-122"/>
                  <a:ea typeface="宋体" panose="02010600030101010101" pitchFamily="2" charset="-122"/>
                  <a:sym typeface="+mn-ea"/>
                </a:rPr>
                <a:t>按月</a:t>
              </a:r>
              <a:r>
                <a:rPr sz="2000" dirty="0" err="1">
                  <a:solidFill>
                    <a:prstClr val="black">
                      <a:lumMod val="75000"/>
                      <a:lumOff val="25000"/>
                    </a:prstClr>
                  </a:solidFill>
                  <a:latin typeface="宋体" panose="02010600030101010101" pitchFamily="2" charset="-122"/>
                  <a:ea typeface="宋体" panose="02010600030101010101" pitchFamily="2" charset="-122"/>
                  <a:sym typeface="+mn-ea"/>
                </a:rPr>
                <a:t>、按年以及按季度统计</a:t>
              </a:r>
              <a:endParaRPr lang="en-US" sz="2000" dirty="0">
                <a:solidFill>
                  <a:prstClr val="black">
                    <a:lumMod val="75000"/>
                    <a:lumOff val="25000"/>
                  </a:prstClr>
                </a:solidFill>
                <a:latin typeface="宋体" panose="02010600030101010101" pitchFamily="2" charset="-122"/>
                <a:ea typeface="宋体" panose="02010600030101010101" pitchFamily="2" charset="-122"/>
                <a:sym typeface="+mn-ea"/>
              </a:endParaRPr>
            </a:p>
            <a:p>
              <a:pPr defTabSz="457200">
                <a:lnSpc>
                  <a:spcPct val="150000"/>
                </a:lnSpc>
              </a:pPr>
              <a:r>
                <a:rPr lang="zh-CN" altLang="en-US" sz="2000" b="1" dirty="0">
                  <a:solidFill>
                    <a:prstClr val="black">
                      <a:lumMod val="75000"/>
                      <a:lumOff val="25000"/>
                    </a:prstClr>
                  </a:solidFill>
                  <a:latin typeface="宋体" panose="02010600030101010101" pitchFamily="2" charset="-122"/>
                  <a:ea typeface="宋体" panose="02010600030101010101" pitchFamily="2" charset="-122"/>
                  <a:sym typeface="+mn-ea"/>
                </a:rPr>
                <a:t>   </a:t>
              </a:r>
              <a:r>
                <a:rPr lang="zh-CN" altLang="en-US" sz="2000" b="1" dirty="0">
                  <a:solidFill>
                    <a:schemeClr val="accent2">
                      <a:lumMod val="75000"/>
                    </a:schemeClr>
                  </a:solidFill>
                  <a:latin typeface="宋体" panose="02010600030101010101" pitchFamily="2" charset="-122"/>
                  <a:ea typeface="宋体" panose="02010600030101010101" pitchFamily="2" charset="-122"/>
                  <a:sym typeface="+mn-ea"/>
                </a:rPr>
                <a:t>旅客总人数</a:t>
              </a:r>
              <a:endParaRPr sz="2000" b="1" dirty="0">
                <a:solidFill>
                  <a:schemeClr val="accent2">
                    <a:lumMod val="75000"/>
                  </a:schemeClr>
                </a:solidFill>
                <a:latin typeface="宋体" panose="02010600030101010101" pitchFamily="2" charset="-122"/>
                <a:ea typeface="宋体" panose="02010600030101010101" pitchFamily="2" charset="-122"/>
                <a:sym typeface="+mn-ea"/>
              </a:endParaRPr>
            </a:p>
            <a:p>
              <a:pPr marL="342900" indent="-342900" defTabSz="457200">
                <a:lnSpc>
                  <a:spcPct val="150000"/>
                </a:lnSpc>
                <a:buFont typeface="Wingdings" panose="05000000000000000000" pitchFamily="2" charset="2"/>
                <a:buChar char="Ø"/>
              </a:pPr>
              <a:r>
                <a:rPr sz="2000" dirty="0" err="1">
                  <a:solidFill>
                    <a:prstClr val="black">
                      <a:lumMod val="75000"/>
                      <a:lumOff val="25000"/>
                    </a:prstClr>
                  </a:solidFill>
                  <a:latin typeface="宋体" panose="02010600030101010101" pitchFamily="2" charset="-122"/>
                  <a:ea typeface="宋体" panose="02010600030101010101" pitchFamily="2" charset="-122"/>
                  <a:sym typeface="+mn-ea"/>
                </a:rPr>
                <a:t>根据入境渠道的不同，分为</a:t>
              </a:r>
              <a:endParaRPr lang="en-US" sz="2000" dirty="0">
                <a:solidFill>
                  <a:prstClr val="black">
                    <a:lumMod val="75000"/>
                    <a:lumOff val="25000"/>
                  </a:prstClr>
                </a:solidFill>
                <a:latin typeface="宋体" panose="02010600030101010101" pitchFamily="2" charset="-122"/>
                <a:ea typeface="宋体" panose="02010600030101010101" pitchFamily="2" charset="-122"/>
                <a:sym typeface="+mn-ea"/>
              </a:endParaRPr>
            </a:p>
            <a:p>
              <a:pPr defTabSz="457200">
                <a:lnSpc>
                  <a:spcPct val="150000"/>
                </a:lnSpc>
              </a:pPr>
              <a:r>
                <a:rPr lang="en-US" sz="2000" b="1" dirty="0">
                  <a:solidFill>
                    <a:prstClr val="black">
                      <a:lumMod val="75000"/>
                      <a:lumOff val="25000"/>
                    </a:prstClr>
                  </a:solidFill>
                  <a:latin typeface="宋体" panose="02010600030101010101" pitchFamily="2" charset="-122"/>
                  <a:ea typeface="宋体" panose="02010600030101010101" pitchFamily="2" charset="-122"/>
                  <a:sym typeface="+mn-ea"/>
                </a:rPr>
                <a:t>   </a:t>
              </a:r>
              <a:r>
                <a:rPr sz="2000" b="1" dirty="0" err="1">
                  <a:solidFill>
                    <a:schemeClr val="accent2">
                      <a:lumMod val="75000"/>
                    </a:schemeClr>
                  </a:solidFill>
                  <a:latin typeface="宋体" panose="02010600030101010101" pitchFamily="2" charset="-122"/>
                  <a:ea typeface="宋体" panose="02010600030101010101" pitchFamily="2" charset="-122"/>
                  <a:sym typeface="+mn-ea"/>
                </a:rPr>
                <a:t>海路、陆路以及空路人数</a:t>
              </a:r>
              <a:endParaRPr lang="zh-CN" sz="2000" b="1" dirty="0">
                <a:solidFill>
                  <a:schemeClr val="accent2">
                    <a:lumMod val="75000"/>
                  </a:schemeClr>
                </a:solidFill>
                <a:latin typeface="宋体" panose="02010600030101010101" pitchFamily="2" charset="-122"/>
                <a:ea typeface="宋体" panose="02010600030101010101" pitchFamily="2" charset="-122"/>
                <a:sym typeface="+mn-ea"/>
              </a:endParaRPr>
            </a:p>
          </p:txBody>
        </p:sp>
        <p:sp>
          <p:nvSpPr>
            <p:cNvPr id="14" name="卷形: 水平 13">
              <a:extLst>
                <a:ext uri="{FF2B5EF4-FFF2-40B4-BE49-F238E27FC236}">
                  <a16:creationId xmlns:a16="http://schemas.microsoft.com/office/drawing/2014/main" id="{568D6778-7CA0-47F0-BE9E-E3EBD90789EE}"/>
                </a:ext>
              </a:extLst>
            </p:cNvPr>
            <p:cNvSpPr/>
            <p:nvPr/>
          </p:nvSpPr>
          <p:spPr>
            <a:xfrm>
              <a:off x="6569317" y="2392480"/>
              <a:ext cx="4622758" cy="1943705"/>
            </a:xfrm>
            <a:prstGeom prst="horizontalScroll">
              <a:avLst>
                <a:gd name="adj" fmla="val 473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6" name="直接连接符 35">
            <a:extLst>
              <a:ext uri="{FF2B5EF4-FFF2-40B4-BE49-F238E27FC236}">
                <a16:creationId xmlns:a16="http://schemas.microsoft.com/office/drawing/2014/main" id="{5458A129-8115-4657-99E5-49DC4A36A6D7}"/>
              </a:ext>
            </a:extLst>
          </p:cNvPr>
          <p:cNvCxnSpPr>
            <a:cxnSpLocks/>
          </p:cNvCxnSpPr>
          <p:nvPr/>
        </p:nvCxnSpPr>
        <p:spPr>
          <a:xfrm>
            <a:off x="1247922" y="2843358"/>
            <a:ext cx="9359124"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A0EB24A1-295B-46A9-8093-C3FF1FA6E09D}"/>
              </a:ext>
            </a:extLst>
          </p:cNvPr>
          <p:cNvSpPr txBox="1"/>
          <p:nvPr/>
        </p:nvSpPr>
        <p:spPr>
          <a:xfrm>
            <a:off x="1112556" y="5670208"/>
            <a:ext cx="9786672" cy="461665"/>
          </a:xfrm>
          <a:prstGeom prst="rect">
            <a:avLst/>
          </a:prstGeom>
          <a:noFill/>
        </p:spPr>
        <p:txBody>
          <a:bodyPr wrap="square">
            <a:spAutoFit/>
          </a:bodyPr>
          <a:lstStyle/>
          <a:p>
            <a:pPr defTabSz="457200"/>
            <a:r>
              <a:rPr lang="zh-CN" altLang="en-US" sz="2400" dirty="0">
                <a:solidFill>
                  <a:srgbClr val="404040"/>
                </a:solidFill>
                <a:latin typeface="宋体" panose="02010600030101010101" pitchFamily="2" charset="-122"/>
                <a:ea typeface="宋体" panose="02010600030101010101" pitchFamily="2" charset="-122"/>
                <a:cs typeface="宋体" panose="02010600030101010101" pitchFamily="2" charset="-122"/>
                <a:sym typeface="+mn-ea"/>
              </a:rPr>
              <a:t>探讨澳门旅游业在</a:t>
            </a:r>
            <a:r>
              <a:rPr lang="zh-CN" altLang="en-US" sz="2400" b="1" dirty="0">
                <a:solidFill>
                  <a:schemeClr val="accent6">
                    <a:lumMod val="75000"/>
                  </a:schemeClr>
                </a:solidFill>
                <a:latin typeface="宋体" panose="02010600030101010101" pitchFamily="2" charset="-122"/>
                <a:ea typeface="宋体" panose="02010600030101010101" pitchFamily="2" charset="-122"/>
                <a:cs typeface="宋体" panose="02010600030101010101" pitchFamily="2" charset="-122"/>
                <a:sym typeface="+mn-ea"/>
              </a:rPr>
              <a:t>疫情防控常态化中的旅游业恢复</a:t>
            </a:r>
            <a:r>
              <a:rPr lang="zh-CN" altLang="en-US" sz="2400" dirty="0">
                <a:solidFill>
                  <a:srgbClr val="404040"/>
                </a:solidFill>
                <a:latin typeface="宋体" panose="02010600030101010101" pitchFamily="2" charset="-122"/>
                <a:ea typeface="宋体" panose="02010600030101010101" pitchFamily="2" charset="-122"/>
                <a:cs typeface="宋体" panose="02010600030101010101" pitchFamily="2" charset="-122"/>
                <a:sym typeface="+mn-ea"/>
              </a:rPr>
              <a:t>及对</a:t>
            </a:r>
            <a:r>
              <a:rPr lang="zh-CN" altLang="en-US" sz="2400" b="1" dirty="0">
                <a:solidFill>
                  <a:schemeClr val="accent6">
                    <a:lumMod val="75000"/>
                  </a:schemeClr>
                </a:solidFill>
                <a:latin typeface="宋体" panose="02010600030101010101" pitchFamily="2" charset="-122"/>
                <a:ea typeface="宋体" panose="02010600030101010101" pitchFamily="2" charset="-122"/>
                <a:cs typeface="宋体" panose="02010600030101010101" pitchFamily="2" charset="-122"/>
                <a:sym typeface="+mn-ea"/>
              </a:rPr>
              <a:t>未来一年的预测</a:t>
            </a:r>
            <a:endParaRPr lang="zh-CN" altLang="en-US" sz="2400" b="1" dirty="0">
              <a:solidFill>
                <a:schemeClr val="accent6">
                  <a:lumMod val="75000"/>
                </a:schemeClr>
              </a:solidFill>
              <a:latin typeface="+mj-ea"/>
              <a:ea typeface="+mj-ea"/>
            </a:endParaRPr>
          </a:p>
        </p:txBody>
      </p:sp>
      <p:sp>
        <p:nvSpPr>
          <p:cNvPr id="42" name="任意多边形: 形状 41">
            <a:extLst>
              <a:ext uri="{FF2B5EF4-FFF2-40B4-BE49-F238E27FC236}">
                <a16:creationId xmlns:a16="http://schemas.microsoft.com/office/drawing/2014/main" id="{5C8DAD6D-006E-4258-8E90-61BEF1C70418}"/>
              </a:ext>
            </a:extLst>
          </p:cNvPr>
          <p:cNvSpPr/>
          <p:nvPr/>
        </p:nvSpPr>
        <p:spPr>
          <a:xfrm>
            <a:off x="1112556" y="6136447"/>
            <a:ext cx="9584166" cy="73438"/>
          </a:xfrm>
          <a:custGeom>
            <a:avLst/>
            <a:gdLst>
              <a:gd name="connsiteX0" fmla="*/ 0 w 9448800"/>
              <a:gd name="connsiteY0" fmla="*/ 0 h 100717"/>
              <a:gd name="connsiteX1" fmla="*/ 73572 w 9448800"/>
              <a:gd name="connsiteY1" fmla="*/ 10510 h 100717"/>
              <a:gd name="connsiteX2" fmla="*/ 210207 w 9448800"/>
              <a:gd name="connsiteY2" fmla="*/ 52552 h 100717"/>
              <a:gd name="connsiteX3" fmla="*/ 420414 w 9448800"/>
              <a:gd name="connsiteY3" fmla="*/ 42041 h 100717"/>
              <a:gd name="connsiteX4" fmla="*/ 872358 w 9448800"/>
              <a:gd name="connsiteY4" fmla="*/ 42041 h 100717"/>
              <a:gd name="connsiteX5" fmla="*/ 935420 w 9448800"/>
              <a:gd name="connsiteY5" fmla="*/ 63062 h 100717"/>
              <a:gd name="connsiteX6" fmla="*/ 1008993 w 9448800"/>
              <a:gd name="connsiteY6" fmla="*/ 84083 h 100717"/>
              <a:gd name="connsiteX7" fmla="*/ 1734207 w 9448800"/>
              <a:gd name="connsiteY7" fmla="*/ 73572 h 100717"/>
              <a:gd name="connsiteX8" fmla="*/ 1944414 w 9448800"/>
              <a:gd name="connsiteY8" fmla="*/ 52552 h 100717"/>
              <a:gd name="connsiteX9" fmla="*/ 2879834 w 9448800"/>
              <a:gd name="connsiteY9" fmla="*/ 73572 h 100717"/>
              <a:gd name="connsiteX10" fmla="*/ 2953407 w 9448800"/>
              <a:gd name="connsiteY10" fmla="*/ 84083 h 100717"/>
              <a:gd name="connsiteX11" fmla="*/ 3468414 w 9448800"/>
              <a:gd name="connsiteY11" fmla="*/ 73572 h 100717"/>
              <a:gd name="connsiteX12" fmla="*/ 3699641 w 9448800"/>
              <a:gd name="connsiteY12" fmla="*/ 52552 h 100717"/>
              <a:gd name="connsiteX13" fmla="*/ 3878317 w 9448800"/>
              <a:gd name="connsiteY13" fmla="*/ 63062 h 100717"/>
              <a:gd name="connsiteX14" fmla="*/ 4603531 w 9448800"/>
              <a:gd name="connsiteY14" fmla="*/ 42041 h 100717"/>
              <a:gd name="connsiteX15" fmla="*/ 4960883 w 9448800"/>
              <a:gd name="connsiteY15" fmla="*/ 42041 h 100717"/>
              <a:gd name="connsiteX16" fmla="*/ 5381296 w 9448800"/>
              <a:gd name="connsiteY16" fmla="*/ 84083 h 100717"/>
              <a:gd name="connsiteX17" fmla="*/ 5843752 w 9448800"/>
              <a:gd name="connsiteY17" fmla="*/ 73572 h 100717"/>
              <a:gd name="connsiteX18" fmla="*/ 5917324 w 9448800"/>
              <a:gd name="connsiteY18" fmla="*/ 63062 h 100717"/>
              <a:gd name="connsiteX19" fmla="*/ 6022427 w 9448800"/>
              <a:gd name="connsiteY19" fmla="*/ 52552 h 100717"/>
              <a:gd name="connsiteX20" fmla="*/ 7546427 w 9448800"/>
              <a:gd name="connsiteY20" fmla="*/ 84083 h 100717"/>
              <a:gd name="connsiteX21" fmla="*/ 7662041 w 9448800"/>
              <a:gd name="connsiteY21" fmla="*/ 94593 h 100717"/>
              <a:gd name="connsiteX22" fmla="*/ 8334703 w 9448800"/>
              <a:gd name="connsiteY22" fmla="*/ 84083 h 100717"/>
              <a:gd name="connsiteX23" fmla="*/ 9312165 w 9448800"/>
              <a:gd name="connsiteY23" fmla="*/ 84083 h 100717"/>
              <a:gd name="connsiteX24" fmla="*/ 9427779 w 9448800"/>
              <a:gd name="connsiteY24" fmla="*/ 42041 h 100717"/>
              <a:gd name="connsiteX25" fmla="*/ 9448800 w 9448800"/>
              <a:gd name="connsiteY25" fmla="*/ 42041 h 100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448800" h="100717">
                <a:moveTo>
                  <a:pt x="0" y="0"/>
                </a:moveTo>
                <a:cubicBezTo>
                  <a:pt x="24524" y="3503"/>
                  <a:pt x="49539" y="4502"/>
                  <a:pt x="73572" y="10510"/>
                </a:cubicBezTo>
                <a:cubicBezTo>
                  <a:pt x="119801" y="22067"/>
                  <a:pt x="162750" y="48238"/>
                  <a:pt x="210207" y="52552"/>
                </a:cubicBezTo>
                <a:cubicBezTo>
                  <a:pt x="280075" y="58904"/>
                  <a:pt x="350345" y="45545"/>
                  <a:pt x="420414" y="42041"/>
                </a:cubicBezTo>
                <a:cubicBezTo>
                  <a:pt x="589243" y="-165"/>
                  <a:pt x="502993" y="17417"/>
                  <a:pt x="872358" y="42041"/>
                </a:cubicBezTo>
                <a:cubicBezTo>
                  <a:pt x="894467" y="43515"/>
                  <a:pt x="914242" y="56546"/>
                  <a:pt x="935420" y="63062"/>
                </a:cubicBezTo>
                <a:cubicBezTo>
                  <a:pt x="959798" y="70563"/>
                  <a:pt x="984469" y="77076"/>
                  <a:pt x="1008993" y="84083"/>
                </a:cubicBezTo>
                <a:lnTo>
                  <a:pt x="1734207" y="73572"/>
                </a:lnTo>
                <a:cubicBezTo>
                  <a:pt x="1798290" y="71990"/>
                  <a:pt x="1878855" y="60747"/>
                  <a:pt x="1944414" y="52552"/>
                </a:cubicBezTo>
                <a:lnTo>
                  <a:pt x="2879834" y="73572"/>
                </a:lnTo>
                <a:cubicBezTo>
                  <a:pt x="2904595" y="74346"/>
                  <a:pt x="2928634" y="84083"/>
                  <a:pt x="2953407" y="84083"/>
                </a:cubicBezTo>
                <a:cubicBezTo>
                  <a:pt x="3125112" y="84083"/>
                  <a:pt x="3296745" y="77076"/>
                  <a:pt x="3468414" y="73572"/>
                </a:cubicBezTo>
                <a:cubicBezTo>
                  <a:pt x="3543745" y="64156"/>
                  <a:pt x="3624503" y="52552"/>
                  <a:pt x="3699641" y="52552"/>
                </a:cubicBezTo>
                <a:cubicBezTo>
                  <a:pt x="3759303" y="52552"/>
                  <a:pt x="3818758" y="59559"/>
                  <a:pt x="3878317" y="63062"/>
                </a:cubicBezTo>
                <a:lnTo>
                  <a:pt x="4603531" y="42041"/>
                </a:lnTo>
                <a:cubicBezTo>
                  <a:pt x="4903965" y="31437"/>
                  <a:pt x="4637763" y="24091"/>
                  <a:pt x="4960883" y="42041"/>
                </a:cubicBezTo>
                <a:cubicBezTo>
                  <a:pt x="5275934" y="79847"/>
                  <a:pt x="5135622" y="67704"/>
                  <a:pt x="5381296" y="84083"/>
                </a:cubicBezTo>
                <a:lnTo>
                  <a:pt x="5843752" y="73572"/>
                </a:lnTo>
                <a:cubicBezTo>
                  <a:pt x="5868506" y="72601"/>
                  <a:pt x="5892721" y="65956"/>
                  <a:pt x="5917324" y="63062"/>
                </a:cubicBezTo>
                <a:cubicBezTo>
                  <a:pt x="5952292" y="58948"/>
                  <a:pt x="5987393" y="56055"/>
                  <a:pt x="6022427" y="52552"/>
                </a:cubicBezTo>
                <a:lnTo>
                  <a:pt x="7546427" y="84083"/>
                </a:lnTo>
                <a:cubicBezTo>
                  <a:pt x="7585111" y="85075"/>
                  <a:pt x="7623344" y="94593"/>
                  <a:pt x="7662041" y="94593"/>
                </a:cubicBezTo>
                <a:cubicBezTo>
                  <a:pt x="7886289" y="94593"/>
                  <a:pt x="8110482" y="87586"/>
                  <a:pt x="8334703" y="84083"/>
                </a:cubicBezTo>
                <a:cubicBezTo>
                  <a:pt x="8735544" y="105179"/>
                  <a:pt x="8692479" y="107321"/>
                  <a:pt x="9312165" y="84083"/>
                </a:cubicBezTo>
                <a:cubicBezTo>
                  <a:pt x="9336174" y="83183"/>
                  <a:pt x="9403147" y="49079"/>
                  <a:pt x="9427779" y="42041"/>
                </a:cubicBezTo>
                <a:cubicBezTo>
                  <a:pt x="9434516" y="40116"/>
                  <a:pt x="9441793" y="42041"/>
                  <a:pt x="9448800" y="42041"/>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4" name="图形 43" descr="铅笔">
            <a:extLst>
              <a:ext uri="{FF2B5EF4-FFF2-40B4-BE49-F238E27FC236}">
                <a16:creationId xmlns:a16="http://schemas.microsoft.com/office/drawing/2014/main" id="{D29B9DAC-4C0B-4D86-83C4-0A71432661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6722" y="5771202"/>
            <a:ext cx="455106" cy="455106"/>
          </a:xfrm>
          <a:prstGeom prst="rect">
            <a:avLst/>
          </a:prstGeom>
        </p:spPr>
      </p:pic>
      <p:sp>
        <p:nvSpPr>
          <p:cNvPr id="45" name="页脚占位符 6">
            <a:extLst>
              <a:ext uri="{FF2B5EF4-FFF2-40B4-BE49-F238E27FC236}">
                <a16:creationId xmlns:a16="http://schemas.microsoft.com/office/drawing/2014/main" id="{3688B6EF-5246-4A69-9CA4-798F0E2C647E}"/>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46" name="灯片编号占位符 7">
            <a:extLst>
              <a:ext uri="{FF2B5EF4-FFF2-40B4-BE49-F238E27FC236}">
                <a16:creationId xmlns:a16="http://schemas.microsoft.com/office/drawing/2014/main" id="{B070BFC8-238E-4E5C-99A8-7FE953AD2090}"/>
              </a:ext>
            </a:extLst>
          </p:cNvPr>
          <p:cNvSpPr>
            <a:spLocks noGrp="1"/>
          </p:cNvSpPr>
          <p:nvPr>
            <p:ph type="sldNum" sz="quarter" idx="12"/>
          </p:nvPr>
        </p:nvSpPr>
        <p:spPr>
          <a:xfrm>
            <a:off x="9206716" y="6539160"/>
            <a:ext cx="2700000" cy="316800"/>
          </a:xfrm>
        </p:spPr>
        <p:txBody>
          <a:bodyPr>
            <a:normAutofit lnSpcReduction="10000"/>
          </a:bodyPr>
          <a:lstStyle/>
          <a:p>
            <a:fld id="{49AE70B2-8BF9-45C0-BB95-33D1B9D3A854}" type="slidenum">
              <a:rPr lang="zh-CN" altLang="en-US" smtClean="0"/>
              <a:t>7</a:t>
            </a:fld>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left)">
                                      <p:cBhvr>
                                        <p:cTn id="30" dur="500"/>
                                        <p:tgtEl>
                                          <p:spTgt spid="42"/>
                                        </p:tgtEl>
                                      </p:cBhvr>
                                    </p:animEffect>
                                  </p:childTnLst>
                                </p:cTn>
                              </p:par>
                              <p:par>
                                <p:cTn id="31" presetID="10"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1" grpId="0"/>
      <p:bldP spid="12" grpId="0"/>
      <p:bldP spid="39" grpId="0"/>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custDataLst>
              <p:tags r:id="rId3"/>
            </p:custDataLst>
          </p:nvPr>
        </p:nvSpPr>
        <p:spPr>
          <a:xfrm>
            <a:off x="-109855" y="1616225"/>
            <a:ext cx="5024120" cy="3906831"/>
          </a:xfrm>
        </p:spPr>
        <p:txBody>
          <a:bodyPr>
            <a:noAutofit/>
          </a:bodyPr>
          <a:lstStyle/>
          <a:p>
            <a:pPr marL="0" indent="0" algn="ctr">
              <a:buNone/>
            </a:pPr>
            <a:r>
              <a:rPr lang="zh-CN" altLang="en-US" sz="1800" dirty="0">
                <a:solidFill>
                  <a:srgbClr val="404040"/>
                </a:solidFill>
                <a:latin typeface="黑体" panose="02010609060101010101" pitchFamily="49" charset="-122"/>
                <a:ea typeface="黑体" panose="02010609060101010101" pitchFamily="49" charset="-122"/>
              </a:rPr>
              <a:t>初步的统计分析</a:t>
            </a:r>
          </a:p>
          <a:p>
            <a:pPr marL="0" indent="0" algn="ctr">
              <a:buNone/>
            </a:pPr>
            <a:endParaRPr lang="zh-CN" altLang="en-US" sz="1800" dirty="0">
              <a:solidFill>
                <a:srgbClr val="404040"/>
              </a:solidFill>
              <a:latin typeface="黑体" panose="02010609060101010101" pitchFamily="49" charset="-122"/>
              <a:ea typeface="黑体" panose="02010609060101010101" pitchFamily="49" charset="-122"/>
            </a:endParaRPr>
          </a:p>
          <a:p>
            <a:pPr marL="0" indent="0" algn="ctr">
              <a:buNone/>
            </a:pPr>
            <a:r>
              <a:rPr lang="zh-CN" altLang="en-US" sz="1800" dirty="0">
                <a:solidFill>
                  <a:srgbClr val="404040"/>
                </a:solidFill>
                <a:latin typeface="黑体" panose="02010609060101010101" pitchFamily="49" charset="-122"/>
                <a:ea typeface="黑体" panose="02010609060101010101" pitchFamily="49" charset="-122"/>
              </a:rPr>
              <a:t>总体趋势2020年之前一直在上升</a:t>
            </a:r>
          </a:p>
          <a:p>
            <a:pPr marL="0" indent="0" algn="ctr">
              <a:buNone/>
            </a:pPr>
            <a:endParaRPr lang="en-US" altLang="zh-CN" sz="2250" dirty="0">
              <a:solidFill>
                <a:srgbClr val="404040"/>
              </a:solidFill>
              <a:latin typeface="黑体" panose="02010609060101010101" pitchFamily="49" charset="-122"/>
              <a:ea typeface="黑体" panose="02010609060101010101" pitchFamily="49" charset="-122"/>
            </a:endParaRPr>
          </a:p>
          <a:p>
            <a:pPr marL="0" indent="0" algn="ctr">
              <a:buNone/>
            </a:pPr>
            <a:r>
              <a:rPr lang="zh-CN" altLang="en-US" sz="1800" dirty="0">
                <a:solidFill>
                  <a:srgbClr val="404040"/>
                </a:solidFill>
                <a:latin typeface="黑体" panose="02010609060101010101" pitchFamily="49" charset="-122"/>
                <a:ea typeface="黑体" panose="02010609060101010101" pitchFamily="49" charset="-122"/>
              </a:rPr>
              <a:t>08-</a:t>
            </a:r>
            <a:r>
              <a:rPr lang="en-US" altLang="zh-CN" sz="1800" dirty="0">
                <a:solidFill>
                  <a:srgbClr val="404040"/>
                </a:solidFill>
                <a:latin typeface="黑体" panose="02010609060101010101" pitchFamily="49" charset="-122"/>
                <a:ea typeface="黑体" panose="02010609060101010101" pitchFamily="49" charset="-122"/>
              </a:rPr>
              <a:t>1</a:t>
            </a:r>
            <a:r>
              <a:rPr lang="zh-CN" altLang="en-US" sz="1800" dirty="0">
                <a:solidFill>
                  <a:srgbClr val="404040"/>
                </a:solidFill>
                <a:latin typeface="黑体" panose="02010609060101010101" pitchFamily="49" charset="-122"/>
                <a:ea typeface="黑体" panose="02010609060101010101" pitchFamily="49" charset="-122"/>
              </a:rPr>
              <a:t>9年季节性和线性增长</a:t>
            </a:r>
            <a:r>
              <a:rPr lang="zh-CN" altLang="en-US" sz="1800" dirty="0">
                <a:solidFill>
                  <a:srgbClr val="404040"/>
                </a:solidFill>
                <a:latin typeface="黑体" panose="02010609060101010101" pitchFamily="49" charset="-122"/>
                <a:ea typeface="黑体" panose="02010609060101010101" pitchFamily="49" charset="-122"/>
                <a:sym typeface="+mn-ea"/>
              </a:rPr>
              <a:t>的趋势</a:t>
            </a:r>
          </a:p>
          <a:p>
            <a:pPr marL="0" indent="0" algn="ctr">
              <a:buNone/>
            </a:pPr>
            <a:endParaRPr lang="en-US" altLang="zh-CN" sz="1800" dirty="0">
              <a:solidFill>
                <a:srgbClr val="404040"/>
              </a:solidFill>
              <a:latin typeface="黑体" panose="02010609060101010101" pitchFamily="49" charset="-122"/>
              <a:ea typeface="黑体" panose="02010609060101010101" pitchFamily="49" charset="-122"/>
              <a:sym typeface="+mn-ea"/>
            </a:endParaRPr>
          </a:p>
          <a:p>
            <a:pPr marL="0" indent="0" algn="ctr">
              <a:buNone/>
            </a:pPr>
            <a:r>
              <a:rPr lang="zh-CN" altLang="en-US" sz="1800" dirty="0">
                <a:solidFill>
                  <a:srgbClr val="404040"/>
                </a:solidFill>
                <a:latin typeface="黑体" panose="02010609060101010101" pitchFamily="49" charset="-122"/>
                <a:ea typeface="黑体" panose="02010609060101010101" pitchFamily="49" charset="-122"/>
                <a:sym typeface="+mn-ea"/>
              </a:rPr>
              <a:t>20年疫情后旅客人数较上年骤减</a:t>
            </a:r>
          </a:p>
          <a:p>
            <a:pPr marL="0" indent="0" algn="ctr">
              <a:buNone/>
            </a:pPr>
            <a:r>
              <a:rPr lang="zh-CN" altLang="en-US" sz="1800" dirty="0">
                <a:solidFill>
                  <a:srgbClr val="404040"/>
                </a:solidFill>
                <a:latin typeface="黑体" panose="02010609060101010101" pitchFamily="49" charset="-122"/>
                <a:ea typeface="黑体" panose="02010609060101010101" pitchFamily="49" charset="-122"/>
                <a:sym typeface="+mn-ea"/>
              </a:rPr>
              <a:t>并维持较低水平</a:t>
            </a:r>
          </a:p>
        </p:txBody>
      </p:sp>
      <p:pic>
        <p:nvPicPr>
          <p:cNvPr id="10" name="图片 4" descr="图表, 折线图&#10;&#10;描述已自动生成"/>
          <p:cNvPicPr>
            <a:picLocks noGrp="1" noChangeAspect="1" noChangeArrowheads="1"/>
          </p:cNvPicPr>
          <p:nvPr>
            <p:ph sz="quarter" idx="14"/>
          </p:nvPr>
        </p:nvPicPr>
        <p:blipFill>
          <a:blip r:embed="rId6" cstate="print">
            <a:extLst>
              <a:ext uri="{28A0092B-C50C-407E-A947-70E740481C1C}">
                <a14:useLocalDpi xmlns:a14="http://schemas.microsoft.com/office/drawing/2010/main" val="0"/>
              </a:ext>
            </a:extLst>
          </a:blip>
          <a:srcRect/>
          <a:stretch>
            <a:fillRect/>
          </a:stretch>
        </p:blipFill>
        <p:spPr>
          <a:xfrm>
            <a:off x="5276215" y="340995"/>
            <a:ext cx="5927090" cy="2959100"/>
          </a:xfrm>
          <a:prstGeom prst="rect">
            <a:avLst/>
          </a:prstGeom>
          <a:noFill/>
          <a:ln>
            <a:noFill/>
          </a:ln>
        </p:spPr>
      </p:pic>
      <p:sp>
        <p:nvSpPr>
          <p:cNvPr id="11" name="文本框 10"/>
          <p:cNvSpPr txBox="1"/>
          <p:nvPr/>
        </p:nvSpPr>
        <p:spPr>
          <a:xfrm>
            <a:off x="6054090" y="118745"/>
            <a:ext cx="5953760" cy="368300"/>
          </a:xfrm>
          <a:prstGeom prst="rect">
            <a:avLst/>
          </a:prstGeom>
          <a:noFill/>
        </p:spPr>
        <p:txBody>
          <a:bodyPr wrap="square" rtlCol="0">
            <a:spAutoFit/>
          </a:bodyPr>
          <a:lstStyle/>
          <a:p>
            <a:r>
              <a:rPr lang="zh-CN" altLang="en-US" dirty="0"/>
              <a:t>2008年至2020年每年一度来澳旅客总人次</a:t>
            </a:r>
          </a:p>
        </p:txBody>
      </p:sp>
      <p:pic>
        <p:nvPicPr>
          <p:cNvPr id="12" name="图片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a:xfrm>
            <a:off x="5370738" y="3590290"/>
            <a:ext cx="5927725" cy="2962275"/>
          </a:xfrm>
          <a:prstGeom prst="rect">
            <a:avLst/>
          </a:prstGeom>
          <a:noFill/>
          <a:ln>
            <a:noFill/>
          </a:ln>
        </p:spPr>
      </p:pic>
      <p:sp>
        <p:nvSpPr>
          <p:cNvPr id="13" name="文本框 12"/>
          <p:cNvSpPr txBox="1"/>
          <p:nvPr/>
        </p:nvSpPr>
        <p:spPr>
          <a:xfrm>
            <a:off x="6096000" y="3463362"/>
            <a:ext cx="4946650" cy="368300"/>
          </a:xfrm>
          <a:prstGeom prst="rect">
            <a:avLst/>
          </a:prstGeom>
          <a:noFill/>
        </p:spPr>
        <p:txBody>
          <a:bodyPr wrap="square" rtlCol="0">
            <a:spAutoFit/>
          </a:bodyPr>
          <a:lstStyle/>
          <a:p>
            <a:r>
              <a:rPr lang="zh-CN" altLang="en-US"/>
              <a:t>2008年至2020年每年各月来澳旅客总人次</a:t>
            </a:r>
          </a:p>
        </p:txBody>
      </p:sp>
      <p:sp>
        <p:nvSpPr>
          <p:cNvPr id="14" name="文本框 13">
            <a:extLst>
              <a:ext uri="{FF2B5EF4-FFF2-40B4-BE49-F238E27FC236}">
                <a16:creationId xmlns:a16="http://schemas.microsoft.com/office/drawing/2014/main" id="{A961E7BD-5F66-4FB8-A728-4F2C61EBD98B}"/>
              </a:ext>
            </a:extLst>
          </p:cNvPr>
          <p:cNvSpPr txBox="1"/>
          <p:nvPr/>
        </p:nvSpPr>
        <p:spPr>
          <a:xfrm>
            <a:off x="961258" y="562915"/>
            <a:ext cx="2476632" cy="584775"/>
          </a:xfrm>
          <a:prstGeom prst="rect">
            <a:avLst/>
          </a:prstGeom>
          <a:noFill/>
        </p:spPr>
        <p:txBody>
          <a:bodyPr wrap="square" rtlCol="0">
            <a:spAutoFit/>
          </a:bodyPr>
          <a:lstStyle/>
          <a:p>
            <a:pPr algn="dist" defTabSz="457200"/>
            <a:r>
              <a:rPr lang="zh-CN" altLang="en-US" sz="3200" b="1" dirty="0">
                <a:solidFill>
                  <a:prstClr val="black">
                    <a:lumMod val="75000"/>
                    <a:lumOff val="25000"/>
                  </a:prstClr>
                </a:solidFill>
                <a:latin typeface="+mj-ea"/>
                <a:ea typeface="+mj-ea"/>
              </a:rPr>
              <a:t>分析方法</a:t>
            </a:r>
          </a:p>
        </p:txBody>
      </p:sp>
      <p:grpSp>
        <p:nvGrpSpPr>
          <p:cNvPr id="15" name="组合 14">
            <a:extLst>
              <a:ext uri="{FF2B5EF4-FFF2-40B4-BE49-F238E27FC236}">
                <a16:creationId xmlns:a16="http://schemas.microsoft.com/office/drawing/2014/main" id="{3D8BC22F-A823-4389-9482-66C601E0FA45}"/>
              </a:ext>
            </a:extLst>
          </p:cNvPr>
          <p:cNvGrpSpPr/>
          <p:nvPr/>
        </p:nvGrpSpPr>
        <p:grpSpPr>
          <a:xfrm>
            <a:off x="141962" y="645313"/>
            <a:ext cx="1375642" cy="1956803"/>
            <a:chOff x="1289955" y="1628061"/>
            <a:chExt cx="3941631" cy="5174701"/>
          </a:xfrm>
        </p:grpSpPr>
        <p:sp>
          <p:nvSpPr>
            <p:cNvPr id="16" name="Shape 209">
              <a:extLst>
                <a:ext uri="{FF2B5EF4-FFF2-40B4-BE49-F238E27FC236}">
                  <a16:creationId xmlns:a16="http://schemas.microsoft.com/office/drawing/2014/main" id="{BCF22F1F-9DB0-4A96-A756-0A945831626A}"/>
                </a:ext>
              </a:extLst>
            </p:cNvPr>
            <p:cNvSpPr/>
            <p:nvPr/>
          </p:nvSpPr>
          <p:spPr>
            <a:xfrm rot="3758493">
              <a:off x="2721879" y="4293055"/>
              <a:ext cx="2954498" cy="2064916"/>
            </a:xfrm>
            <a:custGeom>
              <a:avLst/>
              <a:gdLst/>
              <a:ahLst/>
              <a:cxnLst>
                <a:cxn ang="0">
                  <a:pos x="wd2" y="hd2"/>
                </a:cxn>
                <a:cxn ang="5400000">
                  <a:pos x="wd2" y="hd2"/>
                </a:cxn>
                <a:cxn ang="10800000">
                  <a:pos x="wd2" y="hd2"/>
                </a:cxn>
                <a:cxn ang="16200000">
                  <a:pos x="wd2" y="hd2"/>
                </a:cxn>
              </a:cxnLst>
              <a:rect l="0" t="0" r="r" b="b"/>
              <a:pathLst>
                <a:path w="21600" h="21014" extrusionOk="0">
                  <a:moveTo>
                    <a:pt x="0" y="11730"/>
                  </a:moveTo>
                  <a:cubicBezTo>
                    <a:pt x="550" y="11385"/>
                    <a:pt x="818" y="11200"/>
                    <a:pt x="1446" y="10869"/>
                  </a:cubicBezTo>
                  <a:cubicBezTo>
                    <a:pt x="3278" y="9905"/>
                    <a:pt x="4075" y="10600"/>
                    <a:pt x="4893" y="12949"/>
                  </a:cubicBezTo>
                  <a:cubicBezTo>
                    <a:pt x="5476" y="14623"/>
                    <a:pt x="6411" y="21325"/>
                    <a:pt x="8440" y="21003"/>
                  </a:cubicBezTo>
                  <a:cubicBezTo>
                    <a:pt x="10807" y="20628"/>
                    <a:pt x="9528" y="13017"/>
                    <a:pt x="9431" y="11082"/>
                  </a:cubicBezTo>
                  <a:cubicBezTo>
                    <a:pt x="9316" y="8800"/>
                    <a:pt x="8806" y="3250"/>
                    <a:pt x="11582" y="4352"/>
                  </a:cubicBezTo>
                  <a:cubicBezTo>
                    <a:pt x="13589" y="5149"/>
                    <a:pt x="14535" y="10567"/>
                    <a:pt x="16445" y="10863"/>
                  </a:cubicBezTo>
                  <a:cubicBezTo>
                    <a:pt x="18644" y="11204"/>
                    <a:pt x="17737" y="6638"/>
                    <a:pt x="17704" y="4600"/>
                  </a:cubicBezTo>
                  <a:cubicBezTo>
                    <a:pt x="17639" y="584"/>
                    <a:pt x="18794" y="-275"/>
                    <a:pt x="21600" y="69"/>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印品黑体" panose="00000500000000000000" pitchFamily="2" charset="-122"/>
              </a:endParaRPr>
            </a:p>
          </p:txBody>
        </p:sp>
        <p:grpSp>
          <p:nvGrpSpPr>
            <p:cNvPr id="17" name="组 13">
              <a:extLst>
                <a:ext uri="{FF2B5EF4-FFF2-40B4-BE49-F238E27FC236}">
                  <a16:creationId xmlns:a16="http://schemas.microsoft.com/office/drawing/2014/main" id="{03CFC3E1-8646-4CD3-BAFA-E6239DC95186}"/>
                </a:ext>
              </a:extLst>
            </p:cNvPr>
            <p:cNvGrpSpPr/>
            <p:nvPr/>
          </p:nvGrpSpPr>
          <p:grpSpPr>
            <a:xfrm>
              <a:off x="1289955" y="1628061"/>
              <a:ext cx="2187025" cy="2569107"/>
              <a:chOff x="5943842" y="1013911"/>
              <a:chExt cx="2187025" cy="2569107"/>
            </a:xfrm>
          </p:grpSpPr>
          <p:sp>
            <p:nvSpPr>
              <p:cNvPr id="18" name="Shape 202">
                <a:extLst>
                  <a:ext uri="{FF2B5EF4-FFF2-40B4-BE49-F238E27FC236}">
                    <a16:creationId xmlns:a16="http://schemas.microsoft.com/office/drawing/2014/main" id="{F023AFF8-F4FF-496C-ADB0-3C4660865EC1}"/>
                  </a:ext>
                </a:extLst>
              </p:cNvPr>
              <p:cNvSpPr/>
              <p:nvPr/>
            </p:nvSpPr>
            <p:spPr>
              <a:xfrm rot="3758493">
                <a:off x="6440283" y="1924630"/>
                <a:ext cx="1816414" cy="510440"/>
              </a:xfrm>
              <a:custGeom>
                <a:avLst/>
                <a:gdLst/>
                <a:ahLst/>
                <a:cxnLst>
                  <a:cxn ang="0">
                    <a:pos x="wd2" y="hd2"/>
                  </a:cxn>
                  <a:cxn ang="5400000">
                    <a:pos x="wd2" y="hd2"/>
                  </a:cxn>
                  <a:cxn ang="10800000">
                    <a:pos x="wd2" y="hd2"/>
                  </a:cxn>
                  <a:cxn ang="16200000">
                    <a:pos x="wd2" y="hd2"/>
                  </a:cxn>
                </a:cxnLst>
                <a:rect l="0" t="0" r="r" b="b"/>
                <a:pathLst>
                  <a:path w="21600" h="20522" extrusionOk="0">
                    <a:moveTo>
                      <a:pt x="21600" y="743"/>
                    </a:moveTo>
                    <a:cubicBezTo>
                      <a:pt x="19799" y="-786"/>
                      <a:pt x="18140" y="461"/>
                      <a:pt x="16279" y="823"/>
                    </a:cubicBezTo>
                    <a:cubicBezTo>
                      <a:pt x="10853" y="1876"/>
                      <a:pt x="5372" y="1461"/>
                      <a:pt x="0" y="4698"/>
                    </a:cubicBezTo>
                    <a:lnTo>
                      <a:pt x="0" y="20521"/>
                    </a:lnTo>
                    <a:lnTo>
                      <a:pt x="1843" y="19747"/>
                    </a:lnTo>
                    <a:cubicBezTo>
                      <a:pt x="4727" y="19759"/>
                      <a:pt x="13025" y="19305"/>
                      <a:pt x="15903" y="19016"/>
                    </a:cubicBezTo>
                    <a:cubicBezTo>
                      <a:pt x="17715" y="18834"/>
                      <a:pt x="19629" y="20814"/>
                      <a:pt x="21376" y="20485"/>
                    </a:cubicBezTo>
                  </a:path>
                </a:pathLst>
              </a:custGeom>
              <a:solidFill>
                <a:schemeClr val="bg1"/>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印品黑体" panose="00000500000000000000" pitchFamily="2" charset="-122"/>
                </a:endParaRPr>
              </a:p>
            </p:txBody>
          </p:sp>
          <p:sp>
            <p:nvSpPr>
              <p:cNvPr id="19" name="Shape 203">
                <a:extLst>
                  <a:ext uri="{FF2B5EF4-FFF2-40B4-BE49-F238E27FC236}">
                    <a16:creationId xmlns:a16="http://schemas.microsoft.com/office/drawing/2014/main" id="{05CE1CF5-003E-4B88-8163-82AFF4ABBCF1}"/>
                  </a:ext>
                </a:extLst>
              </p:cNvPr>
              <p:cNvSpPr/>
              <p:nvPr/>
            </p:nvSpPr>
            <p:spPr>
              <a:xfrm rot="3758493">
                <a:off x="7743128" y="2715926"/>
                <a:ext cx="42879" cy="488621"/>
              </a:xfrm>
              <a:custGeom>
                <a:avLst/>
                <a:gdLst/>
                <a:ahLst/>
                <a:cxnLst>
                  <a:cxn ang="0">
                    <a:pos x="wd2" y="hd2"/>
                  </a:cxn>
                  <a:cxn ang="5400000">
                    <a:pos x="wd2" y="hd2"/>
                  </a:cxn>
                  <a:cxn ang="10800000">
                    <a:pos x="wd2" y="hd2"/>
                  </a:cxn>
                  <a:cxn ang="16200000">
                    <a:pos x="wd2" y="hd2"/>
                  </a:cxn>
                </a:cxnLst>
                <a:rect l="0" t="0" r="r" b="b"/>
                <a:pathLst>
                  <a:path w="17274" h="21600" extrusionOk="0">
                    <a:moveTo>
                      <a:pt x="0" y="0"/>
                    </a:moveTo>
                    <a:cubicBezTo>
                      <a:pt x="21600" y="2677"/>
                      <a:pt x="19974" y="16418"/>
                      <a:pt x="11161" y="2160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印品黑体" panose="00000500000000000000" pitchFamily="2" charset="-122"/>
                </a:endParaRPr>
              </a:p>
            </p:txBody>
          </p:sp>
          <p:sp>
            <p:nvSpPr>
              <p:cNvPr id="20" name="Shape 204">
                <a:extLst>
                  <a:ext uri="{FF2B5EF4-FFF2-40B4-BE49-F238E27FC236}">
                    <a16:creationId xmlns:a16="http://schemas.microsoft.com/office/drawing/2014/main" id="{2594F684-CE0B-47D1-8915-8642B376E542}"/>
                  </a:ext>
                </a:extLst>
              </p:cNvPr>
              <p:cNvSpPr/>
              <p:nvPr/>
            </p:nvSpPr>
            <p:spPr>
              <a:xfrm rot="3758493">
                <a:off x="6688919" y="1820269"/>
                <a:ext cx="124286" cy="3417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761" y="15753"/>
                      <a:pt x="1840" y="7112"/>
                      <a:pt x="0" y="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印品黑体" panose="00000500000000000000" pitchFamily="2" charset="-122"/>
                </a:endParaRPr>
              </a:p>
            </p:txBody>
          </p:sp>
          <p:sp>
            <p:nvSpPr>
              <p:cNvPr id="21" name="Shape 205">
                <a:extLst>
                  <a:ext uri="{FF2B5EF4-FFF2-40B4-BE49-F238E27FC236}">
                    <a16:creationId xmlns:a16="http://schemas.microsoft.com/office/drawing/2014/main" id="{8A99BC6C-FA4F-47E7-971F-30E523029306}"/>
                  </a:ext>
                </a:extLst>
              </p:cNvPr>
              <p:cNvSpPr/>
              <p:nvPr/>
            </p:nvSpPr>
            <p:spPr>
              <a:xfrm rot="3758493">
                <a:off x="6847335" y="1900060"/>
                <a:ext cx="869668" cy="1031590"/>
              </a:xfrm>
              <a:custGeom>
                <a:avLst/>
                <a:gdLst/>
                <a:ahLst/>
                <a:cxnLst>
                  <a:cxn ang="0">
                    <a:pos x="wd2" y="hd2"/>
                  </a:cxn>
                  <a:cxn ang="5400000">
                    <a:pos x="wd2" y="hd2"/>
                  </a:cxn>
                  <a:cxn ang="10800000">
                    <a:pos x="wd2" y="hd2"/>
                  </a:cxn>
                  <a:cxn ang="16200000">
                    <a:pos x="wd2" y="hd2"/>
                  </a:cxn>
                </a:cxnLst>
                <a:rect l="0" t="0" r="r" b="b"/>
                <a:pathLst>
                  <a:path w="19469" h="16954" extrusionOk="0">
                    <a:moveTo>
                      <a:pt x="0" y="11121"/>
                    </a:moveTo>
                    <a:cubicBezTo>
                      <a:pt x="167" y="10786"/>
                      <a:pt x="-956" y="-4646"/>
                      <a:pt x="4852" y="2248"/>
                    </a:cubicBezTo>
                    <a:cubicBezTo>
                      <a:pt x="5261" y="461"/>
                      <a:pt x="6192" y="-121"/>
                      <a:pt x="7478" y="78"/>
                    </a:cubicBezTo>
                    <a:cubicBezTo>
                      <a:pt x="8279" y="78"/>
                      <a:pt x="9110" y="711"/>
                      <a:pt x="9174" y="2178"/>
                    </a:cubicBezTo>
                    <a:cubicBezTo>
                      <a:pt x="10318" y="734"/>
                      <a:pt x="10808" y="-213"/>
                      <a:pt x="12478" y="41"/>
                    </a:cubicBezTo>
                    <a:cubicBezTo>
                      <a:pt x="13434" y="0"/>
                      <a:pt x="13608" y="1386"/>
                      <a:pt x="13442" y="1960"/>
                    </a:cubicBezTo>
                    <a:cubicBezTo>
                      <a:pt x="19959" y="-3583"/>
                      <a:pt x="20644" y="13929"/>
                      <a:pt x="18086" y="16954"/>
                    </a:cubicBezTo>
                  </a:path>
                </a:pathLst>
              </a:custGeom>
              <a:solidFill>
                <a:schemeClr val="bg1"/>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印品黑体" panose="00000500000000000000" pitchFamily="2" charset="-122"/>
                </a:endParaRPr>
              </a:p>
            </p:txBody>
          </p:sp>
          <p:sp>
            <p:nvSpPr>
              <p:cNvPr id="22" name="Shape 206">
                <a:extLst>
                  <a:ext uri="{FF2B5EF4-FFF2-40B4-BE49-F238E27FC236}">
                    <a16:creationId xmlns:a16="http://schemas.microsoft.com/office/drawing/2014/main" id="{193EE43C-61B2-4092-8338-2043F76C224A}"/>
                  </a:ext>
                </a:extLst>
              </p:cNvPr>
              <p:cNvSpPr/>
              <p:nvPr/>
            </p:nvSpPr>
            <p:spPr>
              <a:xfrm rot="3758493">
                <a:off x="6164716" y="2541971"/>
                <a:ext cx="1046419" cy="281861"/>
              </a:xfrm>
              <a:custGeom>
                <a:avLst/>
                <a:gdLst/>
                <a:ahLst/>
                <a:cxnLst>
                  <a:cxn ang="0">
                    <a:pos x="wd2" y="hd2"/>
                  </a:cxn>
                  <a:cxn ang="5400000">
                    <a:pos x="wd2" y="hd2"/>
                  </a:cxn>
                  <a:cxn ang="10800000">
                    <a:pos x="wd2" y="hd2"/>
                  </a:cxn>
                  <a:cxn ang="16200000">
                    <a:pos x="wd2" y="hd2"/>
                  </a:cxn>
                </a:cxnLst>
                <a:rect l="0" t="0" r="r" b="b"/>
                <a:pathLst>
                  <a:path w="21600" h="21574" extrusionOk="0">
                    <a:moveTo>
                      <a:pt x="1076" y="12061"/>
                    </a:moveTo>
                    <a:cubicBezTo>
                      <a:pt x="497" y="8498"/>
                      <a:pt x="228" y="3669"/>
                      <a:pt x="0" y="0"/>
                    </a:cubicBezTo>
                    <a:cubicBezTo>
                      <a:pt x="6860" y="545"/>
                      <a:pt x="13608" y="-26"/>
                      <a:pt x="20206" y="3388"/>
                    </a:cubicBezTo>
                    <a:cubicBezTo>
                      <a:pt x="20298" y="9884"/>
                      <a:pt x="21430" y="15807"/>
                      <a:pt x="21600" y="21574"/>
                    </a:cubicBezTo>
                  </a:path>
                </a:pathLst>
              </a:custGeom>
              <a:solidFill>
                <a:srgbClr val="E7E4EA"/>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印品黑体" panose="00000500000000000000" pitchFamily="2" charset="-122"/>
                </a:endParaRPr>
              </a:p>
            </p:txBody>
          </p:sp>
          <p:sp>
            <p:nvSpPr>
              <p:cNvPr id="23" name="Shape 207">
                <a:extLst>
                  <a:ext uri="{FF2B5EF4-FFF2-40B4-BE49-F238E27FC236}">
                    <a16:creationId xmlns:a16="http://schemas.microsoft.com/office/drawing/2014/main" id="{553BAD6F-EEC3-45A8-9A6E-A2925571D0F2}"/>
                  </a:ext>
                </a:extLst>
              </p:cNvPr>
              <p:cNvSpPr/>
              <p:nvPr/>
            </p:nvSpPr>
            <p:spPr>
              <a:xfrm rot="3758493">
                <a:off x="5742745" y="2584036"/>
                <a:ext cx="1200079" cy="797886"/>
              </a:xfrm>
              <a:custGeom>
                <a:avLst/>
                <a:gdLst/>
                <a:ahLst/>
                <a:cxnLst>
                  <a:cxn ang="0">
                    <a:pos x="wd2" y="hd2"/>
                  </a:cxn>
                  <a:cxn ang="5400000">
                    <a:pos x="wd2" y="hd2"/>
                  </a:cxn>
                  <a:cxn ang="10800000">
                    <a:pos x="wd2" y="hd2"/>
                  </a:cxn>
                  <a:cxn ang="16200000">
                    <a:pos x="wd2" y="hd2"/>
                  </a:cxn>
                </a:cxnLst>
                <a:rect l="0" t="0" r="r" b="b"/>
                <a:pathLst>
                  <a:path w="21600" h="20676" extrusionOk="0">
                    <a:moveTo>
                      <a:pt x="1467" y="19871"/>
                    </a:moveTo>
                    <a:cubicBezTo>
                      <a:pt x="2596" y="15187"/>
                      <a:pt x="1342" y="5194"/>
                      <a:pt x="0" y="486"/>
                    </a:cubicBezTo>
                    <a:cubicBezTo>
                      <a:pt x="6032" y="-924"/>
                      <a:pt x="11979" y="1155"/>
                      <a:pt x="18133" y="1422"/>
                    </a:cubicBezTo>
                    <a:cubicBezTo>
                      <a:pt x="19277" y="7634"/>
                      <a:pt x="21219" y="14259"/>
                      <a:pt x="21600" y="20676"/>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印品黑体" panose="00000500000000000000" pitchFamily="2" charset="-122"/>
                </a:endParaRPr>
              </a:p>
            </p:txBody>
          </p:sp>
          <p:sp>
            <p:nvSpPr>
              <p:cNvPr id="24" name="Shape 208">
                <a:extLst>
                  <a:ext uri="{FF2B5EF4-FFF2-40B4-BE49-F238E27FC236}">
                    <a16:creationId xmlns:a16="http://schemas.microsoft.com/office/drawing/2014/main" id="{9794E4B7-02E4-4AE6-8DED-6801E4A65D46}"/>
                  </a:ext>
                </a:extLst>
              </p:cNvPr>
              <p:cNvSpPr/>
              <p:nvPr/>
            </p:nvSpPr>
            <p:spPr>
              <a:xfrm rot="3758493">
                <a:off x="6601321" y="998391"/>
                <a:ext cx="383966" cy="415006"/>
              </a:xfrm>
              <a:custGeom>
                <a:avLst/>
                <a:gdLst/>
                <a:ahLst/>
                <a:cxnLst>
                  <a:cxn ang="0">
                    <a:pos x="wd2" y="hd2"/>
                  </a:cxn>
                  <a:cxn ang="5400000">
                    <a:pos x="wd2" y="hd2"/>
                  </a:cxn>
                  <a:cxn ang="10800000">
                    <a:pos x="wd2" y="hd2"/>
                  </a:cxn>
                  <a:cxn ang="16200000">
                    <a:pos x="wd2" y="hd2"/>
                  </a:cxn>
                </a:cxnLst>
                <a:rect l="0" t="0" r="r" b="b"/>
                <a:pathLst>
                  <a:path w="21399" h="21600" extrusionOk="0">
                    <a:moveTo>
                      <a:pt x="21399" y="0"/>
                    </a:moveTo>
                    <a:cubicBezTo>
                      <a:pt x="14641" y="0"/>
                      <a:pt x="6540" y="886"/>
                      <a:pt x="325" y="1003"/>
                    </a:cubicBezTo>
                    <a:cubicBezTo>
                      <a:pt x="-42" y="7726"/>
                      <a:pt x="-201" y="14997"/>
                      <a:pt x="411" y="21600"/>
                    </a:cubicBezTo>
                    <a:cubicBezTo>
                      <a:pt x="6724" y="20829"/>
                      <a:pt x="13779" y="19988"/>
                      <a:pt x="20126" y="20284"/>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印品黑体" panose="00000500000000000000" pitchFamily="2" charset="-122"/>
                </a:endParaRPr>
              </a:p>
            </p:txBody>
          </p:sp>
          <p:sp>
            <p:nvSpPr>
              <p:cNvPr id="25" name="Shape 210">
                <a:extLst>
                  <a:ext uri="{FF2B5EF4-FFF2-40B4-BE49-F238E27FC236}">
                    <a16:creationId xmlns:a16="http://schemas.microsoft.com/office/drawing/2014/main" id="{DDA6CEE4-C158-4FA6-B565-5C2F95EB009D}"/>
                  </a:ext>
                </a:extLst>
              </p:cNvPr>
              <p:cNvSpPr/>
              <p:nvPr/>
            </p:nvSpPr>
            <p:spPr>
              <a:xfrm rot="3758493">
                <a:off x="7598750" y="2950768"/>
                <a:ext cx="573187" cy="4910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302" y="21128"/>
                      <a:pt x="15635" y="15045"/>
                      <a:pt x="21600" y="9996"/>
                    </a:cubicBezTo>
                    <a:cubicBezTo>
                      <a:pt x="14594" y="7013"/>
                      <a:pt x="7961" y="2130"/>
                      <a:pt x="709" y="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印品黑体" panose="00000500000000000000" pitchFamily="2" charset="-122"/>
                </a:endParaRPr>
              </a:p>
            </p:txBody>
          </p:sp>
        </p:grpSp>
      </p:grpSp>
      <p:sp>
        <p:nvSpPr>
          <p:cNvPr id="26" name="箭头: 上下 25">
            <a:extLst>
              <a:ext uri="{FF2B5EF4-FFF2-40B4-BE49-F238E27FC236}">
                <a16:creationId xmlns:a16="http://schemas.microsoft.com/office/drawing/2014/main" id="{B8DD44D3-2131-4D45-97CD-6A20FE48FA2A}"/>
              </a:ext>
            </a:extLst>
          </p:cNvPr>
          <p:cNvSpPr/>
          <p:nvPr/>
        </p:nvSpPr>
        <p:spPr>
          <a:xfrm>
            <a:off x="2252578" y="2059744"/>
            <a:ext cx="150844" cy="449984"/>
          </a:xfrm>
          <a:prstGeom prst="upDownArrow">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上下 26">
            <a:extLst>
              <a:ext uri="{FF2B5EF4-FFF2-40B4-BE49-F238E27FC236}">
                <a16:creationId xmlns:a16="http://schemas.microsoft.com/office/drawing/2014/main" id="{E32AD204-556A-4C90-B20F-2F5422E589A3}"/>
              </a:ext>
            </a:extLst>
          </p:cNvPr>
          <p:cNvSpPr/>
          <p:nvPr/>
        </p:nvSpPr>
        <p:spPr>
          <a:xfrm>
            <a:off x="2251361" y="3091512"/>
            <a:ext cx="150844" cy="449984"/>
          </a:xfrm>
          <a:prstGeom prst="upDownArrow">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上下 27">
            <a:extLst>
              <a:ext uri="{FF2B5EF4-FFF2-40B4-BE49-F238E27FC236}">
                <a16:creationId xmlns:a16="http://schemas.microsoft.com/office/drawing/2014/main" id="{46395076-7487-4AF1-99F5-2A26BFC46966}"/>
              </a:ext>
            </a:extLst>
          </p:cNvPr>
          <p:cNvSpPr/>
          <p:nvPr/>
        </p:nvSpPr>
        <p:spPr>
          <a:xfrm>
            <a:off x="2244847" y="4066863"/>
            <a:ext cx="150844" cy="449984"/>
          </a:xfrm>
          <a:prstGeom prst="upDownArrow">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2DF50F09-970E-4AEA-884A-C1BFC33F2B94}"/>
              </a:ext>
            </a:extLst>
          </p:cNvPr>
          <p:cNvSpPr txBox="1"/>
          <p:nvPr/>
        </p:nvSpPr>
        <p:spPr>
          <a:xfrm>
            <a:off x="-672070" y="5733598"/>
            <a:ext cx="6148550" cy="369332"/>
          </a:xfrm>
          <a:prstGeom prst="rect">
            <a:avLst/>
          </a:prstGeom>
          <a:noFill/>
        </p:spPr>
        <p:txBody>
          <a:bodyPr wrap="square">
            <a:spAutoFit/>
          </a:bodyPr>
          <a:lstStyle/>
          <a:p>
            <a:pPr marL="0" indent="0" algn="ctr">
              <a:buNone/>
            </a:pPr>
            <a:r>
              <a:rPr lang="zh-CN" altLang="en-US" sz="1800" b="1" dirty="0">
                <a:solidFill>
                  <a:schemeClr val="accent2">
                    <a:lumMod val="75000"/>
                  </a:schemeClr>
                </a:solidFill>
                <a:sym typeface="+mn-ea"/>
              </a:rPr>
              <a:t>ARIMA模型和SARIMA模型来对数据建模</a:t>
            </a:r>
          </a:p>
        </p:txBody>
      </p:sp>
      <p:cxnSp>
        <p:nvCxnSpPr>
          <p:cNvPr id="31" name="直接连接符 30">
            <a:extLst>
              <a:ext uri="{FF2B5EF4-FFF2-40B4-BE49-F238E27FC236}">
                <a16:creationId xmlns:a16="http://schemas.microsoft.com/office/drawing/2014/main" id="{8E45EFF8-4BCC-48A4-A52D-8FCC9CC99CC4}"/>
              </a:ext>
            </a:extLst>
          </p:cNvPr>
          <p:cNvCxnSpPr>
            <a:cxnSpLocks/>
          </p:cNvCxnSpPr>
          <p:nvPr/>
        </p:nvCxnSpPr>
        <p:spPr>
          <a:xfrm>
            <a:off x="5370738" y="3384641"/>
            <a:ext cx="5939862"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7" name="页脚占位符 6">
            <a:extLst>
              <a:ext uri="{FF2B5EF4-FFF2-40B4-BE49-F238E27FC236}">
                <a16:creationId xmlns:a16="http://schemas.microsoft.com/office/drawing/2014/main" id="{489C42EB-E694-4891-8A72-78864D26FBED}"/>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38" name="灯片编号占位符 7">
            <a:extLst>
              <a:ext uri="{FF2B5EF4-FFF2-40B4-BE49-F238E27FC236}">
                <a16:creationId xmlns:a16="http://schemas.microsoft.com/office/drawing/2014/main" id="{40AEF7E1-FFDE-463E-8078-8B5748B9352F}"/>
              </a:ext>
            </a:extLst>
          </p:cNvPr>
          <p:cNvSpPr>
            <a:spLocks noGrp="1"/>
          </p:cNvSpPr>
          <p:nvPr>
            <p:ph type="sldNum" sz="quarter" idx="12"/>
          </p:nvPr>
        </p:nvSpPr>
        <p:spPr>
          <a:xfrm>
            <a:off x="9206716" y="6539160"/>
            <a:ext cx="2700000" cy="316800"/>
          </a:xfrm>
        </p:spPr>
        <p:txBody>
          <a:bodyPr/>
          <a:lstStyle/>
          <a:p>
            <a:fld id="{49AE70B2-8BF9-45C0-BB95-33D1B9D3A854}" type="slidenum">
              <a:rPr lang="zh-CN" altLang="en-US" smtClean="0"/>
              <a:t>8</a:t>
            </a:fld>
            <a:endParaRPr lang="zh-CN" altLang="en-US" dirty="0"/>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randombar(horizontal)">
                                      <p:cBhvr>
                                        <p:cTn id="7" dur="500"/>
                                        <p:tgtEl>
                                          <p:spTgt spid="2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randombar(horizontal)">
                                      <p:cBhvr>
                                        <p:cTn id="11" dur="500"/>
                                        <p:tgtEl>
                                          <p:spTgt spid="27"/>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randombar(horizontal)">
                                      <p:cBhvr>
                                        <p:cTn id="15" dur="500"/>
                                        <p:tgtEl>
                                          <p:spTgt spid="2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7112" y="381431"/>
            <a:ext cx="3033538" cy="583565"/>
          </a:xfrm>
          <a:prstGeom prst="rect">
            <a:avLst/>
          </a:prstGeom>
          <a:noFill/>
        </p:spPr>
        <p:txBody>
          <a:bodyPr wrap="square" rtlCol="0">
            <a:spAutoFit/>
          </a:bodyPr>
          <a:lstStyle/>
          <a:p>
            <a:pPr algn="dist"/>
            <a:r>
              <a:rPr lang="zh-CN" altLang="en-US" sz="3200" b="1" dirty="0">
                <a:solidFill>
                  <a:prstClr val="black">
                    <a:lumMod val="75000"/>
                    <a:lumOff val="25000"/>
                  </a:prstClr>
                </a:solidFill>
                <a:latin typeface="+mj-ea"/>
                <a:ea typeface="+mj-ea"/>
              </a:rPr>
              <a:t>数据预处理</a:t>
            </a:r>
          </a:p>
        </p:txBody>
      </p:sp>
      <p:sp>
        <p:nvSpPr>
          <p:cNvPr id="3" name="文本框 2"/>
          <p:cNvSpPr txBox="1"/>
          <p:nvPr/>
        </p:nvSpPr>
        <p:spPr>
          <a:xfrm>
            <a:off x="1778309" y="4355201"/>
            <a:ext cx="1714152" cy="369332"/>
          </a:xfrm>
          <a:prstGeom prst="rect">
            <a:avLst/>
          </a:prstGeom>
          <a:noFill/>
        </p:spPr>
        <p:txBody>
          <a:bodyPr wrap="square" rtlCol="0">
            <a:spAutoFit/>
          </a:bodyPr>
          <a:lstStyle/>
          <a:p>
            <a:pPr algn="ctr">
              <a:buClrTx/>
              <a:buSzTx/>
              <a:buNone/>
            </a:pPr>
            <a:r>
              <a:rPr lang="zh-CN" altLang="en-US" b="1" spc="200" dirty="0">
                <a:solidFill>
                  <a:srgbClr val="404040"/>
                </a:solidFill>
                <a:uFillTx/>
                <a:latin typeface="Arial" panose="020B0604020202020204" pitchFamily="34" charset="0"/>
                <a:ea typeface="微软雅黑" panose="020B0503020204020204" pitchFamily="34" charset="-122"/>
              </a:rPr>
              <a:t>模型定阶</a:t>
            </a:r>
          </a:p>
        </p:txBody>
      </p:sp>
      <p:sp>
        <p:nvSpPr>
          <p:cNvPr id="6" name="文本框 5"/>
          <p:cNvSpPr txBox="1"/>
          <p:nvPr/>
        </p:nvSpPr>
        <p:spPr>
          <a:xfrm>
            <a:off x="1476510" y="3629447"/>
            <a:ext cx="2317750" cy="583565"/>
          </a:xfrm>
          <a:prstGeom prst="rect">
            <a:avLst/>
          </a:prstGeom>
          <a:noFill/>
        </p:spPr>
        <p:txBody>
          <a:bodyPr wrap="square" rtlCol="0">
            <a:spAutoFit/>
          </a:bodyPr>
          <a:lstStyle/>
          <a:p>
            <a:pPr lvl="0" algn="dist">
              <a:buClrTx/>
              <a:buSzTx/>
              <a:buFontTx/>
            </a:pPr>
            <a:r>
              <a:rPr lang="zh-CN" altLang="en-US" sz="3200" b="1" dirty="0">
                <a:solidFill>
                  <a:prstClr val="black">
                    <a:lumMod val="75000"/>
                    <a:lumOff val="25000"/>
                  </a:prstClr>
                </a:solidFill>
                <a:latin typeface="+mj-ea"/>
                <a:ea typeface="+mj-ea"/>
                <a:sym typeface="+mn-ea"/>
              </a:rPr>
              <a:t>建模过程</a:t>
            </a:r>
            <a:endParaRPr lang="zh-CN" altLang="en-US" dirty="0">
              <a:sym typeface="+mn-ea"/>
            </a:endParaRPr>
          </a:p>
        </p:txBody>
      </p:sp>
      <p:sp>
        <p:nvSpPr>
          <p:cNvPr id="9" name="文本框 8"/>
          <p:cNvSpPr txBox="1"/>
          <p:nvPr/>
        </p:nvSpPr>
        <p:spPr>
          <a:xfrm>
            <a:off x="1845516" y="1191119"/>
            <a:ext cx="1579738" cy="369332"/>
          </a:xfrm>
          <a:prstGeom prst="rect">
            <a:avLst/>
          </a:prstGeom>
          <a:noFill/>
        </p:spPr>
        <p:txBody>
          <a:bodyPr wrap="square" rtlCol="0">
            <a:spAutoFit/>
          </a:bodyPr>
          <a:lstStyle/>
          <a:p>
            <a:pPr algn="ctr"/>
            <a:r>
              <a:rPr lang="zh-CN" altLang="en-US" b="1" spc="200" dirty="0">
                <a:solidFill>
                  <a:schemeClr val="tx1">
                    <a:lumMod val="85000"/>
                    <a:lumOff val="15000"/>
                  </a:schemeClr>
                </a:solidFill>
                <a:uFillTx/>
                <a:latin typeface="Arial" panose="020B0604020202020204" pitchFamily="34" charset="0"/>
                <a:ea typeface="微软雅黑" panose="020B0503020204020204" pitchFamily="34" charset="-122"/>
              </a:rPr>
              <a:t>平稳性检验</a:t>
            </a:r>
          </a:p>
        </p:txBody>
      </p:sp>
      <p:sp>
        <p:nvSpPr>
          <p:cNvPr id="12" name="文本框 11"/>
          <p:cNvSpPr txBox="1"/>
          <p:nvPr/>
        </p:nvSpPr>
        <p:spPr>
          <a:xfrm>
            <a:off x="6241614" y="402643"/>
            <a:ext cx="4137595" cy="583565"/>
          </a:xfrm>
          <a:prstGeom prst="rect">
            <a:avLst/>
          </a:prstGeom>
          <a:noFill/>
        </p:spPr>
        <p:txBody>
          <a:bodyPr wrap="square" rtlCol="0">
            <a:spAutoFit/>
          </a:bodyPr>
          <a:lstStyle/>
          <a:p>
            <a:pPr algn="dist"/>
            <a:r>
              <a:rPr lang="zh-CN" altLang="en-US" sz="3200" b="1" dirty="0">
                <a:solidFill>
                  <a:prstClr val="black">
                    <a:lumMod val="75000"/>
                    <a:lumOff val="25000"/>
                  </a:prstClr>
                </a:solidFill>
                <a:latin typeface="+mj-ea"/>
                <a:ea typeface="+mj-ea"/>
              </a:rPr>
              <a:t>模型评价指标</a:t>
            </a:r>
          </a:p>
        </p:txBody>
      </p:sp>
      <p:sp>
        <p:nvSpPr>
          <p:cNvPr id="13" name="文本框 12"/>
          <p:cNvSpPr txBox="1"/>
          <p:nvPr/>
        </p:nvSpPr>
        <p:spPr>
          <a:xfrm>
            <a:off x="5381296" y="1449055"/>
            <a:ext cx="2915954" cy="369332"/>
          </a:xfrm>
          <a:prstGeom prst="rect">
            <a:avLst/>
          </a:prstGeom>
          <a:noFill/>
        </p:spPr>
        <p:txBody>
          <a:bodyPr wrap="square" rtlCol="0">
            <a:spAutoFit/>
          </a:bodyPr>
          <a:lstStyle/>
          <a:p>
            <a:pPr algn="ctr">
              <a:buClrTx/>
              <a:buSzTx/>
              <a:buNone/>
            </a:pPr>
            <a:r>
              <a:rPr lang="zh-CN" altLang="en-US" b="1" spc="200" dirty="0">
                <a:solidFill>
                  <a:schemeClr val="tx1">
                    <a:lumMod val="85000"/>
                    <a:lumOff val="15000"/>
                  </a:schemeClr>
                </a:solidFill>
                <a:uFillTx/>
                <a:latin typeface="Arial" panose="020B0604020202020204" pitchFamily="34" charset="0"/>
                <a:ea typeface="微软雅黑" panose="020B0503020204020204" pitchFamily="34" charset="-122"/>
              </a:rPr>
              <a:t>均方根误差RMSE</a:t>
            </a:r>
            <a:endParaRPr lang="en-US" altLang="zh-CN" b="1" spc="200" dirty="0">
              <a:solidFill>
                <a:schemeClr val="tx1">
                  <a:lumMod val="85000"/>
                  <a:lumOff val="15000"/>
                </a:schemeClr>
              </a:solidFill>
              <a:uFillTx/>
              <a:latin typeface="Arial" panose="020B060402020202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C245B695-4CE3-4C00-9885-5C977951CAA8}"/>
                  </a:ext>
                </a:extLst>
              </p:cNvPr>
              <p:cNvSpPr txBox="1"/>
              <p:nvPr/>
            </p:nvSpPr>
            <p:spPr>
              <a:xfrm>
                <a:off x="7895896" y="1272734"/>
                <a:ext cx="3136901" cy="7288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𝑅𝑀𝑆𝐸</m:t>
                      </m:r>
                      <m:r>
                        <a:rPr lang="zh-CN" altLang="en-US" sz="1400" i="0">
                          <a:latin typeface="Cambria Math" panose="02040503050406030204" pitchFamily="18" charset="0"/>
                        </a:rPr>
                        <m:t>=</m:t>
                      </m:r>
                      <m:rad>
                        <m:radPr>
                          <m:degHide m:val="on"/>
                          <m:ctrlPr>
                            <a:rPr lang="zh-CN" altLang="en-US" sz="1400" i="1">
                              <a:solidFill>
                                <a:srgbClr val="836967"/>
                              </a:solidFill>
                              <a:latin typeface="Cambria Math" panose="02040503050406030204" pitchFamily="18" charset="0"/>
                            </a:rPr>
                          </m:ctrlPr>
                        </m:radPr>
                        <m:deg/>
                        <m:e>
                          <m:f>
                            <m:fPr>
                              <m:ctrlPr>
                                <a:rPr lang="zh-CN" altLang="en-US" sz="1400" i="1">
                                  <a:solidFill>
                                    <a:srgbClr val="836967"/>
                                  </a:solidFill>
                                  <a:latin typeface="Cambria Math" panose="02040503050406030204" pitchFamily="18" charset="0"/>
                                </a:rPr>
                              </m:ctrlPr>
                            </m:fPr>
                            <m:num>
                              <m:r>
                                <a:rPr lang="zh-CN" altLang="en-US" sz="1400" i="0">
                                  <a:latin typeface="Cambria Math" panose="02040503050406030204" pitchFamily="18" charset="0"/>
                                </a:rPr>
                                <m:t>1</m:t>
                              </m:r>
                            </m:num>
                            <m:den>
                              <m:r>
                                <a:rPr lang="zh-CN" altLang="en-US" sz="1400" i="1">
                                  <a:latin typeface="Cambria Math" panose="02040503050406030204" pitchFamily="18" charset="0"/>
                                </a:rPr>
                                <m:t>𝑁</m:t>
                              </m:r>
                            </m:den>
                          </m:f>
                          <m:nary>
                            <m:naryPr>
                              <m:chr m:val="∑"/>
                              <m:limLoc m:val="subSup"/>
                              <m:ctrlPr>
                                <a:rPr lang="zh-CN" altLang="en-US" sz="1400" i="1">
                                  <a:latin typeface="Cambria Math" panose="02040503050406030204" pitchFamily="18" charset="0"/>
                                </a:rPr>
                              </m:ctrlPr>
                            </m:naryPr>
                            <m:sub>
                              <m:r>
                                <a:rPr lang="zh-CN" altLang="en-US" sz="1400" i="1">
                                  <a:latin typeface="Cambria Math" panose="02040503050406030204" pitchFamily="18" charset="0"/>
                                </a:rPr>
                                <m:t>𝑡</m:t>
                              </m:r>
                              <m:r>
                                <a:rPr lang="zh-CN" altLang="en-US" sz="1400" i="0">
                                  <a:latin typeface="Cambria Math" panose="02040503050406030204" pitchFamily="18" charset="0"/>
                                </a:rPr>
                                <m:t>=1</m:t>
                              </m:r>
                            </m:sub>
                            <m:sup>
                              <m:r>
                                <a:rPr lang="zh-CN" altLang="en-US" sz="1400" i="1">
                                  <a:latin typeface="Cambria Math" panose="02040503050406030204" pitchFamily="18" charset="0"/>
                                </a:rPr>
                                <m:t>𝑁</m:t>
                              </m:r>
                            </m:sup>
                            <m:e>
                              <m:sSup>
                                <m:sSupPr>
                                  <m:ctrlPr>
                                    <a:rPr lang="zh-CN" altLang="en-US" sz="1400" i="1">
                                      <a:solidFill>
                                        <a:srgbClr val="836967"/>
                                      </a:solidFill>
                                      <a:latin typeface="Cambria Math" panose="02040503050406030204" pitchFamily="18" charset="0"/>
                                    </a:rPr>
                                  </m:ctrlPr>
                                </m:sSupPr>
                                <m:e>
                                  <m:d>
                                    <m:dPr>
                                      <m:ctrlPr>
                                        <a:rPr lang="zh-CN" altLang="en-US" sz="1400" i="1">
                                          <a:solidFill>
                                            <a:srgbClr val="836967"/>
                                          </a:solidFill>
                                          <a:latin typeface="Cambria Math" panose="02040503050406030204" pitchFamily="18" charset="0"/>
                                        </a:rPr>
                                      </m:ctrlPr>
                                    </m:dPr>
                                    <m:e>
                                      <m:acc>
                                        <m:accPr>
                                          <m:chr m:val="̂"/>
                                          <m:ctrlPr>
                                            <a:rPr lang="zh-CN" altLang="en-US" sz="1400" i="1">
                                              <a:solidFill>
                                                <a:srgbClr val="836967"/>
                                              </a:solidFill>
                                              <a:latin typeface="Cambria Math" panose="02040503050406030204" pitchFamily="18" charset="0"/>
                                            </a:rPr>
                                          </m:ctrlPr>
                                        </m:accPr>
                                        <m:e>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𝑦</m:t>
                                              </m:r>
                                            </m:e>
                                            <m:sub>
                                              <m:r>
                                                <a:rPr lang="zh-CN" altLang="en-US" sz="1400" i="1">
                                                  <a:latin typeface="Cambria Math" panose="02040503050406030204" pitchFamily="18" charset="0"/>
                                                </a:rPr>
                                                <m:t>𝑡</m:t>
                                              </m:r>
                                            </m:sub>
                                          </m:sSub>
                                        </m:e>
                                      </m:acc>
                                      <m:r>
                                        <a:rPr lang="zh-CN" altLang="en-US" sz="140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𝑦</m:t>
                                          </m:r>
                                        </m:e>
                                        <m:sub>
                                          <m:r>
                                            <a:rPr lang="zh-CN" altLang="en-US" sz="1400" i="1">
                                              <a:latin typeface="Cambria Math" panose="02040503050406030204" pitchFamily="18" charset="0"/>
                                            </a:rPr>
                                            <m:t>𝑡</m:t>
                                          </m:r>
                                        </m:sub>
                                      </m:sSub>
                                    </m:e>
                                  </m:d>
                                </m:e>
                                <m:sup>
                                  <m:r>
                                    <a:rPr lang="zh-CN" altLang="en-US" sz="1400" i="0">
                                      <a:latin typeface="Cambria Math" panose="02040503050406030204" pitchFamily="18" charset="0"/>
                                    </a:rPr>
                                    <m:t>2</m:t>
                                  </m:r>
                                </m:sup>
                              </m:sSup>
                            </m:e>
                          </m:nary>
                        </m:e>
                      </m:rad>
                    </m:oMath>
                  </m:oMathPara>
                </a14:m>
                <a:endParaRPr lang="zh-CN" altLang="en-US" sz="1200" dirty="0"/>
              </a:p>
            </p:txBody>
          </p:sp>
        </mc:Choice>
        <mc:Fallback xmlns="">
          <p:sp>
            <p:nvSpPr>
              <p:cNvPr id="20" name="文本框 19">
                <a:extLst>
                  <a:ext uri="{FF2B5EF4-FFF2-40B4-BE49-F238E27FC236}">
                    <a16:creationId xmlns:a16="http://schemas.microsoft.com/office/drawing/2014/main" id="{C245B695-4CE3-4C00-9885-5C977951CAA8}"/>
                  </a:ext>
                </a:extLst>
              </p:cNvPr>
              <p:cNvSpPr txBox="1">
                <a:spLocks noRot="1" noChangeAspect="1" noMove="1" noResize="1" noEditPoints="1" noAdjustHandles="1" noChangeArrowheads="1" noChangeShapeType="1" noTextEdit="1"/>
              </p:cNvSpPr>
              <p:nvPr/>
            </p:nvSpPr>
            <p:spPr>
              <a:xfrm>
                <a:off x="7895896" y="1272734"/>
                <a:ext cx="3136901" cy="72885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BA60390-FD25-49A8-970C-37217BF1A76A}"/>
                  </a:ext>
                </a:extLst>
              </p:cNvPr>
              <p:cNvSpPr txBox="1"/>
              <p:nvPr/>
            </p:nvSpPr>
            <p:spPr>
              <a:xfrm>
                <a:off x="7940650" y="2238478"/>
                <a:ext cx="2788680" cy="5332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𝑀𝐴𝐸</m:t>
                      </m:r>
                      <m:r>
                        <a:rPr lang="zh-CN" altLang="en-US" sz="1400" i="0">
                          <a:latin typeface="Cambria Math" panose="02040503050406030204" pitchFamily="18" charset="0"/>
                        </a:rPr>
                        <m:t>=</m:t>
                      </m:r>
                      <m:f>
                        <m:fPr>
                          <m:ctrlPr>
                            <a:rPr lang="zh-CN" altLang="en-US" sz="1400" i="1">
                              <a:solidFill>
                                <a:srgbClr val="836967"/>
                              </a:solidFill>
                              <a:latin typeface="Cambria Math" panose="02040503050406030204" pitchFamily="18" charset="0"/>
                            </a:rPr>
                          </m:ctrlPr>
                        </m:fPr>
                        <m:num>
                          <m:r>
                            <a:rPr lang="zh-CN" altLang="en-US" sz="1400" i="0">
                              <a:latin typeface="Cambria Math" panose="02040503050406030204" pitchFamily="18" charset="0"/>
                            </a:rPr>
                            <m:t>1</m:t>
                          </m:r>
                        </m:num>
                        <m:den>
                          <m:r>
                            <a:rPr lang="zh-CN" altLang="en-US" sz="1400" i="1">
                              <a:latin typeface="Cambria Math" panose="02040503050406030204" pitchFamily="18" charset="0"/>
                            </a:rPr>
                            <m:t>𝑁</m:t>
                          </m:r>
                        </m:den>
                      </m:f>
                      <m:nary>
                        <m:naryPr>
                          <m:chr m:val="∑"/>
                          <m:limLoc m:val="subSup"/>
                          <m:ctrlPr>
                            <a:rPr lang="zh-CN" altLang="en-US" sz="1400" i="1">
                              <a:latin typeface="Cambria Math" panose="02040503050406030204" pitchFamily="18" charset="0"/>
                            </a:rPr>
                          </m:ctrlPr>
                        </m:naryPr>
                        <m:sub>
                          <m:r>
                            <a:rPr lang="zh-CN" altLang="en-US" sz="1400" i="1">
                              <a:latin typeface="Cambria Math" panose="02040503050406030204" pitchFamily="18" charset="0"/>
                            </a:rPr>
                            <m:t>𝑡</m:t>
                          </m:r>
                          <m:r>
                            <a:rPr lang="zh-CN" altLang="en-US" sz="1400" i="0">
                              <a:latin typeface="Cambria Math" panose="02040503050406030204" pitchFamily="18" charset="0"/>
                            </a:rPr>
                            <m:t>=1</m:t>
                          </m:r>
                        </m:sub>
                        <m:sup>
                          <m:r>
                            <a:rPr lang="zh-CN" altLang="en-US" sz="1400" i="1">
                              <a:latin typeface="Cambria Math" panose="02040503050406030204" pitchFamily="18" charset="0"/>
                            </a:rPr>
                            <m:t>𝑁</m:t>
                          </m:r>
                        </m:sup>
                        <m:e>
                          <m:d>
                            <m:dPr>
                              <m:begChr m:val="|"/>
                              <m:endChr m:val="|"/>
                              <m:ctrlPr>
                                <a:rPr lang="zh-CN" altLang="en-US" sz="1400" i="1">
                                  <a:solidFill>
                                    <a:srgbClr val="836967"/>
                                  </a:solidFill>
                                  <a:latin typeface="Cambria Math" panose="02040503050406030204" pitchFamily="18" charset="0"/>
                                </a:rPr>
                              </m:ctrlPr>
                            </m:dPr>
                            <m:e>
                              <m:acc>
                                <m:accPr>
                                  <m:chr m:val="̂"/>
                                  <m:ctrlPr>
                                    <a:rPr lang="zh-CN" altLang="en-US" sz="1400" i="1">
                                      <a:solidFill>
                                        <a:srgbClr val="836967"/>
                                      </a:solidFill>
                                      <a:latin typeface="Cambria Math" panose="02040503050406030204" pitchFamily="18" charset="0"/>
                                    </a:rPr>
                                  </m:ctrlPr>
                                </m:accPr>
                                <m:e>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𝑦</m:t>
                                      </m:r>
                                    </m:e>
                                    <m:sub>
                                      <m:r>
                                        <a:rPr lang="zh-CN" altLang="en-US" sz="1400" i="1">
                                          <a:latin typeface="Cambria Math" panose="02040503050406030204" pitchFamily="18" charset="0"/>
                                        </a:rPr>
                                        <m:t>𝑡</m:t>
                                      </m:r>
                                    </m:sub>
                                  </m:sSub>
                                </m:e>
                              </m:acc>
                              <m:r>
                                <a:rPr lang="zh-CN" altLang="en-US" sz="140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𝑦</m:t>
                                  </m:r>
                                </m:e>
                                <m:sub>
                                  <m:r>
                                    <a:rPr lang="zh-CN" altLang="en-US" sz="1400" i="1">
                                      <a:latin typeface="Cambria Math" panose="02040503050406030204" pitchFamily="18" charset="0"/>
                                    </a:rPr>
                                    <m:t>𝑡</m:t>
                                  </m:r>
                                </m:sub>
                              </m:sSub>
                            </m:e>
                          </m:d>
                        </m:e>
                      </m:nary>
                    </m:oMath>
                  </m:oMathPara>
                </a14:m>
                <a:endParaRPr lang="zh-CN" altLang="en-US" sz="1600" dirty="0"/>
              </a:p>
            </p:txBody>
          </p:sp>
        </mc:Choice>
        <mc:Fallback xmlns="">
          <p:sp>
            <p:nvSpPr>
              <p:cNvPr id="22" name="文本框 21">
                <a:extLst>
                  <a:ext uri="{FF2B5EF4-FFF2-40B4-BE49-F238E27FC236}">
                    <a16:creationId xmlns:a16="http://schemas.microsoft.com/office/drawing/2014/main" id="{4BA60390-FD25-49A8-970C-37217BF1A76A}"/>
                  </a:ext>
                </a:extLst>
              </p:cNvPr>
              <p:cNvSpPr txBox="1">
                <a:spLocks noRot="1" noChangeAspect="1" noMove="1" noResize="1" noEditPoints="1" noAdjustHandles="1" noChangeArrowheads="1" noChangeShapeType="1" noTextEdit="1"/>
              </p:cNvSpPr>
              <p:nvPr/>
            </p:nvSpPr>
            <p:spPr>
              <a:xfrm>
                <a:off x="7940650" y="2238478"/>
                <a:ext cx="2788680" cy="533288"/>
              </a:xfrm>
              <a:prstGeom prst="rect">
                <a:avLst/>
              </a:prstGeom>
              <a:blipFill>
                <a:blip r:embed="rId6"/>
                <a:stretch>
                  <a:fillRect t="-134091" b="-20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1048B1D0-58DC-4E53-859A-C2D176329C28}"/>
                  </a:ext>
                </a:extLst>
              </p:cNvPr>
              <p:cNvSpPr txBox="1"/>
              <p:nvPr/>
            </p:nvSpPr>
            <p:spPr>
              <a:xfrm>
                <a:off x="7813376" y="3237774"/>
                <a:ext cx="2915954" cy="5805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1400" i="1" smtClean="0">
                              <a:solidFill>
                                <a:srgbClr val="836967"/>
                              </a:solidFill>
                              <a:latin typeface="Cambria Math" panose="02040503050406030204" pitchFamily="18" charset="0"/>
                            </a:rPr>
                          </m:ctrlPr>
                        </m:sSupPr>
                        <m:e>
                          <m:r>
                            <a:rPr lang="zh-CN" altLang="en-US" sz="1400" i="1">
                              <a:latin typeface="Cambria Math" panose="02040503050406030204" pitchFamily="18" charset="0"/>
                            </a:rPr>
                            <m:t>𝑅</m:t>
                          </m:r>
                        </m:e>
                        <m:sup>
                          <m:r>
                            <a:rPr lang="zh-CN" altLang="en-US" sz="1400" i="0">
                              <a:latin typeface="Cambria Math" panose="02040503050406030204" pitchFamily="18" charset="0"/>
                            </a:rPr>
                            <m:t>2</m:t>
                          </m:r>
                        </m:sup>
                      </m:sSup>
                      <m:r>
                        <a:rPr lang="zh-CN" altLang="en-US" sz="1400" i="0">
                          <a:latin typeface="Cambria Math" panose="02040503050406030204" pitchFamily="18" charset="0"/>
                        </a:rPr>
                        <m:t>=1−</m:t>
                      </m:r>
                      <m:f>
                        <m:fPr>
                          <m:ctrlPr>
                            <a:rPr lang="zh-CN" altLang="en-US" sz="1400" i="1">
                              <a:solidFill>
                                <a:srgbClr val="836967"/>
                              </a:solidFill>
                              <a:latin typeface="Cambria Math" panose="02040503050406030204" pitchFamily="18" charset="0"/>
                            </a:rPr>
                          </m:ctrlPr>
                        </m:fPr>
                        <m:num>
                          <m:nary>
                            <m:naryPr>
                              <m:chr m:val="∑"/>
                              <m:limLoc m:val="subSup"/>
                              <m:ctrlPr>
                                <a:rPr lang="zh-CN" altLang="en-US" sz="1400" i="1">
                                  <a:latin typeface="Cambria Math" panose="02040503050406030204" pitchFamily="18" charset="0"/>
                                </a:rPr>
                              </m:ctrlPr>
                            </m:naryPr>
                            <m:sub>
                              <m:r>
                                <a:rPr lang="zh-CN" altLang="en-US" sz="1400" i="1">
                                  <a:latin typeface="Cambria Math" panose="02040503050406030204" pitchFamily="18" charset="0"/>
                                </a:rPr>
                                <m:t>𝑡</m:t>
                              </m:r>
                              <m:r>
                                <a:rPr lang="zh-CN" altLang="en-US" sz="1400" i="0">
                                  <a:latin typeface="Cambria Math" panose="02040503050406030204" pitchFamily="18" charset="0"/>
                                </a:rPr>
                                <m:t>=1</m:t>
                              </m:r>
                            </m:sub>
                            <m:sup>
                              <m:r>
                                <a:rPr lang="zh-CN" altLang="en-US" sz="1400" i="1">
                                  <a:latin typeface="Cambria Math" panose="02040503050406030204" pitchFamily="18" charset="0"/>
                                </a:rPr>
                                <m:t>𝑁</m:t>
                              </m:r>
                            </m:sup>
                            <m:e>
                              <m:sSup>
                                <m:sSupPr>
                                  <m:ctrlPr>
                                    <a:rPr lang="zh-CN" altLang="en-US" sz="1400" i="1">
                                      <a:solidFill>
                                        <a:srgbClr val="836967"/>
                                      </a:solidFill>
                                      <a:latin typeface="Cambria Math" panose="02040503050406030204" pitchFamily="18" charset="0"/>
                                    </a:rPr>
                                  </m:ctrlPr>
                                </m:sSupPr>
                                <m:e>
                                  <m:d>
                                    <m:dPr>
                                      <m:ctrlPr>
                                        <a:rPr lang="zh-CN" altLang="en-US" sz="1400" i="1">
                                          <a:solidFill>
                                            <a:srgbClr val="836967"/>
                                          </a:solidFill>
                                          <a:latin typeface="Cambria Math" panose="02040503050406030204" pitchFamily="18" charset="0"/>
                                        </a:rPr>
                                      </m:ctrlPr>
                                    </m:dPr>
                                    <m:e>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𝑦</m:t>
                                          </m:r>
                                        </m:e>
                                        <m:sub>
                                          <m:r>
                                            <a:rPr lang="zh-CN" altLang="en-US" sz="1400" i="1">
                                              <a:latin typeface="Cambria Math" panose="02040503050406030204" pitchFamily="18" charset="0"/>
                                            </a:rPr>
                                            <m:t>𝑡</m:t>
                                          </m:r>
                                        </m:sub>
                                      </m:sSub>
                                      <m:r>
                                        <a:rPr lang="zh-CN" altLang="en-US" sz="1400" i="0">
                                          <a:latin typeface="Cambria Math" panose="02040503050406030204" pitchFamily="18" charset="0"/>
                                        </a:rPr>
                                        <m:t>−</m:t>
                                      </m:r>
                                      <m:acc>
                                        <m:accPr>
                                          <m:chr m:val="̂"/>
                                          <m:ctrlPr>
                                            <a:rPr lang="zh-CN" altLang="en-US" sz="1400" i="1">
                                              <a:solidFill>
                                                <a:srgbClr val="836967"/>
                                              </a:solidFill>
                                              <a:latin typeface="Cambria Math" panose="02040503050406030204" pitchFamily="18" charset="0"/>
                                            </a:rPr>
                                          </m:ctrlPr>
                                        </m:accPr>
                                        <m:e>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𝑦</m:t>
                                              </m:r>
                                            </m:e>
                                            <m:sub>
                                              <m:r>
                                                <a:rPr lang="zh-CN" altLang="en-US" sz="1400" i="1">
                                                  <a:latin typeface="Cambria Math" panose="02040503050406030204" pitchFamily="18" charset="0"/>
                                                </a:rPr>
                                                <m:t>𝑡</m:t>
                                              </m:r>
                                            </m:sub>
                                          </m:sSub>
                                        </m:e>
                                      </m:acc>
                                    </m:e>
                                  </m:d>
                                </m:e>
                                <m:sup>
                                  <m:r>
                                    <a:rPr lang="zh-CN" altLang="en-US" sz="1400" i="0">
                                      <a:latin typeface="Cambria Math" panose="02040503050406030204" pitchFamily="18" charset="0"/>
                                    </a:rPr>
                                    <m:t>2</m:t>
                                  </m:r>
                                </m:sup>
                              </m:sSup>
                            </m:e>
                          </m:nary>
                        </m:num>
                        <m:den>
                          <m:nary>
                            <m:naryPr>
                              <m:chr m:val="∑"/>
                              <m:limLoc m:val="subSup"/>
                              <m:ctrlPr>
                                <a:rPr lang="zh-CN" altLang="en-US" sz="1400" i="1">
                                  <a:latin typeface="Cambria Math" panose="02040503050406030204" pitchFamily="18" charset="0"/>
                                </a:rPr>
                              </m:ctrlPr>
                            </m:naryPr>
                            <m:sub>
                              <m:r>
                                <a:rPr lang="zh-CN" altLang="en-US" sz="1400" i="1">
                                  <a:latin typeface="Cambria Math" panose="02040503050406030204" pitchFamily="18" charset="0"/>
                                </a:rPr>
                                <m:t>𝑡</m:t>
                              </m:r>
                              <m:r>
                                <a:rPr lang="zh-CN" altLang="en-US" sz="1400" i="0">
                                  <a:latin typeface="Cambria Math" panose="02040503050406030204" pitchFamily="18" charset="0"/>
                                </a:rPr>
                                <m:t>=1</m:t>
                              </m:r>
                            </m:sub>
                            <m:sup>
                              <m:r>
                                <a:rPr lang="zh-CN" altLang="en-US" sz="1400" i="1">
                                  <a:latin typeface="Cambria Math" panose="02040503050406030204" pitchFamily="18" charset="0"/>
                                </a:rPr>
                                <m:t>𝑁</m:t>
                              </m:r>
                            </m:sup>
                            <m:e>
                              <m:sSup>
                                <m:sSupPr>
                                  <m:ctrlPr>
                                    <a:rPr lang="zh-CN" altLang="en-US" sz="1400" i="1">
                                      <a:solidFill>
                                        <a:srgbClr val="836967"/>
                                      </a:solidFill>
                                      <a:latin typeface="Cambria Math" panose="02040503050406030204" pitchFamily="18" charset="0"/>
                                    </a:rPr>
                                  </m:ctrlPr>
                                </m:sSupPr>
                                <m:e>
                                  <m:d>
                                    <m:dPr>
                                      <m:ctrlPr>
                                        <a:rPr lang="zh-CN" altLang="en-US" sz="1400" i="1">
                                          <a:solidFill>
                                            <a:srgbClr val="836967"/>
                                          </a:solidFill>
                                          <a:latin typeface="Cambria Math" panose="02040503050406030204" pitchFamily="18" charset="0"/>
                                        </a:rPr>
                                      </m:ctrlPr>
                                    </m:dPr>
                                    <m:e>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𝑦</m:t>
                                          </m:r>
                                        </m:e>
                                        <m:sub>
                                          <m:r>
                                            <a:rPr lang="zh-CN" altLang="en-US" sz="1400" i="1">
                                              <a:latin typeface="Cambria Math" panose="02040503050406030204" pitchFamily="18" charset="0"/>
                                            </a:rPr>
                                            <m:t>𝑡</m:t>
                                          </m:r>
                                        </m:sub>
                                      </m:sSub>
                                      <m:r>
                                        <a:rPr lang="zh-CN" altLang="en-US" sz="1400" i="0">
                                          <a:latin typeface="Cambria Math" panose="02040503050406030204" pitchFamily="18" charset="0"/>
                                        </a:rPr>
                                        <m:t>−</m:t>
                                      </m:r>
                                      <m:bar>
                                        <m:barPr>
                                          <m:pos m:val="top"/>
                                          <m:ctrlPr>
                                            <a:rPr lang="zh-CN" altLang="en-US" sz="1400" i="1">
                                              <a:solidFill>
                                                <a:srgbClr val="836967"/>
                                              </a:solidFill>
                                              <a:latin typeface="Cambria Math" panose="02040503050406030204" pitchFamily="18" charset="0"/>
                                            </a:rPr>
                                          </m:ctrlPr>
                                        </m:barPr>
                                        <m:e>
                                          <m:r>
                                            <a:rPr lang="zh-CN" altLang="en-US" sz="1400" i="1">
                                              <a:latin typeface="Cambria Math" panose="02040503050406030204" pitchFamily="18" charset="0"/>
                                            </a:rPr>
                                            <m:t>𝑦</m:t>
                                          </m:r>
                                        </m:e>
                                      </m:bar>
                                    </m:e>
                                  </m:d>
                                </m:e>
                                <m:sup>
                                  <m:r>
                                    <a:rPr lang="zh-CN" altLang="en-US" sz="1400" i="0">
                                      <a:latin typeface="Cambria Math" panose="02040503050406030204" pitchFamily="18" charset="0"/>
                                    </a:rPr>
                                    <m:t>2</m:t>
                                  </m:r>
                                </m:sup>
                              </m:sSup>
                            </m:e>
                          </m:nary>
                        </m:den>
                      </m:f>
                    </m:oMath>
                  </m:oMathPara>
                </a14:m>
                <a:endParaRPr lang="zh-CN" altLang="en-US" sz="1400" dirty="0"/>
              </a:p>
            </p:txBody>
          </p:sp>
        </mc:Choice>
        <mc:Fallback xmlns="">
          <p:sp>
            <p:nvSpPr>
              <p:cNvPr id="24" name="文本框 23">
                <a:extLst>
                  <a:ext uri="{FF2B5EF4-FFF2-40B4-BE49-F238E27FC236}">
                    <a16:creationId xmlns:a16="http://schemas.microsoft.com/office/drawing/2014/main" id="{1048B1D0-58DC-4E53-859A-C2D176329C28}"/>
                  </a:ext>
                </a:extLst>
              </p:cNvPr>
              <p:cNvSpPr txBox="1">
                <a:spLocks noRot="1" noChangeAspect="1" noMove="1" noResize="1" noEditPoints="1" noAdjustHandles="1" noChangeArrowheads="1" noChangeShapeType="1" noTextEdit="1"/>
              </p:cNvSpPr>
              <p:nvPr/>
            </p:nvSpPr>
            <p:spPr>
              <a:xfrm>
                <a:off x="7813376" y="3237774"/>
                <a:ext cx="2915954" cy="58054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6E51A2F4-C904-44C7-A4D2-0E895AE2F179}"/>
                  </a:ext>
                </a:extLst>
              </p:cNvPr>
              <p:cNvSpPr txBox="1"/>
              <p:nvPr/>
            </p:nvSpPr>
            <p:spPr>
              <a:xfrm>
                <a:off x="8163576" y="4069533"/>
                <a:ext cx="3311967" cy="9143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𝑅</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𝐸</m:t>
                          </m:r>
                        </m:e>
                        <m:sub>
                          <m:r>
                            <a:rPr lang="zh-CN" altLang="en-US" sz="1400" i="1">
                              <a:latin typeface="Cambria Math" panose="02040503050406030204" pitchFamily="18" charset="0"/>
                            </a:rPr>
                            <m:t>𝑖</m:t>
                          </m:r>
                        </m:sub>
                      </m:sSub>
                      <m:r>
                        <a:rPr lang="zh-CN" altLang="en-US" sz="1400" i="0">
                          <a:latin typeface="Cambria Math" panose="02040503050406030204" pitchFamily="18" charset="0"/>
                        </a:rPr>
                        <m:t>=1−</m:t>
                      </m:r>
                      <m:f>
                        <m:fPr>
                          <m:ctrlPr>
                            <a:rPr lang="zh-CN" altLang="en-US" sz="1400" i="1">
                              <a:solidFill>
                                <a:srgbClr val="836967"/>
                              </a:solidFill>
                              <a:latin typeface="Cambria Math" panose="02040503050406030204" pitchFamily="18" charset="0"/>
                            </a:rPr>
                          </m:ctrlPr>
                        </m:fPr>
                        <m:num>
                          <m:f>
                            <m:fPr>
                              <m:ctrlPr>
                                <a:rPr lang="zh-CN" altLang="en-US" sz="1400" i="1">
                                  <a:solidFill>
                                    <a:srgbClr val="836967"/>
                                  </a:solidFill>
                                  <a:latin typeface="Cambria Math" panose="02040503050406030204" pitchFamily="18" charset="0"/>
                                </a:rPr>
                              </m:ctrlPr>
                            </m:fPr>
                            <m:num>
                              <m:d>
                                <m:dPr>
                                  <m:ctrlPr>
                                    <a:rPr lang="zh-CN" altLang="en-US" sz="1400" i="1">
                                      <a:solidFill>
                                        <a:srgbClr val="836967"/>
                                      </a:solidFill>
                                      <a:latin typeface="Cambria Math" panose="02040503050406030204" pitchFamily="18" charset="0"/>
                                    </a:rPr>
                                  </m:ctrlPr>
                                </m:dPr>
                                <m:e>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𝑃</m:t>
                                      </m:r>
                                    </m:e>
                                    <m:sub>
                                      <m:r>
                                        <a:rPr lang="zh-CN" altLang="en-US" sz="1400" i="1">
                                          <a:latin typeface="Cambria Math" panose="02040503050406030204" pitchFamily="18" charset="0"/>
                                        </a:rPr>
                                        <m:t>𝑖</m:t>
                                      </m:r>
                                    </m:sub>
                                  </m:sSub>
                                  <m:r>
                                    <a:rPr lang="zh-CN" altLang="en-US" sz="140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𝐴</m:t>
                                      </m:r>
                                    </m:e>
                                    <m:sub>
                                      <m:r>
                                        <a:rPr lang="zh-CN" altLang="en-US" sz="1400" i="1">
                                          <a:latin typeface="Cambria Math" panose="02040503050406030204" pitchFamily="18" charset="0"/>
                                        </a:rPr>
                                        <m:t>𝑖</m:t>
                                      </m:r>
                                    </m:sub>
                                  </m:sSub>
                                </m:e>
                              </m:d>
                            </m:num>
                            <m:den>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𝑃</m:t>
                                  </m:r>
                                </m:e>
                                <m:sub>
                                  <m:r>
                                    <a:rPr lang="zh-CN" altLang="en-US" sz="1400" i="1">
                                      <a:latin typeface="Cambria Math" panose="02040503050406030204" pitchFamily="18" charset="0"/>
                                    </a:rPr>
                                    <m:t>𝑖</m:t>
                                  </m:r>
                                </m:sub>
                              </m:sSub>
                            </m:den>
                          </m:f>
                        </m:num>
                        <m:den>
                          <m:f>
                            <m:fPr>
                              <m:ctrlPr>
                                <a:rPr lang="zh-CN" altLang="en-US" sz="1400" i="1">
                                  <a:solidFill>
                                    <a:srgbClr val="836967"/>
                                  </a:solidFill>
                                  <a:latin typeface="Cambria Math" panose="02040503050406030204" pitchFamily="18" charset="0"/>
                                </a:rPr>
                              </m:ctrlPr>
                            </m:fPr>
                            <m:num>
                              <m:d>
                                <m:dPr>
                                  <m:ctrlPr>
                                    <a:rPr lang="zh-CN" altLang="en-US" sz="1400" i="1">
                                      <a:solidFill>
                                        <a:srgbClr val="836967"/>
                                      </a:solidFill>
                                      <a:latin typeface="Cambria Math" panose="02040503050406030204" pitchFamily="18" charset="0"/>
                                    </a:rPr>
                                  </m:ctrlPr>
                                </m:dPr>
                                <m:e>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𝑃</m:t>
                                      </m:r>
                                    </m:e>
                                    <m:sub>
                                      <m:r>
                                        <a:rPr lang="zh-CN" altLang="en-US" sz="1400" i="0">
                                          <a:latin typeface="Cambria Math" panose="02040503050406030204" pitchFamily="18" charset="0"/>
                                        </a:rPr>
                                        <m:t>0</m:t>
                                      </m:r>
                                    </m:sub>
                                  </m:sSub>
                                  <m:r>
                                    <a:rPr lang="zh-CN" altLang="en-US" sz="140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𝐴</m:t>
                                      </m:r>
                                    </m:e>
                                    <m:sub>
                                      <m:r>
                                        <a:rPr lang="zh-CN" altLang="en-US" sz="1400" i="0">
                                          <a:latin typeface="Cambria Math" panose="02040503050406030204" pitchFamily="18" charset="0"/>
                                        </a:rPr>
                                        <m:t>0</m:t>
                                      </m:r>
                                    </m:sub>
                                  </m:sSub>
                                </m:e>
                              </m:d>
                            </m:num>
                            <m:den>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𝑃</m:t>
                                  </m:r>
                                </m:e>
                                <m:sub>
                                  <m:r>
                                    <a:rPr lang="zh-CN" altLang="en-US" sz="1400" i="0">
                                      <a:latin typeface="Cambria Math" panose="02040503050406030204" pitchFamily="18" charset="0"/>
                                    </a:rPr>
                                    <m:t>0</m:t>
                                  </m:r>
                                </m:sub>
                              </m:sSub>
                            </m:den>
                          </m:f>
                        </m:den>
                      </m:f>
                      <m:r>
                        <a:rPr lang="zh-CN" altLang="en-US" sz="1400" i="0">
                          <a:latin typeface="Cambria Math" panose="02040503050406030204" pitchFamily="18" charset="0"/>
                        </a:rPr>
                        <m:t>×100%,</m:t>
                      </m:r>
                      <m:r>
                        <a:rPr lang="zh-CN" altLang="en-US" sz="1400" i="1">
                          <a:latin typeface="Cambria Math" panose="02040503050406030204" pitchFamily="18" charset="0"/>
                        </a:rPr>
                        <m:t>𝑖</m:t>
                      </m:r>
                      <m:r>
                        <a:rPr lang="zh-CN" altLang="en-US" sz="1400" i="0">
                          <a:latin typeface="Cambria Math" panose="02040503050406030204" pitchFamily="18" charset="0"/>
                        </a:rPr>
                        <m:t>=1,2,…</m:t>
                      </m:r>
                    </m:oMath>
                  </m:oMathPara>
                </a14:m>
                <a:endParaRPr lang="zh-CN" altLang="en-US" dirty="0"/>
              </a:p>
            </p:txBody>
          </p:sp>
        </mc:Choice>
        <mc:Fallback xmlns="">
          <p:sp>
            <p:nvSpPr>
              <p:cNvPr id="26" name="文本框 25">
                <a:extLst>
                  <a:ext uri="{FF2B5EF4-FFF2-40B4-BE49-F238E27FC236}">
                    <a16:creationId xmlns:a16="http://schemas.microsoft.com/office/drawing/2014/main" id="{6E51A2F4-C904-44C7-A4D2-0E895AE2F179}"/>
                  </a:ext>
                </a:extLst>
              </p:cNvPr>
              <p:cNvSpPr txBox="1">
                <a:spLocks noRot="1" noChangeAspect="1" noMove="1" noResize="1" noEditPoints="1" noAdjustHandles="1" noChangeArrowheads="1" noChangeShapeType="1" noTextEdit="1"/>
              </p:cNvSpPr>
              <p:nvPr/>
            </p:nvSpPr>
            <p:spPr>
              <a:xfrm>
                <a:off x="8163576" y="4069533"/>
                <a:ext cx="3311967" cy="914353"/>
              </a:xfrm>
              <a:prstGeom prst="rect">
                <a:avLst/>
              </a:prstGeom>
              <a:blipFill>
                <a:blip r:embed="rId8"/>
                <a:stretch>
                  <a:fillRect/>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534EA67A-DBF5-4A1B-A1E8-B0B71EB67127}"/>
              </a:ext>
            </a:extLst>
          </p:cNvPr>
          <p:cNvSpPr txBox="1"/>
          <p:nvPr/>
        </p:nvSpPr>
        <p:spPr>
          <a:xfrm>
            <a:off x="1845516" y="1873389"/>
            <a:ext cx="1579738" cy="369332"/>
          </a:xfrm>
          <a:prstGeom prst="rect">
            <a:avLst/>
          </a:prstGeom>
          <a:noFill/>
        </p:spPr>
        <p:txBody>
          <a:bodyPr wrap="square">
            <a:spAutoFit/>
          </a:bodyPr>
          <a:lstStyle/>
          <a:p>
            <a:pPr algn="ctr"/>
            <a:r>
              <a:rPr lang="zh-CN" altLang="en-US" b="1" spc="200" dirty="0">
                <a:solidFill>
                  <a:schemeClr val="tx1">
                    <a:lumMod val="85000"/>
                    <a:lumOff val="15000"/>
                  </a:schemeClr>
                </a:solidFill>
                <a:uFillTx/>
                <a:latin typeface="Arial" panose="020B0604020202020204" pitchFamily="34" charset="0"/>
                <a:ea typeface="微软雅黑" panose="020B0503020204020204" pitchFamily="34" charset="-122"/>
              </a:rPr>
              <a:t>异方差检验</a:t>
            </a:r>
          </a:p>
        </p:txBody>
      </p:sp>
      <p:sp>
        <p:nvSpPr>
          <p:cNvPr id="27" name="文本框 26">
            <a:extLst>
              <a:ext uri="{FF2B5EF4-FFF2-40B4-BE49-F238E27FC236}">
                <a16:creationId xmlns:a16="http://schemas.microsoft.com/office/drawing/2014/main" id="{75CAE16D-F64C-4773-9E22-6E3FC225E73F}"/>
              </a:ext>
            </a:extLst>
          </p:cNvPr>
          <p:cNvSpPr txBox="1"/>
          <p:nvPr/>
        </p:nvSpPr>
        <p:spPr>
          <a:xfrm>
            <a:off x="1845516" y="2567439"/>
            <a:ext cx="1579738" cy="369332"/>
          </a:xfrm>
          <a:prstGeom prst="rect">
            <a:avLst/>
          </a:prstGeom>
          <a:noFill/>
        </p:spPr>
        <p:txBody>
          <a:bodyPr wrap="square">
            <a:spAutoFit/>
          </a:bodyPr>
          <a:lstStyle/>
          <a:p>
            <a:pPr algn="ctr"/>
            <a:r>
              <a:rPr lang="zh-CN" altLang="en-US" b="1" spc="200" dirty="0">
                <a:solidFill>
                  <a:schemeClr val="tx1">
                    <a:lumMod val="85000"/>
                    <a:lumOff val="15000"/>
                  </a:schemeClr>
                </a:solidFill>
                <a:uFillTx/>
                <a:latin typeface="Arial" panose="020B0604020202020204" pitchFamily="34" charset="0"/>
                <a:ea typeface="微软雅黑" panose="020B0503020204020204" pitchFamily="34" charset="-122"/>
              </a:rPr>
              <a:t>白噪声检验</a:t>
            </a:r>
            <a:endParaRPr lang="zh-CN" altLang="en-US" dirty="0"/>
          </a:p>
        </p:txBody>
      </p:sp>
      <p:cxnSp>
        <p:nvCxnSpPr>
          <p:cNvPr id="29" name="直接箭头连接符 28">
            <a:extLst>
              <a:ext uri="{FF2B5EF4-FFF2-40B4-BE49-F238E27FC236}">
                <a16:creationId xmlns:a16="http://schemas.microsoft.com/office/drawing/2014/main" id="{8061EC9E-BA0B-46EA-8245-6585C44A4833}"/>
              </a:ext>
            </a:extLst>
          </p:cNvPr>
          <p:cNvCxnSpPr>
            <a:cxnSpLocks/>
            <a:stCxn id="9" idx="2"/>
            <a:endCxn id="25" idx="0"/>
          </p:cNvCxnSpPr>
          <p:nvPr/>
        </p:nvCxnSpPr>
        <p:spPr>
          <a:xfrm>
            <a:off x="2635385" y="1560451"/>
            <a:ext cx="0" cy="312938"/>
          </a:xfrm>
          <a:prstGeom prst="straightConnector1">
            <a:avLst/>
          </a:prstGeom>
          <a:ln w="28575">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64898839-47C2-495B-9BDF-88BFC370841D}"/>
              </a:ext>
            </a:extLst>
          </p:cNvPr>
          <p:cNvCxnSpPr>
            <a:cxnSpLocks/>
            <a:stCxn id="25" idx="2"/>
            <a:endCxn id="27" idx="0"/>
          </p:cNvCxnSpPr>
          <p:nvPr/>
        </p:nvCxnSpPr>
        <p:spPr>
          <a:xfrm>
            <a:off x="2635385" y="2242721"/>
            <a:ext cx="0" cy="324718"/>
          </a:xfrm>
          <a:prstGeom prst="straightConnector1">
            <a:avLst/>
          </a:prstGeom>
          <a:ln w="28575">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6A43BB3A-F99F-4268-A928-A6205B104BF1}"/>
              </a:ext>
            </a:extLst>
          </p:cNvPr>
          <p:cNvSpPr txBox="1"/>
          <p:nvPr/>
        </p:nvSpPr>
        <p:spPr>
          <a:xfrm>
            <a:off x="934812" y="5003732"/>
            <a:ext cx="3401145" cy="369332"/>
          </a:xfrm>
          <a:prstGeom prst="rect">
            <a:avLst/>
          </a:prstGeom>
          <a:noFill/>
        </p:spPr>
        <p:txBody>
          <a:bodyPr wrap="square">
            <a:spAutoFit/>
          </a:bodyPr>
          <a:lstStyle/>
          <a:p>
            <a:pPr algn="ctr">
              <a:buClrTx/>
              <a:buSzTx/>
              <a:buNone/>
            </a:pPr>
            <a:r>
              <a:rPr lang="zh-CN" altLang="en-US" b="1" spc="200" dirty="0">
                <a:solidFill>
                  <a:srgbClr val="404040"/>
                </a:solidFill>
                <a:uFillTx/>
                <a:latin typeface="Arial" panose="020B0604020202020204" pitchFamily="34" charset="0"/>
                <a:ea typeface="微软雅黑" panose="020B0503020204020204" pitchFamily="34" charset="-122"/>
              </a:rPr>
              <a:t>选择最优SARIMA模型</a:t>
            </a:r>
          </a:p>
        </p:txBody>
      </p:sp>
      <p:sp>
        <p:nvSpPr>
          <p:cNvPr id="43" name="文本框 42">
            <a:extLst>
              <a:ext uri="{FF2B5EF4-FFF2-40B4-BE49-F238E27FC236}">
                <a16:creationId xmlns:a16="http://schemas.microsoft.com/office/drawing/2014/main" id="{99C02ED7-1D48-4057-9E6D-AE65EDBC80C1}"/>
              </a:ext>
            </a:extLst>
          </p:cNvPr>
          <p:cNvSpPr txBox="1"/>
          <p:nvPr/>
        </p:nvSpPr>
        <p:spPr>
          <a:xfrm>
            <a:off x="1521287" y="5652263"/>
            <a:ext cx="2228193" cy="369332"/>
          </a:xfrm>
          <a:prstGeom prst="rect">
            <a:avLst/>
          </a:prstGeom>
          <a:noFill/>
        </p:spPr>
        <p:txBody>
          <a:bodyPr wrap="square">
            <a:spAutoFit/>
          </a:bodyPr>
          <a:lstStyle/>
          <a:p>
            <a:pPr algn="ctr">
              <a:buClrTx/>
              <a:buSzTx/>
              <a:buNone/>
            </a:pPr>
            <a:r>
              <a:rPr lang="zh-CN" altLang="en-US" b="1" spc="200" dirty="0">
                <a:solidFill>
                  <a:srgbClr val="404040"/>
                </a:solidFill>
                <a:uFillTx/>
                <a:latin typeface="Arial" panose="020B0604020202020204" pitchFamily="34" charset="0"/>
                <a:ea typeface="微软雅黑" panose="020B0503020204020204" pitchFamily="34" charset="-122"/>
              </a:rPr>
              <a:t>模型显著性检验</a:t>
            </a:r>
            <a:endParaRPr lang="zh-CN" altLang="en-US" dirty="0">
              <a:solidFill>
                <a:srgbClr val="404040"/>
              </a:solidFill>
            </a:endParaRPr>
          </a:p>
        </p:txBody>
      </p:sp>
      <p:cxnSp>
        <p:nvCxnSpPr>
          <p:cNvPr id="44" name="直接箭头连接符 43">
            <a:extLst>
              <a:ext uri="{FF2B5EF4-FFF2-40B4-BE49-F238E27FC236}">
                <a16:creationId xmlns:a16="http://schemas.microsoft.com/office/drawing/2014/main" id="{888C2854-6B1A-423B-AAEC-8658634BB600}"/>
              </a:ext>
            </a:extLst>
          </p:cNvPr>
          <p:cNvCxnSpPr>
            <a:cxnSpLocks/>
          </p:cNvCxnSpPr>
          <p:nvPr/>
        </p:nvCxnSpPr>
        <p:spPr>
          <a:xfrm>
            <a:off x="2627416" y="4724533"/>
            <a:ext cx="0" cy="312938"/>
          </a:xfrm>
          <a:prstGeom prst="straightConnector1">
            <a:avLst/>
          </a:prstGeom>
          <a:ln w="28575">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2D2E456C-108F-41C9-AB49-7E981AC665FD}"/>
              </a:ext>
            </a:extLst>
          </p:cNvPr>
          <p:cNvCxnSpPr>
            <a:cxnSpLocks/>
          </p:cNvCxnSpPr>
          <p:nvPr/>
        </p:nvCxnSpPr>
        <p:spPr>
          <a:xfrm>
            <a:off x="2627416" y="5348775"/>
            <a:ext cx="0" cy="312938"/>
          </a:xfrm>
          <a:prstGeom prst="straightConnector1">
            <a:avLst/>
          </a:prstGeom>
          <a:ln w="28575">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333E97DB-C505-498B-9175-22DD8F409EF3}"/>
              </a:ext>
            </a:extLst>
          </p:cNvPr>
          <p:cNvSpPr txBox="1"/>
          <p:nvPr/>
        </p:nvSpPr>
        <p:spPr>
          <a:xfrm>
            <a:off x="5514970" y="2368772"/>
            <a:ext cx="2648606" cy="369332"/>
          </a:xfrm>
          <a:prstGeom prst="rect">
            <a:avLst/>
          </a:prstGeom>
          <a:noFill/>
        </p:spPr>
        <p:txBody>
          <a:bodyPr wrap="square">
            <a:spAutoFit/>
          </a:bodyPr>
          <a:lstStyle/>
          <a:p>
            <a:pPr algn="ctr">
              <a:buClrTx/>
              <a:buSzTx/>
              <a:buNone/>
            </a:pPr>
            <a:r>
              <a:rPr lang="zh-CN" altLang="en-US" b="1" spc="200" dirty="0">
                <a:solidFill>
                  <a:schemeClr val="tx1">
                    <a:lumMod val="85000"/>
                    <a:lumOff val="15000"/>
                  </a:schemeClr>
                </a:solidFill>
                <a:uFillTx/>
                <a:latin typeface="Arial" panose="020B0604020202020204" pitchFamily="34" charset="0"/>
                <a:ea typeface="微软雅黑" panose="020B0503020204020204" pitchFamily="34" charset="-122"/>
              </a:rPr>
              <a:t>平均绝对误差MAE</a:t>
            </a:r>
          </a:p>
        </p:txBody>
      </p:sp>
      <p:sp>
        <p:nvSpPr>
          <p:cNvPr id="51" name="文本框 50">
            <a:extLst>
              <a:ext uri="{FF2B5EF4-FFF2-40B4-BE49-F238E27FC236}">
                <a16:creationId xmlns:a16="http://schemas.microsoft.com/office/drawing/2014/main" id="{2120D4D4-2689-42E6-B1C9-89C3D0B00DA4}"/>
              </a:ext>
            </a:extLst>
          </p:cNvPr>
          <p:cNvSpPr txBox="1"/>
          <p:nvPr/>
        </p:nvSpPr>
        <p:spPr>
          <a:xfrm>
            <a:off x="6150844" y="3361650"/>
            <a:ext cx="1376855" cy="369332"/>
          </a:xfrm>
          <a:prstGeom prst="rect">
            <a:avLst/>
          </a:prstGeom>
          <a:noFill/>
        </p:spPr>
        <p:txBody>
          <a:bodyPr wrap="square">
            <a:spAutoFit/>
          </a:bodyPr>
          <a:lstStyle/>
          <a:p>
            <a:pPr algn="ctr">
              <a:buClrTx/>
              <a:buSzTx/>
              <a:buNone/>
            </a:pPr>
            <a:r>
              <a:rPr lang="zh-CN" altLang="en-US" b="1" spc="200" dirty="0">
                <a:solidFill>
                  <a:schemeClr val="tx1">
                    <a:lumMod val="85000"/>
                    <a:lumOff val="15000"/>
                  </a:schemeClr>
                </a:solidFill>
                <a:uFillTx/>
                <a:latin typeface="Arial" panose="020B0604020202020204" pitchFamily="34" charset="0"/>
                <a:ea typeface="微软雅黑" panose="020B0503020204020204" pitchFamily="34" charset="-122"/>
              </a:rPr>
              <a:t>决定系数</a:t>
            </a:r>
          </a:p>
        </p:txBody>
      </p:sp>
      <p:sp>
        <p:nvSpPr>
          <p:cNvPr id="53" name="文本框 52">
            <a:extLst>
              <a:ext uri="{FF2B5EF4-FFF2-40B4-BE49-F238E27FC236}">
                <a16:creationId xmlns:a16="http://schemas.microsoft.com/office/drawing/2014/main" id="{ACBBB86D-AE66-4A91-B12B-72248D428BEC}"/>
              </a:ext>
            </a:extLst>
          </p:cNvPr>
          <p:cNvSpPr txBox="1"/>
          <p:nvPr/>
        </p:nvSpPr>
        <p:spPr>
          <a:xfrm>
            <a:off x="6305272" y="4354529"/>
            <a:ext cx="1068000" cy="369332"/>
          </a:xfrm>
          <a:prstGeom prst="rect">
            <a:avLst/>
          </a:prstGeom>
          <a:noFill/>
        </p:spPr>
        <p:txBody>
          <a:bodyPr wrap="square">
            <a:spAutoFit/>
          </a:bodyPr>
          <a:lstStyle/>
          <a:p>
            <a:pPr algn="ctr">
              <a:buClrTx/>
              <a:buSzTx/>
              <a:buNone/>
            </a:pPr>
            <a:r>
              <a:rPr lang="zh-CN" altLang="en-US" b="1" spc="200" dirty="0">
                <a:solidFill>
                  <a:schemeClr val="tx1">
                    <a:lumMod val="85000"/>
                    <a:lumOff val="15000"/>
                  </a:schemeClr>
                </a:solidFill>
                <a:uFillTx/>
                <a:latin typeface="Arial" panose="020B0604020202020204" pitchFamily="34" charset="0"/>
                <a:ea typeface="微软雅黑" panose="020B0503020204020204" pitchFamily="34" charset="-122"/>
              </a:rPr>
              <a:t>恢复率</a:t>
            </a:r>
          </a:p>
        </p:txBody>
      </p:sp>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2997C790-5C92-41F5-A517-A9E474CE4BAA}"/>
                  </a:ext>
                </a:extLst>
              </p:cNvPr>
              <p:cNvSpPr txBox="1"/>
              <p:nvPr/>
            </p:nvSpPr>
            <p:spPr>
              <a:xfrm>
                <a:off x="5592706" y="5118678"/>
                <a:ext cx="5916684" cy="1025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zh-CN" altLang="en-US" i="1">
                                  <a:latin typeface="Cambria Math" panose="02040503050406030204" pitchFamily="18" charset="0"/>
                                </a:rPr>
                                <m:t>𝑅</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𝑖</m:t>
                                  </m:r>
                                </m:sub>
                              </m:sSub>
                              <m:r>
                                <a:rPr lang="en-US" altLang="zh-CN" b="0" i="1" smtClean="0">
                                  <a:latin typeface="Cambria Math" panose="02040503050406030204" pitchFamily="18" charset="0"/>
                                </a:rPr>
                                <m:t>&gt;100%&amp;</m:t>
                              </m:r>
                              <m:r>
                                <a:rPr lang="en-US" altLang="zh-CN" b="0"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说明恢复的很好、高于原本水平</m:t>
                              </m:r>
                            </m:e>
                            <m:e>
                              <m:r>
                                <a:rPr lang="en-US" altLang="zh-CN" b="0" i="1" smtClean="0">
                                  <a:latin typeface="Cambria Math" panose="02040503050406030204" pitchFamily="18" charset="0"/>
                                </a:rPr>
                                <m:t>0&lt;</m:t>
                              </m:r>
                              <m:r>
                                <a:rPr lang="zh-CN" altLang="en-US" i="1">
                                  <a:latin typeface="Cambria Math" panose="02040503050406030204" pitchFamily="18" charset="0"/>
                                </a:rPr>
                                <m:t>𝑅</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𝑖</m:t>
                                  </m:r>
                                </m:sub>
                              </m:sSub>
                              <m:r>
                                <a:rPr lang="en-US" altLang="zh-CN" b="0" i="1" smtClean="0">
                                  <a:latin typeface="Cambria Math" panose="02040503050406030204" pitchFamily="18" charset="0"/>
                                </a:rPr>
                                <m:t>&lt;100%&amp;</m:t>
                              </m:r>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表示情况是在恢复但其实恢复的很慢</m:t>
                              </m:r>
                            </m:e>
                            <m:e>
                              <m:r>
                                <a:rPr lang="zh-CN" altLang="en-US" i="1">
                                  <a:latin typeface="Cambria Math" panose="02040503050406030204" pitchFamily="18" charset="0"/>
                                </a:rPr>
                                <m:t>𝑅</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𝑖</m:t>
                                  </m:r>
                                </m:sub>
                              </m:sSub>
                              <m:r>
                                <a:rPr lang="en-US" altLang="zh-CN" b="0" i="1" smtClean="0">
                                  <a:latin typeface="Cambria Math" panose="02040503050406030204" pitchFamily="18" charset="0"/>
                                </a:rPr>
                                <m:t>&lt;</m:t>
                              </m:r>
                              <m:r>
                                <a:rPr lang="en-US" altLang="zh-CN" i="1">
                                  <a:latin typeface="Cambria Math" panose="02040503050406030204" pitchFamily="18" charset="0"/>
                                </a:rPr>
                                <m:t>0</m:t>
                              </m:r>
                              <m:r>
                                <a:rPr lang="en-US" altLang="zh-CN" b="0" i="1" smtClean="0">
                                  <a:latin typeface="Cambria Math" panose="02040503050406030204" pitchFamily="18" charset="0"/>
                                </a:rPr>
                                <m:t>&amp;</m:t>
                              </m:r>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表示没有恢复</m:t>
                              </m:r>
                            </m:e>
                          </m:eqArr>
                        </m:e>
                      </m:d>
                    </m:oMath>
                  </m:oMathPara>
                </a14:m>
                <a:endParaRPr lang="zh-CN" altLang="en-US" dirty="0"/>
              </a:p>
            </p:txBody>
          </p:sp>
        </mc:Choice>
        <mc:Fallback xmlns="">
          <p:sp>
            <p:nvSpPr>
              <p:cNvPr id="54" name="文本框 53">
                <a:extLst>
                  <a:ext uri="{FF2B5EF4-FFF2-40B4-BE49-F238E27FC236}">
                    <a16:creationId xmlns:a16="http://schemas.microsoft.com/office/drawing/2014/main" id="{2997C790-5C92-41F5-A517-A9E474CE4BAA}"/>
                  </a:ext>
                </a:extLst>
              </p:cNvPr>
              <p:cNvSpPr txBox="1">
                <a:spLocks noRot="1" noChangeAspect="1" noMove="1" noResize="1" noEditPoints="1" noAdjustHandles="1" noChangeArrowheads="1" noChangeShapeType="1" noTextEdit="1"/>
              </p:cNvSpPr>
              <p:nvPr/>
            </p:nvSpPr>
            <p:spPr>
              <a:xfrm>
                <a:off x="5592706" y="5118678"/>
                <a:ext cx="5916684" cy="1025665"/>
              </a:xfrm>
              <a:prstGeom prst="rect">
                <a:avLst/>
              </a:prstGeom>
              <a:blipFill>
                <a:blip r:embed="rId9"/>
                <a:stretch>
                  <a:fillRect/>
                </a:stretch>
              </a:blipFill>
            </p:spPr>
            <p:txBody>
              <a:bodyPr/>
              <a:lstStyle/>
              <a:p>
                <a:r>
                  <a:rPr lang="zh-CN" altLang="en-US">
                    <a:noFill/>
                  </a:rPr>
                  <a:t> </a:t>
                </a:r>
              </a:p>
            </p:txBody>
          </p:sp>
        </mc:Fallback>
      </mc:AlternateContent>
      <p:cxnSp>
        <p:nvCxnSpPr>
          <p:cNvPr id="55" name="直接连接符 54">
            <a:extLst>
              <a:ext uri="{FF2B5EF4-FFF2-40B4-BE49-F238E27FC236}">
                <a16:creationId xmlns:a16="http://schemas.microsoft.com/office/drawing/2014/main" id="{6AEDDFD7-8199-4B86-B2A9-B3C029BE9619}"/>
              </a:ext>
            </a:extLst>
          </p:cNvPr>
          <p:cNvCxnSpPr>
            <a:cxnSpLocks/>
          </p:cNvCxnSpPr>
          <p:nvPr/>
        </p:nvCxnSpPr>
        <p:spPr>
          <a:xfrm>
            <a:off x="320046" y="3361650"/>
            <a:ext cx="4975873"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FD0A7C25-113E-4F28-BAAB-6AB1498D352C}"/>
              </a:ext>
            </a:extLst>
          </p:cNvPr>
          <p:cNvCxnSpPr>
            <a:cxnSpLocks/>
          </p:cNvCxnSpPr>
          <p:nvPr/>
        </p:nvCxnSpPr>
        <p:spPr>
          <a:xfrm>
            <a:off x="5295919" y="381431"/>
            <a:ext cx="0" cy="6126802"/>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74431383-6D91-4414-BBF2-F0AAA18DFBC6}"/>
              </a:ext>
            </a:extLst>
          </p:cNvPr>
          <p:cNvCxnSpPr>
            <a:cxnSpLocks/>
          </p:cNvCxnSpPr>
          <p:nvPr/>
        </p:nvCxnSpPr>
        <p:spPr>
          <a:xfrm>
            <a:off x="6096000" y="3960739"/>
            <a:ext cx="4844494" cy="0"/>
          </a:xfrm>
          <a:prstGeom prst="line">
            <a:avLst/>
          </a:prstGeom>
          <a:ln w="1905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矩形: 圆角 61">
            <a:extLst>
              <a:ext uri="{FF2B5EF4-FFF2-40B4-BE49-F238E27FC236}">
                <a16:creationId xmlns:a16="http://schemas.microsoft.com/office/drawing/2014/main" id="{0AA87C9E-9639-41D6-B828-F69047E1534D}"/>
              </a:ext>
            </a:extLst>
          </p:cNvPr>
          <p:cNvSpPr/>
          <p:nvPr/>
        </p:nvSpPr>
        <p:spPr>
          <a:xfrm>
            <a:off x="1177722" y="381431"/>
            <a:ext cx="3108845" cy="5835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圆角 62">
            <a:extLst>
              <a:ext uri="{FF2B5EF4-FFF2-40B4-BE49-F238E27FC236}">
                <a16:creationId xmlns:a16="http://schemas.microsoft.com/office/drawing/2014/main" id="{F4AE8D32-4FB9-4A05-8CDD-7FFFBB2A8AB6}"/>
              </a:ext>
            </a:extLst>
          </p:cNvPr>
          <p:cNvSpPr/>
          <p:nvPr/>
        </p:nvSpPr>
        <p:spPr>
          <a:xfrm>
            <a:off x="1151805" y="3625959"/>
            <a:ext cx="3108845" cy="5835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圆角 63">
            <a:extLst>
              <a:ext uri="{FF2B5EF4-FFF2-40B4-BE49-F238E27FC236}">
                <a16:creationId xmlns:a16="http://schemas.microsoft.com/office/drawing/2014/main" id="{E7EEA1DD-437E-4072-B6C2-602889439788}"/>
              </a:ext>
            </a:extLst>
          </p:cNvPr>
          <p:cNvSpPr/>
          <p:nvPr/>
        </p:nvSpPr>
        <p:spPr>
          <a:xfrm>
            <a:off x="6064108" y="376305"/>
            <a:ext cx="4492608" cy="5835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页脚占位符 6">
            <a:extLst>
              <a:ext uri="{FF2B5EF4-FFF2-40B4-BE49-F238E27FC236}">
                <a16:creationId xmlns:a16="http://schemas.microsoft.com/office/drawing/2014/main" id="{993C1B3B-57F4-43EA-AF17-9BB23C96CF39}"/>
              </a:ext>
            </a:extLst>
          </p:cNvPr>
          <p:cNvSpPr>
            <a:spLocks noGrp="1"/>
          </p:cNvSpPr>
          <p:nvPr>
            <p:ph type="ftr" sz="quarter" idx="11"/>
          </p:nvPr>
        </p:nvSpPr>
        <p:spPr>
          <a:xfrm>
            <a:off x="4116000" y="6539160"/>
            <a:ext cx="3960000" cy="316800"/>
          </a:xfrm>
        </p:spPr>
        <p:txBody>
          <a:bodyPr/>
          <a:lstStyle/>
          <a:p>
            <a:r>
              <a:rPr lang="zh-CN" altLang="en-US" dirty="0"/>
              <a:t>时间序列分析</a:t>
            </a:r>
          </a:p>
        </p:txBody>
      </p:sp>
      <p:sp>
        <p:nvSpPr>
          <p:cNvPr id="67" name="灯片编号占位符 7">
            <a:extLst>
              <a:ext uri="{FF2B5EF4-FFF2-40B4-BE49-F238E27FC236}">
                <a16:creationId xmlns:a16="http://schemas.microsoft.com/office/drawing/2014/main" id="{D446EAE6-4D1B-4381-81BB-D075084E7EC4}"/>
              </a:ext>
            </a:extLst>
          </p:cNvPr>
          <p:cNvSpPr>
            <a:spLocks noGrp="1"/>
          </p:cNvSpPr>
          <p:nvPr>
            <p:ph type="sldNum" sz="quarter" idx="12"/>
          </p:nvPr>
        </p:nvSpPr>
        <p:spPr>
          <a:xfrm>
            <a:off x="9206716" y="6539160"/>
            <a:ext cx="2700000" cy="316800"/>
          </a:xfrm>
        </p:spPr>
        <p:txBody>
          <a:bodyPr/>
          <a:lstStyle/>
          <a:p>
            <a:fld id="{49AE70B2-8BF9-45C0-BB95-33D1B9D3A854}" type="slidenum">
              <a:rPr lang="zh-CN" altLang="en-US" smtClean="0"/>
              <a:t>9</a:t>
            </a:fld>
            <a:endParaRPr lang="zh-CN" altLang="en-US" dirty="0"/>
          </a:p>
        </p:txBody>
      </p:sp>
      <p:sp>
        <p:nvSpPr>
          <p:cNvPr id="68" name="图文框 67">
            <a:extLst>
              <a:ext uri="{FF2B5EF4-FFF2-40B4-BE49-F238E27FC236}">
                <a16:creationId xmlns:a16="http://schemas.microsoft.com/office/drawing/2014/main" id="{F7782879-F1A2-412D-A59C-2D88694E6CB8}"/>
              </a:ext>
            </a:extLst>
          </p:cNvPr>
          <p:cNvSpPr/>
          <p:nvPr/>
        </p:nvSpPr>
        <p:spPr>
          <a:xfrm>
            <a:off x="5514970" y="4983886"/>
            <a:ext cx="6225083" cy="1322314"/>
          </a:xfrm>
          <a:prstGeom prst="frame">
            <a:avLst>
              <a:gd name="adj1" fmla="val 4551"/>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par>
                                <p:cTn id="8" presetID="22" presetClass="entr" presetSubtype="1"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up)">
                                      <p:cBhvr>
                                        <p:cTn id="10" dur="500"/>
                                        <p:tgtEl>
                                          <p:spTgt spid="4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up)">
                                      <p:cBhvr>
                                        <p:cTn id="14" dur="500"/>
                                        <p:tgtEl>
                                          <p:spTgt spid="32"/>
                                        </p:tgtEl>
                                      </p:cBhvr>
                                    </p:animEffect>
                                  </p:childTnLst>
                                </p:cTn>
                              </p:par>
                              <p:par>
                                <p:cTn id="15" presetID="22" presetClass="entr" presetSubtype="1"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up)">
                                      <p:cBhvr>
                                        <p:cTn id="17" dur="500"/>
                                        <p:tgtEl>
                                          <p:spTgt spid="45"/>
                                        </p:tgtEl>
                                      </p:cBhvr>
                                    </p:animEffect>
                                  </p:childTnLst>
                                </p:cTn>
                              </p:par>
                              <p:par>
                                <p:cTn id="18" presetID="14" presetClass="entr" presetSubtype="10" fill="hold"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randombar(horizontal)">
                                      <p:cBhvr>
                                        <p:cTn id="20" dur="500"/>
                                        <p:tgtEl>
                                          <p:spTgt spid="55"/>
                                        </p:tgtEl>
                                      </p:cBhvr>
                                    </p:animEffect>
                                  </p:childTnLst>
                                </p:cTn>
                              </p:par>
                              <p:par>
                                <p:cTn id="21" presetID="14" presetClass="entr" presetSubtype="1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randombar(horizontal)">
                                      <p:cBhvr>
                                        <p:cTn id="23" dur="500"/>
                                        <p:tgtEl>
                                          <p:spTgt spid="57"/>
                                        </p:tgtEl>
                                      </p:cBhvr>
                                    </p:animEffect>
                                  </p:childTnLst>
                                </p:cTn>
                              </p:par>
                              <p:par>
                                <p:cTn id="24" presetID="14" presetClass="entr" presetSubtype="10" fill="hold"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randombar(horizontal)">
                                      <p:cBhvr>
                                        <p:cTn id="26" dur="500"/>
                                        <p:tgtEl>
                                          <p:spTgt spid="61"/>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fade">
                                      <p:cBhvr>
                                        <p:cTn id="30" dur="500"/>
                                        <p:tgtEl>
                                          <p:spTgt spid="6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20"/>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8"/>
  <p:tag name="KSO_WM_UNIT_ID" val="_1*y*8"/>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9*i*1"/>
  <p:tag name="KSO_WM_UNIT_BK_DARK_LIGHT" val="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0*i*1"/>
  <p:tag name="KSO_WM_UNIT_BK_DARK_LIGHT" val="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4"/>
  <p:tag name="KSO_WM_UNIT_ID" val="_1*y*4"/>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2"/>
  <p:tag name="KSO_WM_UNIT_ID" val="_1*y*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3"/>
  <p:tag name="KSO_WM_UNIT_ID" val="_1*y*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7"/>
  <p:tag name="KSO_WM_UNIT_ID" val="_1*y*7"/>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20"/>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6"/>
  <p:tag name="KSO_WM_UNIT_ID" val="_1*y*6"/>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5"/>
  <p:tag name="KSO_WM_UNIT_ID" val="_1*y*5"/>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5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20"/>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20"/>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3.xml><?xml version="1.0" encoding="utf-8"?>
<p:tagLst xmlns:a="http://schemas.openxmlformats.org/drawingml/2006/main" xmlns:r="http://schemas.openxmlformats.org/officeDocument/2006/relationships" xmlns:p="http://schemas.openxmlformats.org/presentationml/2006/main">
  <p:tag name="KSO_WM_TEMPLATE_THUMBS_INDEX" val="1、4、7、8、9、10、11、12、13、14、1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2620"/>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8"/>
  <p:tag name="KSO_WM_UNIT_ID" val="_1*y*8"/>
  <p:tag name="KSO_WM_UNIT_LAYERLEVEL" val="1"/>
  <p:tag name="KSO_WM_TAG_VERSION" val="1.0"/>
  <p:tag name="KSO_WM_BEAUTIFY_FLAG" val="#wm#"/>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4"/>
  <p:tag name="KSO_WM_UNIT_ID" val="_1*y*4"/>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2"/>
  <p:tag name="KSO_WM_UNIT_ID" val="_1*y*2"/>
  <p:tag name="KSO_WM_UNIT_LAYERLEVEL" val="1"/>
  <p:tag name="KSO_WM_TAG_VERSION" val="1.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3"/>
  <p:tag name="KSO_WM_UNIT_ID" val="_1*y*3"/>
  <p:tag name="KSO_WM_UNIT_LAYERLEVEL" val="1"/>
  <p:tag name="KSO_WM_TAG_VERSION" val="1.0"/>
  <p:tag name="KSO_WM_BEAUTIFY_FLAG" val="#wm#"/>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7"/>
  <p:tag name="KSO_WM_UNIT_ID" val="_1*y*7"/>
  <p:tag name="KSO_WM_UNIT_LAYERLEVEL" val="1"/>
  <p:tag name="KSO_WM_TAG_VERSION" val="1.0"/>
  <p:tag name="KSO_WM_BEAUTIFY_FLAG" val="#wm#"/>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6"/>
  <p:tag name="KSO_WM_UNIT_ID" val="_1*y*6"/>
  <p:tag name="KSO_WM_UNIT_LAYERLEVEL" val="1"/>
  <p:tag name="KSO_WM_TAG_VERSION" val="1.0"/>
  <p:tag name="KSO_WM_BEAUTIFY_FLAG" val="#wm#"/>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5"/>
  <p:tag name="KSO_WM_UNIT_ID" val="_1*y*5"/>
  <p:tag name="KSO_WM_UNIT_LAYERLEVEL" val="1"/>
  <p:tag name="KSO_WM_TAG_VERSION" val="1.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9*i*1"/>
  <p:tag name="KSO_WM_UNIT_BK_DARK_LIGHT" val="2"/>
  <p:tag name="KSO_WM_UNIT_LAYERLEVEL" val="1"/>
  <p:tag name="KSO_WM_TAG_VERSION" val="1.0"/>
  <p:tag name="KSO_WM_BEAUTIFY_FLAG" val="#wm#"/>
</p:tagLst>
</file>

<file path=ppt/tags/tag3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0*i*1"/>
  <p:tag name="KSO_WM_UNIT_BK_DARK_LIGHT" val="2"/>
  <p:tag name="KSO_WM_UNIT_LAYERLEVEL" val="1"/>
  <p:tag name="KSO_WM_TAG_VERSION" val="1.0"/>
  <p:tag name="KSO_WM_BEAUTIFY_FLAG" val="#wm#"/>
</p:tagLst>
</file>

<file path=ppt/tags/tag4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7.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38.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3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40.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41.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42.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43.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44.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4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4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44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4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4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5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5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5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5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5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5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5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45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5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6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6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6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6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6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6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6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6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6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7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7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7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7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7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7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7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7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7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8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48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8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8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8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8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8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8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8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9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9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9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49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9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9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9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9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9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0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0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0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0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0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0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0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0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0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1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1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1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1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20"/>
</p:tagLst>
</file>

<file path=ppt/tags/tag5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20"/>
</p:tagLst>
</file>

<file path=ppt/tags/tag5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0.xml><?xml version="1.0" encoding="utf-8"?>
<p:tagLst xmlns:a="http://schemas.openxmlformats.org/drawingml/2006/main" xmlns:r="http://schemas.openxmlformats.org/officeDocument/2006/relationships" xmlns:p="http://schemas.openxmlformats.org/presentationml/2006/main">
  <p:tag name="KSO_WM_TEMPLATE_THUMBS_INDEX" val="1、4、7、8、9、10、11、12、13、14、1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2620"/>
</p:tagLst>
</file>

<file path=ppt/tags/tag5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5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8"/>
  <p:tag name="KSO_WM_UNIT_ID" val="_1*y*8"/>
  <p:tag name="KSO_WM_UNIT_LAYERLEVEL" val="1"/>
  <p:tag name="KSO_WM_TAG_VERSION" val="1.0"/>
  <p:tag name="KSO_WM_BEAUTIFY_FLAG" val="#wm#"/>
</p:tagLst>
</file>

<file path=ppt/tags/tag5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4"/>
  <p:tag name="KSO_WM_UNIT_ID" val="_1*y*4"/>
  <p:tag name="KSO_WM_UNIT_LAYERLEVEL" val="1"/>
  <p:tag name="KSO_WM_TAG_VERSION" val="1.0"/>
  <p:tag name="KSO_WM_BEAUTIFY_FLAG" val="#wm#"/>
</p:tagLst>
</file>

<file path=ppt/tags/tag5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2"/>
  <p:tag name="KSO_WM_UNIT_ID" val="_1*y*2"/>
  <p:tag name="KSO_WM_UNIT_LAYERLEVEL" val="1"/>
  <p:tag name="KSO_WM_TAG_VERSION" val="1.0"/>
  <p:tag name="KSO_WM_BEAUTIFY_FLAG" val="#wm#"/>
</p:tagLst>
</file>

<file path=ppt/tags/tag5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3"/>
  <p:tag name="KSO_WM_UNIT_ID" val="_1*y*3"/>
  <p:tag name="KSO_WM_UNIT_LAYERLEVEL" val="1"/>
  <p:tag name="KSO_WM_TAG_VERSION" val="1.0"/>
  <p:tag name="KSO_WM_BEAUTIFY_FLAG" val="#wm#"/>
</p:tagLst>
</file>

<file path=ppt/tags/tag5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7"/>
  <p:tag name="KSO_WM_UNIT_ID" val="_1*y*7"/>
  <p:tag name="KSO_WM_UNIT_LAYERLEVEL" val="1"/>
  <p:tag name="KSO_WM_TAG_VERSION" val="1.0"/>
  <p:tag name="KSO_WM_BEAUTIFY_FLAG" val="#wm#"/>
</p:tagLst>
</file>

<file path=ppt/tags/tag5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6"/>
  <p:tag name="KSO_WM_UNIT_ID" val="_1*y*6"/>
  <p:tag name="KSO_WM_UNIT_LAYERLEVEL" val="1"/>
  <p:tag name="KSO_WM_TAG_VERSION" val="1.0"/>
  <p:tag name="KSO_WM_BEAUTIFY_FLAG" val="#wm#"/>
</p:tagLst>
</file>

<file path=ppt/tags/tag5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5"/>
  <p:tag name="KSO_WM_UNIT_ID" val="_1*y*5"/>
  <p:tag name="KSO_WM_UNIT_LAYERLEVEL" val="1"/>
  <p:tag name="KSO_WM_TAG_VERSION" val="1.0"/>
  <p:tag name="KSO_WM_BEAUTIFY_FLAG" val="#wm#"/>
</p:tagLst>
</file>

<file path=ppt/tags/tag5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4、7、8、9、10、11、12、13、14、1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2620"/>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9*i*1"/>
  <p:tag name="KSO_WM_UNIT_BK_DARK_LIGHT" val="2"/>
  <p:tag name="KSO_WM_UNIT_LAYERLEVEL" val="1"/>
  <p:tag name="KSO_WM_TAG_VERSION" val="1.0"/>
  <p:tag name="KSO_WM_BEAUTIFY_FLAG" val="#wm#"/>
</p:tagLst>
</file>

<file path=ppt/tags/tag6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0*i*1"/>
  <p:tag name="KSO_WM_UNIT_BK_DARK_LIGHT" val="2"/>
  <p:tag name="KSO_WM_UNIT_LAYERLEVEL" val="1"/>
  <p:tag name="KSO_WM_TAG_VERSION" val="1.0"/>
  <p:tag name="KSO_WM_BEAUTIFY_FLAG" val="#wm#"/>
</p:tagLst>
</file>

<file path=ppt/tags/tag6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4.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9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96.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97.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98.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9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0.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01.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02.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0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70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0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0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0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0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0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1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1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1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1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1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71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1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1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1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1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2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2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2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2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2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2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2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72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2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2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3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3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3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3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3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3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3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3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3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73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4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4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4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4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4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4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4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4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4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4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5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75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5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5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5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5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5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5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5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5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6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6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6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6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6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6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6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76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6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6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7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7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72.xml><?xml version="1.0" encoding="utf-8"?>
<p:tagLst xmlns:a="http://schemas.openxmlformats.org/drawingml/2006/main" xmlns:r="http://schemas.openxmlformats.org/officeDocument/2006/relationships" xmlns:p="http://schemas.openxmlformats.org/presentationml/2006/main">
  <p:tag name="KSO_WM_TEMPLATE_THUMBS_INDEX" val="1、4、7、8、9、10、11、12、13、14、15"/>
  <p:tag name="KSO_WM_SLIDE_ID" val="custom20202620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620"/>
  <p:tag name="KSO_WM_SLIDE_LAYOUT" val="a_b"/>
  <p:tag name="KSO_WM_SLIDE_LAYOUT_CNT" val="1_3"/>
</p:tagLst>
</file>

<file path=ppt/tags/tag77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2620_1*a*1"/>
  <p:tag name="KSO_WM_TEMPLATE_CATEGORY" val="custom"/>
  <p:tag name="KSO_WM_TEMPLATE_INDEX" val="20202620"/>
  <p:tag name="KSO_WM_UNIT_LAYERLEVEL" val="1"/>
  <p:tag name="KSO_WM_TAG_VERSION" val="1.0"/>
  <p:tag name="KSO_WM_BEAUTIFY_FLAG" val="#wm#"/>
  <p:tag name="KSO_WM_UNIT_PRESET_TEXT" val="简约工作汇报"/>
</p:tagLst>
</file>

<file path=ppt/tags/tag77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custom20202620_1*i*1"/>
  <p:tag name="KSO_WM_TEMPLATE_CATEGORY" val="custom"/>
  <p:tag name="KSO_WM_TEMPLATE_INDEX" val="20202620"/>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775.xml><?xml version="1.0" encoding="utf-8"?>
<p:tagLst xmlns:a="http://schemas.openxmlformats.org/drawingml/2006/main" xmlns:r="http://schemas.openxmlformats.org/officeDocument/2006/relationships" xmlns:p="http://schemas.openxmlformats.org/presentationml/2006/main">
  <p:tag name="KSO_WM_SLIDE_ID" val="custom20202620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2620"/>
  <p:tag name="KSO_WM_SLIDE_LAYOUT" val="a_l"/>
  <p:tag name="KSO_WM_SLIDE_LAYOUT_CNT" val="1_1"/>
</p:tagLst>
</file>

<file path=ppt/tags/tag776.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620_4*a*1"/>
  <p:tag name="KSO_WM_TEMPLATE_CATEGORY" val="custom"/>
  <p:tag name="KSO_WM_TEMPLATE_INDEX" val="20202620"/>
  <p:tag name="KSO_WM_UNIT_LAYERLEVEL" val="1"/>
  <p:tag name="KSO_WM_TAG_VERSION" val="1.0"/>
  <p:tag name="KSO_WM_BEAUTIFY_FLAG" val="#wm#"/>
  <p:tag name="KSO_WM_UNIT_PRESET_TEXT" val="CONTENTS"/>
  <p:tag name="KSO_WM_UNIT_TEXT_FILL_FORE_SCHEMECOLOR_INDEX" val="14"/>
  <p:tag name="KSO_WM_UNIT_TEXT_FILL_TYPE" val="1"/>
  <p:tag name="KSO_WM_UNIT_USESOURCEFORMAT_APPLY" val="1"/>
</p:tagLst>
</file>

<file path=ppt/tags/tag77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2620_4*l_h_a*1_1_1"/>
  <p:tag name="KSO_WM_TEMPLATE_CATEGORY" val="custom"/>
  <p:tag name="KSO_WM_TEMPLATE_INDEX" val="20202620"/>
  <p:tag name="KSO_WM_UNIT_LAYERLEVEL" val="1_1_1"/>
  <p:tag name="KSO_WM_TAG_VERSION" val="1.0"/>
  <p:tag name="KSO_WM_BEAUTIFY_FLAG" val="#wm#"/>
  <p:tag name="KSO_WM_UNIT_PRESET_TEXT" val="单击此处添加文本"/>
  <p:tag name="KSO_WM_UNIT_TEXT_FILL_FORE_SCHEMECOLOR_INDEX" val="13"/>
  <p:tag name="KSO_WM_UNIT_TEXT_FILL_TYPE" val="1"/>
  <p:tag name="KSO_WM_UNIT_USESOURCEFORMAT_APPLY" val="1"/>
</p:tagLst>
</file>

<file path=ppt/tags/tag7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2620_4*l_h_i*1_1_1"/>
  <p:tag name="KSO_WM_TEMPLATE_CATEGORY" val="custom"/>
  <p:tag name="KSO_WM_TEMPLATE_INDEX" val="20202620"/>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77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2620_4*l_h_a*1_2_1"/>
  <p:tag name="KSO_WM_TEMPLATE_CATEGORY" val="custom"/>
  <p:tag name="KSO_WM_TEMPLATE_INDEX" val="20202620"/>
  <p:tag name="KSO_WM_UNIT_LAYERLEVEL" val="1_1_1"/>
  <p:tag name="KSO_WM_TAG_VERSION" val="1.0"/>
  <p:tag name="KSO_WM_BEAUTIFY_FLAG" val="#wm#"/>
  <p:tag name="KSO_WM_UNIT_PRESET_TEXT" val="单击此处添加文本"/>
  <p:tag name="KSO_WM_UNIT_TEXT_FILL_FORE_SCHEMECOLOR_INDEX" val="13"/>
  <p:tag name="KSO_WM_UNIT_TEXT_FILL_TYPE" val="1"/>
  <p:tag name="KSO_WM_UNIT_USESOURCEFORMAT_APPLY" val="1"/>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2620_4*l_h_i*1_2_1"/>
  <p:tag name="KSO_WM_TEMPLATE_CATEGORY" val="custom"/>
  <p:tag name="KSO_WM_TEMPLATE_INDEX" val="20202620"/>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78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02620_4*l_h_a*1_3_1"/>
  <p:tag name="KSO_WM_TEMPLATE_CATEGORY" val="custom"/>
  <p:tag name="KSO_WM_TEMPLATE_INDEX" val="20202620"/>
  <p:tag name="KSO_WM_UNIT_LAYERLEVEL" val="1_1_1"/>
  <p:tag name="KSO_WM_TAG_VERSION" val="1.0"/>
  <p:tag name="KSO_WM_BEAUTIFY_FLAG" val="#wm#"/>
  <p:tag name="KSO_WM_UNIT_PRESET_TEXT" val="单击此处添加文本"/>
  <p:tag name="KSO_WM_UNIT_TEXT_FILL_FORE_SCHEMECOLOR_INDEX" val="13"/>
  <p:tag name="KSO_WM_UNIT_TEXT_FILL_TYPE" val="1"/>
  <p:tag name="KSO_WM_UNIT_USESOURCEFORMAT_APPLY" val="1"/>
</p:tagLst>
</file>

<file path=ppt/tags/tag7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2620_4*l_h_i*1_3_1"/>
  <p:tag name="KSO_WM_TEMPLATE_CATEGORY" val="custom"/>
  <p:tag name="KSO_WM_TEMPLATE_INDEX" val="20202620"/>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78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02620_4*l_h_a*1_4_1"/>
  <p:tag name="KSO_WM_TEMPLATE_CATEGORY" val="custom"/>
  <p:tag name="KSO_WM_TEMPLATE_INDEX" val="20202620"/>
  <p:tag name="KSO_WM_UNIT_LAYERLEVEL" val="1_1_1"/>
  <p:tag name="KSO_WM_TAG_VERSION" val="1.0"/>
  <p:tag name="KSO_WM_BEAUTIFY_FLAG" val="#wm#"/>
  <p:tag name="KSO_WM_UNIT_PRESET_TEXT" val="单击此处添加文本"/>
  <p:tag name="KSO_WM_UNIT_TEXT_FILL_FORE_SCHEMECOLOR_INDEX" val="13"/>
  <p:tag name="KSO_WM_UNIT_TEXT_FILL_TYPE" val="1"/>
  <p:tag name="KSO_WM_UNIT_USESOURCEFORMAT_APPLY" val="1"/>
</p:tagLst>
</file>

<file path=ppt/tags/tag7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2620_4*l_h_i*1_4_1"/>
  <p:tag name="KSO_WM_TEMPLATE_CATEGORY" val="custom"/>
  <p:tag name="KSO_WM_TEMPLATE_INDEX" val="20202620"/>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7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620"/>
</p:tagLst>
</file>

<file path=ppt/tags/tag7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620"/>
</p:tagLst>
</file>

<file path=ppt/tags/tag7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620"/>
</p:tagLst>
</file>

<file path=ppt/tags/tag7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620"/>
</p:tagLst>
</file>

<file path=ppt/tags/tag7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620"/>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0.xml><?xml version="1.0" encoding="utf-8"?>
<p:tagLst xmlns:a="http://schemas.openxmlformats.org/drawingml/2006/main" xmlns:r="http://schemas.openxmlformats.org/officeDocument/2006/relationships" xmlns:p="http://schemas.openxmlformats.org/presentationml/2006/main">
  <p:tag name="KSO_WM_SLIDE_ID" val="custom20202620_10"/>
  <p:tag name="KSO_WM_TEMPLATE_SUBCATEGORY" val="0"/>
  <p:tag name="KSO_WM_TEMPLATE_MASTER_TYPE" val="1"/>
  <p:tag name="KSO_WM_TEMPLATE_COLOR_TYPE" val="1"/>
  <p:tag name="KSO_WM_SLIDE_TYPE" val="text"/>
  <p:tag name="KSO_WM_SLIDE_SUBTYPE" val="picTxt"/>
  <p:tag name="KSO_WM_SLIDE_ITEM_CNT" val="0"/>
  <p:tag name="KSO_WM_SLIDE_INDEX" val="10"/>
  <p:tag name="KSO_WM_SLIDE_SIZE" val="839*400"/>
  <p:tag name="KSO_WM_SLIDE_POSITION" val="45*60"/>
  <p:tag name="KSO_WM_TAG_VERSION" val="1.0"/>
  <p:tag name="KSO_WM_BEAUTIFY_FLAG" val="#wm#"/>
  <p:tag name="KSO_WM_TEMPLATE_CATEGORY" val="custom"/>
  <p:tag name="KSO_WM_TEMPLATE_INDEX" val="20202620"/>
  <p:tag name="KSO_WM_SLIDE_LAYOUT" val="a_d_f"/>
  <p:tag name="KSO_WM_SLIDE_LAYOUT_CNT" val="1_1_1"/>
</p:tagLst>
</file>

<file path=ppt/tags/tag79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216"/>
  <p:tag name="KSO_WM_UNIT_HIGHLIGHT" val="0"/>
  <p:tag name="KSO_WM_UNIT_COMPATIBLE" val="0"/>
  <p:tag name="KSO_WM_UNIT_DIAGRAM_ISNUMVISUAL" val="0"/>
  <p:tag name="KSO_WM_UNIT_DIAGRAM_ISREFERUNIT" val="0"/>
  <p:tag name="KSO_WM_UNIT_TYPE" val="f"/>
  <p:tag name="KSO_WM_UNIT_INDEX" val="1"/>
  <p:tag name="KSO_WM_UNIT_ID" val="custom20202620_10*f*1"/>
  <p:tag name="KSO_WM_TEMPLATE_CATEGORY" val="custom"/>
  <p:tag name="KSO_WM_TEMPLATE_INDEX" val="20202620"/>
  <p:tag name="KSO_WM_UNIT_LAYERLEVEL" val="1"/>
  <p:tag name="KSO_WM_TAG_VERSION" val="1.0"/>
  <p:tag name="KSO_WM_BEAUTIFY_FLAG" val="#wm#"/>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Lst>
</file>

<file path=ppt/tags/tag792.xml><?xml version="1.0" encoding="utf-8"?>
<p:tagLst xmlns:a="http://schemas.openxmlformats.org/drawingml/2006/main" xmlns:r="http://schemas.openxmlformats.org/officeDocument/2006/relationships" xmlns:p="http://schemas.openxmlformats.org/presentationml/2006/main">
  <p:tag name="KSO_WM_SLIDE_ID" val="custom20202620_14"/>
  <p:tag name="KSO_WM_TEMPLATE_SUBCATEGORY" val="0"/>
  <p:tag name="KSO_WM_TEMPLATE_MASTER_TYPE" val="1"/>
  <p:tag name="KSO_WM_TEMPLATE_COLOR_TYPE" val="1"/>
  <p:tag name="KSO_WM_SLIDE_TYPE" val="text"/>
  <p:tag name="KSO_WM_SLIDE_SUBTYPE" val="pureTxt"/>
  <p:tag name="KSO_WM_SLIDE_ITEM_CNT" val="0"/>
  <p:tag name="KSO_WM_SLIDE_INDEX" val="14"/>
  <p:tag name="KSO_WM_SLIDE_SIZE" val="720*329"/>
  <p:tag name="KSO_WM_SLIDE_POSITION" val="119*105"/>
  <p:tag name="KSO_WM_TAG_VERSION" val="1.0"/>
  <p:tag name="KSO_WM_BEAUTIFY_FLAG" val="#wm#"/>
  <p:tag name="KSO_WM_TEMPLATE_CATEGORY" val="custom"/>
  <p:tag name="KSO_WM_TEMPLATE_INDEX" val="20202620"/>
  <p:tag name="KSO_WM_SLIDE_LAYOUT" val="a_f"/>
  <p:tag name="KSO_WM_SLIDE_LAYOUT_CNT" val="1_1"/>
</p:tagLst>
</file>

<file path=ppt/tags/tag7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620"/>
</p:tagLst>
</file>

<file path=ppt/tags/tag794.xml><?xml version="1.0" encoding="utf-8"?>
<p:tagLst xmlns:a="http://schemas.openxmlformats.org/drawingml/2006/main" xmlns:r="http://schemas.openxmlformats.org/officeDocument/2006/relationships" xmlns:p="http://schemas.openxmlformats.org/presentationml/2006/main">
  <p:tag name="KSO_WM_SLIDE_ID" val="custom20202620_12"/>
  <p:tag name="KSO_WM_TEMPLATE_SUBCATEGORY" val="0"/>
  <p:tag name="KSO_WM_TEMPLATE_MASTER_TYPE" val="1"/>
  <p:tag name="KSO_WM_TEMPLATE_COLOR_TYPE" val="1"/>
  <p:tag name="KSO_WM_SLIDE_TYPE" val="text"/>
  <p:tag name="KSO_WM_SLIDE_SUBTYPE" val="picTxt"/>
  <p:tag name="KSO_WM_SLIDE_ITEM_CNT" val="0"/>
  <p:tag name="KSO_WM_SLIDE_INDEX" val="12"/>
  <p:tag name="KSO_WM_SLIDE_SIZE" val="866*434"/>
  <p:tag name="KSO_WM_SLIDE_POSITION" val="46*52"/>
  <p:tag name="KSO_WM_TAG_VERSION" val="1.0"/>
  <p:tag name="KSO_WM_BEAUTIFY_FLAG" val="#wm#"/>
  <p:tag name="KSO_WM_TEMPLATE_CATEGORY" val="custom"/>
  <p:tag name="KSO_WM_TEMPLATE_INDEX" val="20202620"/>
  <p:tag name="KSO_WM_SLIDE_LAYOUT" val="a_d_f"/>
  <p:tag name="KSO_WM_SLIDE_LAYOUT_CNT" val="1_1_1"/>
</p:tagLst>
</file>

<file path=ppt/tags/tag79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620_12*a*1"/>
  <p:tag name="KSO_WM_TEMPLATE_CATEGORY" val="custom"/>
  <p:tag name="KSO_WM_TEMPLATE_INDEX" val="20202620"/>
  <p:tag name="KSO_WM_UNIT_LAYERLEVEL" val="1"/>
  <p:tag name="KSO_WM_TAG_VERSION" val="1.0"/>
  <p:tag name="KSO_WM_BEAUTIFY_FLAG" val="#wm#"/>
  <p:tag name="KSO_WM_UNIT_PRESET_TEXT" val="单击此处添加标题"/>
</p:tagLst>
</file>

<file path=ppt/tags/tag79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159"/>
  <p:tag name="KSO_WM_UNIT_HIGHLIGHT" val="0"/>
  <p:tag name="KSO_WM_UNIT_COMPATIBLE" val="0"/>
  <p:tag name="KSO_WM_UNIT_DIAGRAM_ISNUMVISUAL" val="0"/>
  <p:tag name="KSO_WM_UNIT_DIAGRAM_ISREFERUNIT" val="0"/>
  <p:tag name="KSO_WM_UNIT_TYPE" val="f"/>
  <p:tag name="KSO_WM_UNIT_INDEX" val="1"/>
  <p:tag name="KSO_WM_UNIT_ID" val="custom20202620_12*f*1"/>
  <p:tag name="KSO_WM_TEMPLATE_CATEGORY" val="custom"/>
  <p:tag name="KSO_WM_TEMPLATE_INDEX" val="20202620"/>
  <p:tag name="KSO_WM_UNIT_LAYERLEVEL" val="1"/>
  <p:tag name="KSO_WM_TAG_VERSION" val="1.0"/>
  <p:tag name="KSO_WM_BEAUTIFY_FLAG" val="#wm#"/>
  <p:tag name="KSO_WM_UNIT_PRESET_TEXT" val="您的正文已经经简明扼要，字字珠玑，但信息却千丝万缕、错综复杂，需要用更多的文字来表述；但请您尽可能提炼思想的精髓，否则容易造成观者的阅读压力，适得其反。"/>
</p:tagLst>
</file>

<file path=ppt/tags/tag797.xml><?xml version="1.0" encoding="utf-8"?>
<p:tagLst xmlns:a="http://schemas.openxmlformats.org/drawingml/2006/main" xmlns:r="http://schemas.openxmlformats.org/officeDocument/2006/relationships" xmlns:p="http://schemas.openxmlformats.org/presentationml/2006/main">
  <p:tag name="KSO_WM_UNIT_TABLE_BEAUTIFY" val="smartTable{5464a86b-13fe-4332-b660-73905202db85}"/>
  <p:tag name="TABLE_ENDDRAG_ORIGIN_RECT" val="415*160"/>
  <p:tag name="TABLE_ENDDRAG_RECT" val="53*315*415*160"/>
</p:tagLst>
</file>

<file path=ppt/tags/tag798.xml><?xml version="1.0" encoding="utf-8"?>
<p:tagLst xmlns:a="http://schemas.openxmlformats.org/drawingml/2006/main" xmlns:r="http://schemas.openxmlformats.org/officeDocument/2006/relationships" xmlns:p="http://schemas.openxmlformats.org/presentationml/2006/main">
  <p:tag name="KSO_WM_SLIDE_ID" val="custom20202620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620"/>
  <p:tag name="KSO_WM_SLIDE_LAYOUT" val="a_d_f"/>
  <p:tag name="KSO_WM_SLIDE_LAYOUT_CNT" val="1_2_2"/>
</p:tagLst>
</file>

<file path=ppt/tags/tag79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620_13*a*1"/>
  <p:tag name="KSO_WM_TEMPLATE_CATEGORY" val="custom"/>
  <p:tag name="KSO_WM_TEMPLATE_INDEX" val="20202620"/>
  <p:tag name="KSO_WM_UNIT_LAYERLEVEL" val="1"/>
  <p:tag name="KSO_WM_TAG_VERSION" val="1.0"/>
  <p:tag name="KSO_WM_BEAUTIFY_FLAG" val="#wm#"/>
  <p:tag name="KSO_WM_UNIT_PRESET_TEXT" val="单击此处添加标题"/>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00.xml><?xml version="1.0" encoding="utf-8"?>
<p:tagLst xmlns:a="http://schemas.openxmlformats.org/drawingml/2006/main" xmlns:r="http://schemas.openxmlformats.org/officeDocument/2006/relationships" xmlns:p="http://schemas.openxmlformats.org/presentationml/2006/main">
  <p:tag name="KSO_WM_SLIDE_ID" val="custom20202620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620"/>
  <p:tag name="KSO_WM_SLIDE_LAYOUT" val="a_d_f"/>
  <p:tag name="KSO_WM_SLIDE_LAYOUT_CNT" val="1_2_2"/>
</p:tagLst>
</file>

<file path=ppt/tags/tag80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620_13*a*1"/>
  <p:tag name="KSO_WM_TEMPLATE_CATEGORY" val="custom"/>
  <p:tag name="KSO_WM_TEMPLATE_INDEX" val="20202620"/>
  <p:tag name="KSO_WM_UNIT_LAYERLEVEL" val="1"/>
  <p:tag name="KSO_WM_TAG_VERSION" val="1.0"/>
  <p:tag name="KSO_WM_BEAUTIFY_FLAG" val="#wm#"/>
  <p:tag name="KSO_WM_UNIT_PRESET_TEXT" val="单击此处添加标题"/>
</p:tagLst>
</file>

<file path=ppt/tags/tag802.xml><?xml version="1.0" encoding="utf-8"?>
<p:tagLst xmlns:a="http://schemas.openxmlformats.org/drawingml/2006/main" xmlns:r="http://schemas.openxmlformats.org/officeDocument/2006/relationships" xmlns:p="http://schemas.openxmlformats.org/presentationml/2006/main">
  <p:tag name="KSO_WM_SLIDE_ID" val="custom20202620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620"/>
  <p:tag name="KSO_WM_SLIDE_LAYOUT" val="a_d_f"/>
  <p:tag name="KSO_WM_SLIDE_LAYOUT_CNT" val="1_2_2"/>
</p:tagLst>
</file>

<file path=ppt/tags/tag80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620_13*a*1"/>
  <p:tag name="KSO_WM_TEMPLATE_CATEGORY" val="custom"/>
  <p:tag name="KSO_WM_TEMPLATE_INDEX" val="20202620"/>
  <p:tag name="KSO_WM_UNIT_LAYERLEVEL" val="1"/>
  <p:tag name="KSO_WM_TAG_VERSION" val="1.0"/>
  <p:tag name="KSO_WM_BEAUTIFY_FLAG" val="#wm#"/>
  <p:tag name="KSO_WM_UNIT_PRESET_TEXT" val="单击此处添加标题"/>
</p:tagLst>
</file>

<file path=ppt/tags/tag80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106"/>
  <p:tag name="KSO_WM_UNIT_HIGHLIGHT" val="0"/>
  <p:tag name="KSO_WM_UNIT_COMPATIBLE" val="0"/>
  <p:tag name="KSO_WM_UNIT_DIAGRAM_ISNUMVISUAL" val="0"/>
  <p:tag name="KSO_WM_UNIT_DIAGRAM_ISREFERUNIT" val="0"/>
  <p:tag name="KSO_WM_UNIT_TYPE" val="f"/>
  <p:tag name="KSO_WM_UNIT_INDEX" val="1"/>
  <p:tag name="KSO_WM_UNIT_ID" val="custom20202620_11*f*1"/>
  <p:tag name="KSO_WM_TEMPLATE_CATEGORY" val="custom"/>
  <p:tag name="KSO_WM_TEMPLATE_INDEX" val="20202620"/>
  <p:tag name="KSO_WM_UNIT_LAYERLEVEL" val="1"/>
  <p:tag name="KSO_WM_TAG_VERSION" val="1.0"/>
  <p:tag name="KSO_WM_BEAUTIFY_FLAG" val="#wm#"/>
  <p:tag name="KSO_WM_UNIT_PRESET_TEXT" val="点击此处添加正文，文字是您思想的提炼，为了演示发布的良好效果，请言简意赅的阐述您的观点。"/>
</p:tagLst>
</file>

<file path=ppt/tags/tag805.xml><?xml version="1.0" encoding="utf-8"?>
<p:tagLst xmlns:a="http://schemas.openxmlformats.org/drawingml/2006/main" xmlns:r="http://schemas.openxmlformats.org/officeDocument/2006/relationships" xmlns:p="http://schemas.openxmlformats.org/presentationml/2006/main">
  <p:tag name="KSO_WM_UNIT_TABLE_BEAUTIFY" val="smartTable{6f81e125-7b27-4bf1-a89b-2bf06f6ba3a5}"/>
</p:tagLst>
</file>

<file path=ppt/tags/tag806.xml><?xml version="1.0" encoding="utf-8"?>
<p:tagLst xmlns:a="http://schemas.openxmlformats.org/drawingml/2006/main" xmlns:r="http://schemas.openxmlformats.org/officeDocument/2006/relationships" xmlns:p="http://schemas.openxmlformats.org/presentationml/2006/main">
  <p:tag name="KSO_WM_SLIDE_ID" val="custom20202620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620"/>
  <p:tag name="KSO_WM_SLIDE_LAYOUT" val="a_d_f"/>
  <p:tag name="KSO_WM_SLIDE_LAYOUT_CNT" val="1_2_2"/>
</p:tagLst>
</file>

<file path=ppt/tags/tag80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620_13*a*1"/>
  <p:tag name="KSO_WM_TEMPLATE_CATEGORY" val="custom"/>
  <p:tag name="KSO_WM_TEMPLATE_INDEX" val="20202620"/>
  <p:tag name="KSO_WM_UNIT_LAYERLEVEL" val="1"/>
  <p:tag name="KSO_WM_TAG_VERSION" val="1.0"/>
  <p:tag name="KSO_WM_BEAUTIFY_FLAG" val="#wm#"/>
  <p:tag name="KSO_WM_UNIT_PRESET_TEXT" val="单击此处添加标题"/>
</p:tagLst>
</file>

<file path=ppt/tags/tag808.xml><?xml version="1.0" encoding="utf-8"?>
<p:tagLst xmlns:a="http://schemas.openxmlformats.org/drawingml/2006/main" xmlns:r="http://schemas.openxmlformats.org/officeDocument/2006/relationships" xmlns:p="http://schemas.openxmlformats.org/presentationml/2006/main">
  <p:tag name="KSO_WM_SLIDE_ID" val="custom20202620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620"/>
  <p:tag name="KSO_WM_SLIDE_LAYOUT" val="a_d_f"/>
  <p:tag name="KSO_WM_SLIDE_LAYOUT_CNT" val="1_2_2"/>
</p:tagLst>
</file>

<file path=ppt/tags/tag80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620_13*a*1"/>
  <p:tag name="KSO_WM_TEMPLATE_CATEGORY" val="custom"/>
  <p:tag name="KSO_WM_TEMPLATE_INDEX" val="20202620"/>
  <p:tag name="KSO_WM_UNIT_LAYERLEVEL" val="1"/>
  <p:tag name="KSO_WM_TAG_VERSION" val="1.0"/>
  <p:tag name="KSO_WM_BEAUTIFY_FLAG" val="#wm#"/>
  <p:tag name="KSO_WM_UNIT_PRESET_TEXT" val="单击此处添加标题"/>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0.xml><?xml version="1.0" encoding="utf-8"?>
<p:tagLst xmlns:a="http://schemas.openxmlformats.org/drawingml/2006/main" xmlns:r="http://schemas.openxmlformats.org/officeDocument/2006/relationships" xmlns:p="http://schemas.openxmlformats.org/presentationml/2006/main">
  <p:tag name="KSO_WM_SLIDE_ID" val="custom20202620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620"/>
  <p:tag name="KSO_WM_SLIDE_LAYOUT" val="a_d_f"/>
  <p:tag name="KSO_WM_SLIDE_LAYOUT_CNT" val="1_2_2"/>
</p:tagLst>
</file>

<file path=ppt/tags/tag81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620_13*a*1"/>
  <p:tag name="KSO_WM_TEMPLATE_CATEGORY" val="custom"/>
  <p:tag name="KSO_WM_TEMPLATE_INDEX" val="20202620"/>
  <p:tag name="KSO_WM_UNIT_LAYERLEVEL" val="1"/>
  <p:tag name="KSO_WM_TAG_VERSION" val="1.0"/>
  <p:tag name="KSO_WM_BEAUTIFY_FLAG" val="#wm#"/>
  <p:tag name="KSO_WM_UNIT_PRESET_TEXT" val="单击此处添加标题"/>
</p:tagLst>
</file>

<file path=ppt/tags/tag812.xml><?xml version="1.0" encoding="utf-8"?>
<p:tagLst xmlns:a="http://schemas.openxmlformats.org/drawingml/2006/main" xmlns:r="http://schemas.openxmlformats.org/officeDocument/2006/relationships" xmlns:p="http://schemas.openxmlformats.org/presentationml/2006/main">
  <p:tag name="KSO_WM_SLIDE_ID" val="custom20202620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620"/>
  <p:tag name="KSO_WM_SLIDE_LAYOUT" val="a_d_f"/>
  <p:tag name="KSO_WM_SLIDE_LAYOUT_CNT" val="1_2_2"/>
</p:tagLst>
</file>

<file path=ppt/tags/tag81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620_13*a*1"/>
  <p:tag name="KSO_WM_TEMPLATE_CATEGORY" val="custom"/>
  <p:tag name="KSO_WM_TEMPLATE_INDEX" val="20202620"/>
  <p:tag name="KSO_WM_UNIT_LAYERLEVEL" val="1"/>
  <p:tag name="KSO_WM_TAG_VERSION" val="1.0"/>
  <p:tag name="KSO_WM_BEAUTIFY_FLAG" val="#wm#"/>
  <p:tag name="KSO_WM_UNIT_PRESET_TEXT" val="单击此处添加标题"/>
</p:tagLst>
</file>

<file path=ppt/tags/tag814.xml><?xml version="1.0" encoding="utf-8"?>
<p:tagLst xmlns:a="http://schemas.openxmlformats.org/drawingml/2006/main" xmlns:r="http://schemas.openxmlformats.org/officeDocument/2006/relationships" xmlns:p="http://schemas.openxmlformats.org/presentationml/2006/main">
  <p:tag name="KSO_WM_SLIDE_ID" val="custom20202620_12"/>
  <p:tag name="KSO_WM_TEMPLATE_SUBCATEGORY" val="0"/>
  <p:tag name="KSO_WM_TEMPLATE_MASTER_TYPE" val="1"/>
  <p:tag name="KSO_WM_TEMPLATE_COLOR_TYPE" val="1"/>
  <p:tag name="KSO_WM_SLIDE_TYPE" val="text"/>
  <p:tag name="KSO_WM_SLIDE_SUBTYPE" val="picTxt"/>
  <p:tag name="KSO_WM_SLIDE_ITEM_CNT" val="0"/>
  <p:tag name="KSO_WM_SLIDE_INDEX" val="12"/>
  <p:tag name="KSO_WM_SLIDE_SIZE" val="866*434"/>
  <p:tag name="KSO_WM_SLIDE_POSITION" val="46*52"/>
  <p:tag name="KSO_WM_TAG_VERSION" val="1.0"/>
  <p:tag name="KSO_WM_BEAUTIFY_FLAG" val="#wm#"/>
  <p:tag name="KSO_WM_TEMPLATE_CATEGORY" val="custom"/>
  <p:tag name="KSO_WM_TEMPLATE_INDEX" val="20202620"/>
  <p:tag name="KSO_WM_SLIDE_LAYOUT" val="a_d_f"/>
  <p:tag name="KSO_WM_SLIDE_LAYOUT_CNT" val="1_1_1"/>
</p:tagLst>
</file>

<file path=ppt/tags/tag81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620_12*a*1"/>
  <p:tag name="KSO_WM_TEMPLATE_CATEGORY" val="custom"/>
  <p:tag name="KSO_WM_TEMPLATE_INDEX" val="20202620"/>
  <p:tag name="KSO_WM_UNIT_LAYERLEVEL" val="1"/>
  <p:tag name="KSO_WM_TAG_VERSION" val="1.0"/>
  <p:tag name="KSO_WM_BEAUTIFY_FLAG" val="#wm#"/>
  <p:tag name="KSO_WM_UNIT_PRESET_TEXT" val="单击此处添加标题"/>
</p:tagLst>
</file>

<file path=ppt/tags/tag81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159"/>
  <p:tag name="KSO_WM_UNIT_HIGHLIGHT" val="0"/>
  <p:tag name="KSO_WM_UNIT_COMPATIBLE" val="0"/>
  <p:tag name="KSO_WM_UNIT_DIAGRAM_ISNUMVISUAL" val="0"/>
  <p:tag name="KSO_WM_UNIT_DIAGRAM_ISREFERUNIT" val="0"/>
  <p:tag name="KSO_WM_UNIT_TYPE" val="f"/>
  <p:tag name="KSO_WM_UNIT_INDEX" val="1"/>
  <p:tag name="KSO_WM_UNIT_ID" val="custom20202620_12*f*1"/>
  <p:tag name="KSO_WM_TEMPLATE_CATEGORY" val="custom"/>
  <p:tag name="KSO_WM_TEMPLATE_INDEX" val="20202620"/>
  <p:tag name="KSO_WM_UNIT_LAYERLEVEL" val="1"/>
  <p:tag name="KSO_WM_TAG_VERSION" val="1.0"/>
  <p:tag name="KSO_WM_BEAUTIFY_FLAG" val="#wm#"/>
  <p:tag name="KSO_WM_UNIT_PRESET_TEXT" val="您的正文已经经简明扼要，字字珠玑，但信息却千丝万缕、错综复杂，需要用更多的文字来表述；但请您尽可能提炼思想的精髓，否则容易造成观者的阅读压力，适得其反。"/>
</p:tagLst>
</file>

<file path=ppt/tags/tag817.xml><?xml version="1.0" encoding="utf-8"?>
<p:tagLst xmlns:a="http://schemas.openxmlformats.org/drawingml/2006/main" xmlns:r="http://schemas.openxmlformats.org/officeDocument/2006/relationships" xmlns:p="http://schemas.openxmlformats.org/presentationml/2006/main">
  <p:tag name="KSO_WM_UNIT_TABLE_BEAUTIFY" val="smartTable{5464a86b-13fe-4332-b660-73905202db85}"/>
  <p:tag name="TABLE_ENDDRAG_ORIGIN_RECT" val="415*160"/>
  <p:tag name="TABLE_ENDDRAG_RECT" val="53*315*415*160"/>
</p:tagLst>
</file>

<file path=ppt/tags/tag818.xml><?xml version="1.0" encoding="utf-8"?>
<p:tagLst xmlns:a="http://schemas.openxmlformats.org/drawingml/2006/main" xmlns:r="http://schemas.openxmlformats.org/officeDocument/2006/relationships" xmlns:p="http://schemas.openxmlformats.org/presentationml/2006/main">
  <p:tag name="KSO_WM_SLIDE_ID" val="custom20202620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620"/>
  <p:tag name="KSO_WM_SLIDE_LAYOUT" val="a_d_f"/>
  <p:tag name="KSO_WM_SLIDE_LAYOUT_CNT" val="1_2_2"/>
</p:tagLst>
</file>

<file path=ppt/tags/tag81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620_13*a*1"/>
  <p:tag name="KSO_WM_TEMPLATE_CATEGORY" val="custom"/>
  <p:tag name="KSO_WM_TEMPLATE_INDEX" val="20202620"/>
  <p:tag name="KSO_WM_UNIT_LAYERLEVEL" val="1"/>
  <p:tag name="KSO_WM_TAG_VERSION" val="1.0"/>
  <p:tag name="KSO_WM_BEAUTIFY_FLAG" val="#wm#"/>
  <p:tag name="KSO_WM_UNIT_PRESET_TEXT" val="单击此处添加标题"/>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20.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58"/>
  <p:tag name="KSO_WM_UNIT_HIGHLIGHT" val="0"/>
  <p:tag name="KSO_WM_UNIT_COMPATIBLE" val="0"/>
  <p:tag name="KSO_WM_UNIT_DIAGRAM_ISNUMVISUAL" val="0"/>
  <p:tag name="KSO_WM_UNIT_DIAGRAM_ISREFERUNIT" val="0"/>
  <p:tag name="KSO_WM_UNIT_TYPE" val="f"/>
  <p:tag name="KSO_WM_UNIT_INDEX" val="2"/>
  <p:tag name="KSO_WM_UNIT_ID" val="custom20202620_13*f*2"/>
  <p:tag name="KSO_WM_TEMPLATE_CATEGORY" val="custom"/>
  <p:tag name="KSO_WM_TEMPLATE_INDEX" val="20202620"/>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Lst>
</file>

<file path=ppt/tags/tag821.xml><?xml version="1.0" encoding="utf-8"?>
<p:tagLst xmlns:a="http://schemas.openxmlformats.org/drawingml/2006/main" xmlns:r="http://schemas.openxmlformats.org/officeDocument/2006/relationships" xmlns:p="http://schemas.openxmlformats.org/presentationml/2006/main">
  <p:tag name="KSO_WM_SLIDE_ID" val="custom20202620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620"/>
  <p:tag name="KSO_WM_SLIDE_LAYOUT" val="a_d_f"/>
  <p:tag name="KSO_WM_SLIDE_LAYOUT_CNT" val="1_2_2"/>
</p:tagLst>
</file>

<file path=ppt/tags/tag82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620_13*a*1"/>
  <p:tag name="KSO_WM_TEMPLATE_CATEGORY" val="custom"/>
  <p:tag name="KSO_WM_TEMPLATE_INDEX" val="20202620"/>
  <p:tag name="KSO_WM_UNIT_LAYERLEVEL" val="1"/>
  <p:tag name="KSO_WM_TAG_VERSION" val="1.0"/>
  <p:tag name="KSO_WM_BEAUTIFY_FLAG" val="#wm#"/>
  <p:tag name="KSO_WM_UNIT_PRESET_TEXT" val="单击此处添加标题"/>
</p:tagLst>
</file>

<file path=ppt/tags/tag82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58"/>
  <p:tag name="KSO_WM_UNIT_HIGHLIGHT" val="0"/>
  <p:tag name="KSO_WM_UNIT_COMPATIBLE" val="0"/>
  <p:tag name="KSO_WM_UNIT_DIAGRAM_ISNUMVISUAL" val="0"/>
  <p:tag name="KSO_WM_UNIT_DIAGRAM_ISREFERUNIT" val="0"/>
  <p:tag name="KSO_WM_UNIT_TYPE" val="f"/>
  <p:tag name="KSO_WM_UNIT_INDEX" val="2"/>
  <p:tag name="KSO_WM_UNIT_ID" val="custom20202620_13*f*2"/>
  <p:tag name="KSO_WM_TEMPLATE_CATEGORY" val="custom"/>
  <p:tag name="KSO_WM_TEMPLATE_INDEX" val="20202620"/>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Lst>
</file>

<file path=ppt/tags/tag824.xml><?xml version="1.0" encoding="utf-8"?>
<p:tagLst xmlns:a="http://schemas.openxmlformats.org/drawingml/2006/main" xmlns:r="http://schemas.openxmlformats.org/officeDocument/2006/relationships" xmlns:p="http://schemas.openxmlformats.org/presentationml/2006/main">
  <p:tag name="KSO_WM_SLIDE_ID" val="custom20202620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620"/>
  <p:tag name="KSO_WM_SLIDE_LAYOUT" val="a_d_f"/>
  <p:tag name="KSO_WM_SLIDE_LAYOUT_CNT" val="1_2_2"/>
</p:tagLst>
</file>

<file path=ppt/tags/tag82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620_13*a*1"/>
  <p:tag name="KSO_WM_TEMPLATE_CATEGORY" val="custom"/>
  <p:tag name="KSO_WM_TEMPLATE_INDEX" val="20202620"/>
  <p:tag name="KSO_WM_UNIT_LAYERLEVEL" val="1"/>
  <p:tag name="KSO_WM_TAG_VERSION" val="1.0"/>
  <p:tag name="KSO_WM_BEAUTIFY_FLAG" val="#wm#"/>
  <p:tag name="KSO_WM_UNIT_PRESET_TEXT" val="单击此处添加标题"/>
</p:tagLst>
</file>

<file path=ppt/tags/tag82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106"/>
  <p:tag name="KSO_WM_UNIT_HIGHLIGHT" val="0"/>
  <p:tag name="KSO_WM_UNIT_COMPATIBLE" val="0"/>
  <p:tag name="KSO_WM_UNIT_DIAGRAM_ISNUMVISUAL" val="0"/>
  <p:tag name="KSO_WM_UNIT_DIAGRAM_ISREFERUNIT" val="0"/>
  <p:tag name="KSO_WM_UNIT_TYPE" val="f"/>
  <p:tag name="KSO_WM_UNIT_INDEX" val="1"/>
  <p:tag name="KSO_WM_UNIT_ID" val="custom20202620_11*f*1"/>
  <p:tag name="KSO_WM_TEMPLATE_CATEGORY" val="custom"/>
  <p:tag name="KSO_WM_TEMPLATE_INDEX" val="20202620"/>
  <p:tag name="KSO_WM_UNIT_LAYERLEVEL" val="1"/>
  <p:tag name="KSO_WM_TAG_VERSION" val="1.0"/>
  <p:tag name="KSO_WM_BEAUTIFY_FLAG" val="#wm#"/>
  <p:tag name="KSO_WM_UNIT_PRESET_TEXT" val="点击此处添加正文，文字是您思想的提炼，为了演示发布的良好效果，请言简意赅的阐述您的观点。"/>
</p:tagLst>
</file>

<file path=ppt/tags/tag827.xml><?xml version="1.0" encoding="utf-8"?>
<p:tagLst xmlns:a="http://schemas.openxmlformats.org/drawingml/2006/main" xmlns:r="http://schemas.openxmlformats.org/officeDocument/2006/relationships" xmlns:p="http://schemas.openxmlformats.org/presentationml/2006/main">
  <p:tag name="KSO_WM_UNIT_TABLE_BEAUTIFY" val="smartTable{f834e271-b7ff-40cb-bd99-7c3eff8281cd}"/>
  <p:tag name="TABLE_ENDDRAG_ORIGIN_RECT" val="738*318"/>
  <p:tag name="TABLE_ENDDRAG_RECT" val="101*211*738*318"/>
</p:tagLst>
</file>

<file path=ppt/tags/tag828.xml><?xml version="1.0" encoding="utf-8"?>
<p:tagLst xmlns:a="http://schemas.openxmlformats.org/drawingml/2006/main" xmlns:r="http://schemas.openxmlformats.org/officeDocument/2006/relationships" xmlns:p="http://schemas.openxmlformats.org/presentationml/2006/main">
  <p:tag name="KSO_WM_SLIDE_ID" val="custom20202620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620"/>
  <p:tag name="KSO_WM_SLIDE_LAYOUT" val="a_d_f"/>
  <p:tag name="KSO_WM_SLIDE_LAYOUT_CNT" val="1_2_2"/>
</p:tagLst>
</file>

<file path=ppt/tags/tag82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620_13*a*1"/>
  <p:tag name="KSO_WM_TEMPLATE_CATEGORY" val="custom"/>
  <p:tag name="KSO_WM_TEMPLATE_INDEX" val="20202620"/>
  <p:tag name="KSO_WM_UNIT_LAYERLEVEL" val="1"/>
  <p:tag name="KSO_WM_TAG_VERSION" val="1.0"/>
  <p:tag name="KSO_WM_BEAUTIFY_FLAG" val="#wm#"/>
  <p:tag name="KSO_WM_UNIT_PRESET_TEXT" val="单击此处添加标题"/>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0.xml><?xml version="1.0" encoding="utf-8"?>
<p:tagLst xmlns:a="http://schemas.openxmlformats.org/drawingml/2006/main" xmlns:r="http://schemas.openxmlformats.org/officeDocument/2006/relationships" xmlns:p="http://schemas.openxmlformats.org/presentationml/2006/main">
  <p:tag name="KSO_WM_UNIT_TABLE_BEAUTIFY" val="smartTable{424593f5-21fd-4b8b-804b-8fe8076af5d1}"/>
  <p:tag name="TABLE_ENDDRAG_ORIGIN_RECT" val="439*388"/>
  <p:tag name="TABLE_ENDDRAG_RECT" val="18*109*439*388"/>
</p:tagLst>
</file>

<file path=ppt/tags/tag831.xml><?xml version="1.0" encoding="utf-8"?>
<p:tagLst xmlns:a="http://schemas.openxmlformats.org/drawingml/2006/main" xmlns:r="http://schemas.openxmlformats.org/officeDocument/2006/relationships" xmlns:p="http://schemas.openxmlformats.org/presentationml/2006/main">
  <p:tag name="KSO_WM_SLIDE_ID" val="custom20202620_12"/>
  <p:tag name="KSO_WM_TEMPLATE_SUBCATEGORY" val="0"/>
  <p:tag name="KSO_WM_TEMPLATE_MASTER_TYPE" val="1"/>
  <p:tag name="KSO_WM_TEMPLATE_COLOR_TYPE" val="1"/>
  <p:tag name="KSO_WM_SLIDE_TYPE" val="text"/>
  <p:tag name="KSO_WM_SLIDE_SUBTYPE" val="picTxt"/>
  <p:tag name="KSO_WM_SLIDE_ITEM_CNT" val="0"/>
  <p:tag name="KSO_WM_SLIDE_INDEX" val="12"/>
  <p:tag name="KSO_WM_SLIDE_SIZE" val="866*434"/>
  <p:tag name="KSO_WM_SLIDE_POSITION" val="46*52"/>
  <p:tag name="KSO_WM_TAG_VERSION" val="1.0"/>
  <p:tag name="KSO_WM_BEAUTIFY_FLAG" val="#wm#"/>
  <p:tag name="KSO_WM_TEMPLATE_CATEGORY" val="custom"/>
  <p:tag name="KSO_WM_TEMPLATE_INDEX" val="20202620"/>
  <p:tag name="KSO_WM_SLIDE_LAYOUT" val="a_d_f"/>
  <p:tag name="KSO_WM_SLIDE_LAYOUT_CNT" val="1_1_1"/>
</p:tagLst>
</file>

<file path=ppt/tags/tag83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159"/>
  <p:tag name="KSO_WM_UNIT_HIGHLIGHT" val="0"/>
  <p:tag name="KSO_WM_UNIT_COMPATIBLE" val="0"/>
  <p:tag name="KSO_WM_UNIT_DIAGRAM_ISNUMVISUAL" val="0"/>
  <p:tag name="KSO_WM_UNIT_DIAGRAM_ISREFERUNIT" val="0"/>
  <p:tag name="KSO_WM_UNIT_TYPE" val="f"/>
  <p:tag name="KSO_WM_UNIT_INDEX" val="1"/>
  <p:tag name="KSO_WM_UNIT_ID" val="custom20202620_12*f*1"/>
  <p:tag name="KSO_WM_TEMPLATE_CATEGORY" val="custom"/>
  <p:tag name="KSO_WM_TEMPLATE_INDEX" val="20202620"/>
  <p:tag name="KSO_WM_UNIT_LAYERLEVEL" val="1"/>
  <p:tag name="KSO_WM_TAG_VERSION" val="1.0"/>
  <p:tag name="KSO_WM_BEAUTIFY_FLAG" val="#wm#"/>
  <p:tag name="KSO_WM_UNIT_PRESET_TEXT" val="您的正文已经经简明扼要，字字珠玑，但信息却千丝万缕、错综复杂，需要用更多的文字来表述；但请您尽可能提炼思想的精髓，否则容易造成观者的阅读压力，适得其反。"/>
</p:tagLst>
</file>

<file path=ppt/tags/tag83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620_13*a*1"/>
  <p:tag name="KSO_WM_TEMPLATE_CATEGORY" val="custom"/>
  <p:tag name="KSO_WM_TEMPLATE_INDEX" val="20202620"/>
  <p:tag name="KSO_WM_UNIT_LAYERLEVEL" val="1"/>
  <p:tag name="KSO_WM_TAG_VERSION" val="1.0"/>
  <p:tag name="KSO_WM_BEAUTIFY_FLAG" val="#wm#"/>
  <p:tag name="KSO_WM_UNIT_PRESET_TEXT" val="单击此处添加标题"/>
</p:tagLst>
</file>

<file path=ppt/tags/tag834.xml><?xml version="1.0" encoding="utf-8"?>
<p:tagLst xmlns:a="http://schemas.openxmlformats.org/drawingml/2006/main" xmlns:r="http://schemas.openxmlformats.org/officeDocument/2006/relationships" xmlns:p="http://schemas.openxmlformats.org/presentationml/2006/main">
  <p:tag name="KSO_WM_SLIDE_ID" val="custom20202620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620"/>
  <p:tag name="KSO_WM_SLIDE_LAYOUT" val="a_d_f"/>
  <p:tag name="KSO_WM_SLIDE_LAYOUT_CNT" val="1_2_2"/>
</p:tagLst>
</file>

<file path=ppt/tags/tag8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620_13*a*1"/>
  <p:tag name="KSO_WM_TEMPLATE_CATEGORY" val="custom"/>
  <p:tag name="KSO_WM_TEMPLATE_INDEX" val="20202620"/>
  <p:tag name="KSO_WM_UNIT_LAYERLEVEL" val="1"/>
  <p:tag name="KSO_WM_TAG_VERSION" val="1.0"/>
  <p:tag name="KSO_WM_BEAUTIFY_FLAG" val="#wm#"/>
  <p:tag name="KSO_WM_UNIT_PRESET_TEXT" val="单击此处添加标题"/>
</p:tagLst>
</file>

<file path=ppt/tags/tag8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620"/>
</p:tagLst>
</file>

<file path=ppt/tags/tag837.xml><?xml version="1.0" encoding="utf-8"?>
<p:tagLst xmlns:a="http://schemas.openxmlformats.org/drawingml/2006/main" xmlns:r="http://schemas.openxmlformats.org/officeDocument/2006/relationships" xmlns:p="http://schemas.openxmlformats.org/presentationml/2006/main">
  <p:tag name="KSO_WM_SLIDE_ID" val="custom20202620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620"/>
  <p:tag name="KSO_WM_SLIDE_LAYOUT" val="a_d_f"/>
  <p:tag name="KSO_WM_SLIDE_LAYOUT_CNT" val="1_2_2"/>
</p:tagLst>
</file>

<file path=ppt/tags/tag83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620_13*a*1"/>
  <p:tag name="KSO_WM_TEMPLATE_CATEGORY" val="custom"/>
  <p:tag name="KSO_WM_TEMPLATE_INDEX" val="20202620"/>
  <p:tag name="KSO_WM_UNIT_LAYERLEVEL" val="1"/>
  <p:tag name="KSO_WM_TAG_VERSION" val="1.0"/>
  <p:tag name="KSO_WM_BEAUTIFY_FLAG" val="#wm#"/>
  <p:tag name="KSO_WM_UNIT_PRESET_TEXT" val="单击此处添加标题"/>
</p:tagLst>
</file>

<file path=ppt/tags/tag839.xml><?xml version="1.0" encoding="utf-8"?>
<p:tagLst xmlns:a="http://schemas.openxmlformats.org/drawingml/2006/main" xmlns:r="http://schemas.openxmlformats.org/officeDocument/2006/relationships" xmlns:p="http://schemas.openxmlformats.org/presentationml/2006/main">
  <p:tag name="KSO_WM_SLIDE_ID" val="custom20202620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620"/>
  <p:tag name="KSO_WM_SLIDE_LAYOUT" val="a_d_f"/>
  <p:tag name="KSO_WM_SLIDE_LAYOUT_CNT" val="1_2_2"/>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620_13*a*1"/>
  <p:tag name="KSO_WM_TEMPLATE_CATEGORY" val="custom"/>
  <p:tag name="KSO_WM_TEMPLATE_INDEX" val="20202620"/>
  <p:tag name="KSO_WM_UNIT_LAYERLEVEL" val="1"/>
  <p:tag name="KSO_WM_TAG_VERSION" val="1.0"/>
  <p:tag name="KSO_WM_BEAUTIFY_FLAG" val="#wm#"/>
  <p:tag name="KSO_WM_UNIT_PRESET_TEXT" val="单击此处添加标题"/>
</p:tagLst>
</file>

<file path=ppt/tags/tag841.xml><?xml version="1.0" encoding="utf-8"?>
<p:tagLst xmlns:a="http://schemas.openxmlformats.org/drawingml/2006/main" xmlns:r="http://schemas.openxmlformats.org/officeDocument/2006/relationships" xmlns:p="http://schemas.openxmlformats.org/presentationml/2006/main">
  <p:tag name="KSO_WM_SLIDE_ID" val="custom20202620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620"/>
  <p:tag name="KSO_WM_SLIDE_LAYOUT" val="a_d_f"/>
  <p:tag name="KSO_WM_SLIDE_LAYOUT_CNT" val="1_2_2"/>
</p:tagLst>
</file>

<file path=ppt/tags/tag84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620_13*a*1"/>
  <p:tag name="KSO_WM_TEMPLATE_CATEGORY" val="custom"/>
  <p:tag name="KSO_WM_TEMPLATE_INDEX" val="20202620"/>
  <p:tag name="KSO_WM_UNIT_LAYERLEVEL" val="1"/>
  <p:tag name="KSO_WM_TAG_VERSION" val="1.0"/>
  <p:tag name="KSO_WM_BEAUTIFY_FLAG" val="#wm#"/>
  <p:tag name="KSO_WM_UNIT_PRESET_TEXT" val="单击此处添加标题"/>
</p:tagLst>
</file>

<file path=ppt/tags/tag843.xml><?xml version="1.0" encoding="utf-8"?>
<p:tagLst xmlns:a="http://schemas.openxmlformats.org/drawingml/2006/main" xmlns:r="http://schemas.openxmlformats.org/officeDocument/2006/relationships" xmlns:p="http://schemas.openxmlformats.org/presentationml/2006/main">
  <p:tag name="KSO_WM_SLIDE_ID" val="custom20202620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620"/>
  <p:tag name="KSO_WM_SLIDE_LAYOUT" val="a_d_f"/>
  <p:tag name="KSO_WM_SLIDE_LAYOUT_CNT" val="1_2_2"/>
</p:tagLst>
</file>

<file path=ppt/tags/tag84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620_13*a*1"/>
  <p:tag name="KSO_WM_TEMPLATE_CATEGORY" val="custom"/>
  <p:tag name="KSO_WM_TEMPLATE_INDEX" val="20202620"/>
  <p:tag name="KSO_WM_UNIT_LAYERLEVEL" val="1"/>
  <p:tag name="KSO_WM_TAG_VERSION" val="1.0"/>
  <p:tag name="KSO_WM_BEAUTIFY_FLAG" val="#wm#"/>
  <p:tag name="KSO_WM_UNIT_PRESET_TEXT" val="单击此处添加标题"/>
</p:tagLst>
</file>

<file path=ppt/tags/tag845.xml><?xml version="1.0" encoding="utf-8"?>
<p:tagLst xmlns:a="http://schemas.openxmlformats.org/drawingml/2006/main" xmlns:r="http://schemas.openxmlformats.org/officeDocument/2006/relationships" xmlns:p="http://schemas.openxmlformats.org/presentationml/2006/main">
  <p:tag name="KSO_WM_SLIDE_ID" val="custom20202620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2620"/>
  <p:tag name="KSO_WM_SLIDE_LAYOUT" val="a_b"/>
  <p:tag name="KSO_WM_SLIDE_LAYOUT_CNT" val="1_1"/>
</p:tagLst>
</file>

<file path=ppt/tags/tag84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20_15*a*1"/>
  <p:tag name="KSO_WM_TEMPLATE_CATEGORY" val="custom"/>
  <p:tag name="KSO_WM_TEMPLATE_INDEX" val="20202620"/>
  <p:tag name="KSO_WM_UNIT_LAYERLEVEL" val="1"/>
  <p:tag name="KSO_WM_TAG_VERSION" val="1.0"/>
  <p:tag name="KSO_WM_BEAUTIFY_FLAG" val="#wm#"/>
  <p:tag name="KSO_WM_UNIT_PRESET_TEXT" val="谢谢观看"/>
</p:tagLst>
</file>

<file path=ppt/tags/tag84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b"/>
  <p:tag name="KSO_WM_UNIT_INDEX" val="1"/>
  <p:tag name="KSO_WM_UNIT_ID" val="custom20202620_15*b*1"/>
  <p:tag name="KSO_WM_TEMPLATE_CATEGORY" val="custom"/>
  <p:tag name="KSO_WM_TEMPLATE_INDEX" val="20202620"/>
  <p:tag name="KSO_WM_UNIT_LAYERLEVEL" val="1"/>
  <p:tag name="KSO_WM_TAG_VERSION" val="1.0"/>
  <p:tag name="KSO_WM_BEAUTIFY_FLAG" val="#wm#"/>
  <p:tag name="KSO_WM_UNIT_PRESET_TEXT" val="单击此处添加副标题"/>
</p:tagLst>
</file>

<file path=ppt/tags/tag84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custom20202620_15*i*1"/>
  <p:tag name="KSO_WM_TEMPLATE_CATEGORY" val="custom"/>
  <p:tag name="KSO_WM_TEMPLATE_INDEX" val="20202620"/>
  <p:tag name="KSO_WM_UNIT_LAYERLEVEL" val="1"/>
  <p:tag name="KSO_WM_TAG_VERSION" val="1.0"/>
  <p:tag name="KSO_WM_BEAUTIFY_FLAG" val="#wm#"/>
  <p:tag name="KSO_WM_UNIT_PRESET_TEXT" val="202X"/>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自定义 23">
      <a:dk1>
        <a:srgbClr val="000000"/>
      </a:dk1>
      <a:lt1>
        <a:srgbClr val="FFFFFF"/>
      </a:lt1>
      <a:dk2>
        <a:srgbClr val="F0F0EF"/>
      </a:dk2>
      <a:lt2>
        <a:srgbClr val="FFFFFF"/>
      </a:lt2>
      <a:accent1>
        <a:srgbClr val="E2B08A"/>
      </a:accent1>
      <a:accent2>
        <a:srgbClr val="EDA499"/>
      </a:accent2>
      <a:accent3>
        <a:srgbClr val="EB9EAF"/>
      </a:accent3>
      <a:accent4>
        <a:srgbClr val="DDA0C7"/>
      </a:accent4>
      <a:accent5>
        <a:srgbClr val="C1A6D9"/>
      </a:accent5>
      <a:accent6>
        <a:srgbClr val="9FAEE0"/>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63500">
          <a:solidFill>
            <a:srgbClr val="C4AC6A"/>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自定义 23">
      <a:dk1>
        <a:srgbClr val="000000"/>
      </a:dk1>
      <a:lt1>
        <a:srgbClr val="FFFFFF"/>
      </a:lt1>
      <a:dk2>
        <a:srgbClr val="F0F0EF"/>
      </a:dk2>
      <a:lt2>
        <a:srgbClr val="FFFFFF"/>
      </a:lt2>
      <a:accent1>
        <a:srgbClr val="E2B08A"/>
      </a:accent1>
      <a:accent2>
        <a:srgbClr val="EDA499"/>
      </a:accent2>
      <a:accent3>
        <a:srgbClr val="EB9EAF"/>
      </a:accent3>
      <a:accent4>
        <a:srgbClr val="DDA0C7"/>
      </a:accent4>
      <a:accent5>
        <a:srgbClr val="C1A6D9"/>
      </a:accent5>
      <a:accent6>
        <a:srgbClr val="9FAEE0"/>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63500">
          <a:solidFill>
            <a:srgbClr val="C4AC6A"/>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主题​​">
  <a:themeElements>
    <a:clrScheme name="自定义 23">
      <a:dk1>
        <a:srgbClr val="000000"/>
      </a:dk1>
      <a:lt1>
        <a:srgbClr val="FFFFFF"/>
      </a:lt1>
      <a:dk2>
        <a:srgbClr val="F0F0EF"/>
      </a:dk2>
      <a:lt2>
        <a:srgbClr val="FFFFFF"/>
      </a:lt2>
      <a:accent1>
        <a:srgbClr val="E2B08A"/>
      </a:accent1>
      <a:accent2>
        <a:srgbClr val="EDA499"/>
      </a:accent2>
      <a:accent3>
        <a:srgbClr val="EB9EAF"/>
      </a:accent3>
      <a:accent4>
        <a:srgbClr val="DDA0C7"/>
      </a:accent4>
      <a:accent5>
        <a:srgbClr val="C1A6D9"/>
      </a:accent5>
      <a:accent6>
        <a:srgbClr val="9FAEE0"/>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63500">
          <a:solidFill>
            <a:srgbClr val="C4AC6A"/>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3">
    <a:dk1>
      <a:srgbClr val="000000"/>
    </a:dk1>
    <a:lt1>
      <a:srgbClr val="FFFFFF"/>
    </a:lt1>
    <a:dk2>
      <a:srgbClr val="F0F0EF"/>
    </a:dk2>
    <a:lt2>
      <a:srgbClr val="FFFFFF"/>
    </a:lt2>
    <a:accent1>
      <a:srgbClr val="E2B08A"/>
    </a:accent1>
    <a:accent2>
      <a:srgbClr val="EDA499"/>
    </a:accent2>
    <a:accent3>
      <a:srgbClr val="EB9EAF"/>
    </a:accent3>
    <a:accent4>
      <a:srgbClr val="DDA0C7"/>
    </a:accent4>
    <a:accent5>
      <a:srgbClr val="C1A6D9"/>
    </a:accent5>
    <a:accent6>
      <a:srgbClr val="9FAEE0"/>
    </a:accent6>
    <a:hlink>
      <a:srgbClr val="0563C1"/>
    </a:hlink>
    <a:folHlink>
      <a:srgbClr val="954D72"/>
    </a:folHlink>
  </a:clrScheme>
</a:themeOverride>
</file>

<file path=ppt/theme/themeOverride10.xml><?xml version="1.0" encoding="utf-8"?>
<a:themeOverride xmlns:a="http://schemas.openxmlformats.org/drawingml/2006/main">
  <a:clrScheme name="自定义 23">
    <a:dk1>
      <a:srgbClr val="000000"/>
    </a:dk1>
    <a:lt1>
      <a:srgbClr val="FFFFFF"/>
    </a:lt1>
    <a:dk2>
      <a:srgbClr val="F0F0EF"/>
    </a:dk2>
    <a:lt2>
      <a:srgbClr val="FFFFFF"/>
    </a:lt2>
    <a:accent1>
      <a:srgbClr val="E2B08A"/>
    </a:accent1>
    <a:accent2>
      <a:srgbClr val="EDA499"/>
    </a:accent2>
    <a:accent3>
      <a:srgbClr val="EB9EAF"/>
    </a:accent3>
    <a:accent4>
      <a:srgbClr val="DDA0C7"/>
    </a:accent4>
    <a:accent5>
      <a:srgbClr val="C1A6D9"/>
    </a:accent5>
    <a:accent6>
      <a:srgbClr val="9FAEE0"/>
    </a:accent6>
    <a:hlink>
      <a:srgbClr val="0563C1"/>
    </a:hlink>
    <a:folHlink>
      <a:srgbClr val="954D72"/>
    </a:folHlink>
  </a:clrScheme>
</a:themeOverride>
</file>

<file path=ppt/theme/themeOverride11.xml><?xml version="1.0" encoding="utf-8"?>
<a:themeOverride xmlns:a="http://schemas.openxmlformats.org/drawingml/2006/main">
  <a:clrScheme name="自定义 23">
    <a:dk1>
      <a:srgbClr val="000000"/>
    </a:dk1>
    <a:lt1>
      <a:srgbClr val="FFFFFF"/>
    </a:lt1>
    <a:dk2>
      <a:srgbClr val="F0F0EF"/>
    </a:dk2>
    <a:lt2>
      <a:srgbClr val="FFFFFF"/>
    </a:lt2>
    <a:accent1>
      <a:srgbClr val="E2B08A"/>
    </a:accent1>
    <a:accent2>
      <a:srgbClr val="EDA499"/>
    </a:accent2>
    <a:accent3>
      <a:srgbClr val="EB9EAF"/>
    </a:accent3>
    <a:accent4>
      <a:srgbClr val="DDA0C7"/>
    </a:accent4>
    <a:accent5>
      <a:srgbClr val="C1A6D9"/>
    </a:accent5>
    <a:accent6>
      <a:srgbClr val="9FAEE0"/>
    </a:accent6>
    <a:hlink>
      <a:srgbClr val="0563C1"/>
    </a:hlink>
    <a:folHlink>
      <a:srgbClr val="954D72"/>
    </a:folHlink>
  </a:clrScheme>
</a:themeOverride>
</file>

<file path=ppt/theme/themeOverride12.xml><?xml version="1.0" encoding="utf-8"?>
<a:themeOverride xmlns:a="http://schemas.openxmlformats.org/drawingml/2006/main">
  <a:clrScheme name="自定义 23">
    <a:dk1>
      <a:srgbClr val="000000"/>
    </a:dk1>
    <a:lt1>
      <a:srgbClr val="FFFFFF"/>
    </a:lt1>
    <a:dk2>
      <a:srgbClr val="F0F0EF"/>
    </a:dk2>
    <a:lt2>
      <a:srgbClr val="FFFFFF"/>
    </a:lt2>
    <a:accent1>
      <a:srgbClr val="E2B08A"/>
    </a:accent1>
    <a:accent2>
      <a:srgbClr val="EDA499"/>
    </a:accent2>
    <a:accent3>
      <a:srgbClr val="EB9EAF"/>
    </a:accent3>
    <a:accent4>
      <a:srgbClr val="DDA0C7"/>
    </a:accent4>
    <a:accent5>
      <a:srgbClr val="C1A6D9"/>
    </a:accent5>
    <a:accent6>
      <a:srgbClr val="9FAEE0"/>
    </a:accent6>
    <a:hlink>
      <a:srgbClr val="0563C1"/>
    </a:hlink>
    <a:folHlink>
      <a:srgbClr val="954D72"/>
    </a:folHlink>
  </a:clrScheme>
</a:themeOverride>
</file>

<file path=ppt/theme/themeOverride13.xml><?xml version="1.0" encoding="utf-8"?>
<a:themeOverride xmlns:a="http://schemas.openxmlformats.org/drawingml/2006/main">
  <a:clrScheme name="自定义 23">
    <a:dk1>
      <a:srgbClr val="000000"/>
    </a:dk1>
    <a:lt1>
      <a:srgbClr val="FFFFFF"/>
    </a:lt1>
    <a:dk2>
      <a:srgbClr val="F0F0EF"/>
    </a:dk2>
    <a:lt2>
      <a:srgbClr val="FFFFFF"/>
    </a:lt2>
    <a:accent1>
      <a:srgbClr val="E2B08A"/>
    </a:accent1>
    <a:accent2>
      <a:srgbClr val="EDA499"/>
    </a:accent2>
    <a:accent3>
      <a:srgbClr val="EB9EAF"/>
    </a:accent3>
    <a:accent4>
      <a:srgbClr val="DDA0C7"/>
    </a:accent4>
    <a:accent5>
      <a:srgbClr val="C1A6D9"/>
    </a:accent5>
    <a:accent6>
      <a:srgbClr val="9FAEE0"/>
    </a:accent6>
    <a:hlink>
      <a:srgbClr val="0563C1"/>
    </a:hlink>
    <a:folHlink>
      <a:srgbClr val="954D72"/>
    </a:folHlink>
  </a:clrScheme>
</a:themeOverride>
</file>

<file path=ppt/theme/themeOverride14.xml><?xml version="1.0" encoding="utf-8"?>
<a:themeOverride xmlns:a="http://schemas.openxmlformats.org/drawingml/2006/main">
  <a:clrScheme name="自定义 23">
    <a:dk1>
      <a:srgbClr val="000000"/>
    </a:dk1>
    <a:lt1>
      <a:srgbClr val="FFFFFF"/>
    </a:lt1>
    <a:dk2>
      <a:srgbClr val="F0F0EF"/>
    </a:dk2>
    <a:lt2>
      <a:srgbClr val="FFFFFF"/>
    </a:lt2>
    <a:accent1>
      <a:srgbClr val="E2B08A"/>
    </a:accent1>
    <a:accent2>
      <a:srgbClr val="EDA499"/>
    </a:accent2>
    <a:accent3>
      <a:srgbClr val="EB9EAF"/>
    </a:accent3>
    <a:accent4>
      <a:srgbClr val="DDA0C7"/>
    </a:accent4>
    <a:accent5>
      <a:srgbClr val="C1A6D9"/>
    </a:accent5>
    <a:accent6>
      <a:srgbClr val="9FAEE0"/>
    </a:accent6>
    <a:hlink>
      <a:srgbClr val="0563C1"/>
    </a:hlink>
    <a:folHlink>
      <a:srgbClr val="954D72"/>
    </a:folHlink>
  </a:clrScheme>
</a:themeOverride>
</file>

<file path=ppt/theme/themeOverride15.xml><?xml version="1.0" encoding="utf-8"?>
<a:themeOverride xmlns:a="http://schemas.openxmlformats.org/drawingml/2006/main">
  <a:clrScheme name="自定义 23">
    <a:dk1>
      <a:srgbClr val="000000"/>
    </a:dk1>
    <a:lt1>
      <a:srgbClr val="FFFFFF"/>
    </a:lt1>
    <a:dk2>
      <a:srgbClr val="F0F0EF"/>
    </a:dk2>
    <a:lt2>
      <a:srgbClr val="FFFFFF"/>
    </a:lt2>
    <a:accent1>
      <a:srgbClr val="E2B08A"/>
    </a:accent1>
    <a:accent2>
      <a:srgbClr val="EDA499"/>
    </a:accent2>
    <a:accent3>
      <a:srgbClr val="EB9EAF"/>
    </a:accent3>
    <a:accent4>
      <a:srgbClr val="DDA0C7"/>
    </a:accent4>
    <a:accent5>
      <a:srgbClr val="C1A6D9"/>
    </a:accent5>
    <a:accent6>
      <a:srgbClr val="9FAEE0"/>
    </a:accent6>
    <a:hlink>
      <a:srgbClr val="0563C1"/>
    </a:hlink>
    <a:folHlink>
      <a:srgbClr val="954D72"/>
    </a:folHlink>
  </a:clrScheme>
</a:themeOverride>
</file>

<file path=ppt/theme/themeOverride16.xml><?xml version="1.0" encoding="utf-8"?>
<a:themeOverride xmlns:a="http://schemas.openxmlformats.org/drawingml/2006/main">
  <a:clrScheme name="自定义 23">
    <a:dk1>
      <a:srgbClr val="000000"/>
    </a:dk1>
    <a:lt1>
      <a:srgbClr val="FFFFFF"/>
    </a:lt1>
    <a:dk2>
      <a:srgbClr val="F0F0EF"/>
    </a:dk2>
    <a:lt2>
      <a:srgbClr val="FFFFFF"/>
    </a:lt2>
    <a:accent1>
      <a:srgbClr val="E2B08A"/>
    </a:accent1>
    <a:accent2>
      <a:srgbClr val="EDA499"/>
    </a:accent2>
    <a:accent3>
      <a:srgbClr val="EB9EAF"/>
    </a:accent3>
    <a:accent4>
      <a:srgbClr val="DDA0C7"/>
    </a:accent4>
    <a:accent5>
      <a:srgbClr val="C1A6D9"/>
    </a:accent5>
    <a:accent6>
      <a:srgbClr val="9FAEE0"/>
    </a:accent6>
    <a:hlink>
      <a:srgbClr val="0563C1"/>
    </a:hlink>
    <a:folHlink>
      <a:srgbClr val="954D72"/>
    </a:folHlink>
  </a:clrScheme>
</a:themeOverride>
</file>

<file path=ppt/theme/themeOverride17.xml><?xml version="1.0" encoding="utf-8"?>
<a:themeOverride xmlns:a="http://schemas.openxmlformats.org/drawingml/2006/main">
  <a:clrScheme name="自定义 23">
    <a:dk1>
      <a:srgbClr val="000000"/>
    </a:dk1>
    <a:lt1>
      <a:srgbClr val="FFFFFF"/>
    </a:lt1>
    <a:dk2>
      <a:srgbClr val="F0F0EF"/>
    </a:dk2>
    <a:lt2>
      <a:srgbClr val="FFFFFF"/>
    </a:lt2>
    <a:accent1>
      <a:srgbClr val="E2B08A"/>
    </a:accent1>
    <a:accent2>
      <a:srgbClr val="EDA499"/>
    </a:accent2>
    <a:accent3>
      <a:srgbClr val="EB9EAF"/>
    </a:accent3>
    <a:accent4>
      <a:srgbClr val="DDA0C7"/>
    </a:accent4>
    <a:accent5>
      <a:srgbClr val="C1A6D9"/>
    </a:accent5>
    <a:accent6>
      <a:srgbClr val="9FAEE0"/>
    </a:accent6>
    <a:hlink>
      <a:srgbClr val="0563C1"/>
    </a:hlink>
    <a:folHlink>
      <a:srgbClr val="954D72"/>
    </a:folHlink>
  </a:clrScheme>
</a:themeOverride>
</file>

<file path=ppt/theme/themeOverride2.xml><?xml version="1.0" encoding="utf-8"?>
<a:themeOverride xmlns:a="http://schemas.openxmlformats.org/drawingml/2006/main">
  <a:clrScheme name="自定义 23">
    <a:dk1>
      <a:srgbClr val="000000"/>
    </a:dk1>
    <a:lt1>
      <a:srgbClr val="FFFFFF"/>
    </a:lt1>
    <a:dk2>
      <a:srgbClr val="F0F0EF"/>
    </a:dk2>
    <a:lt2>
      <a:srgbClr val="FFFFFF"/>
    </a:lt2>
    <a:accent1>
      <a:srgbClr val="E2B08A"/>
    </a:accent1>
    <a:accent2>
      <a:srgbClr val="EDA499"/>
    </a:accent2>
    <a:accent3>
      <a:srgbClr val="EB9EAF"/>
    </a:accent3>
    <a:accent4>
      <a:srgbClr val="DDA0C7"/>
    </a:accent4>
    <a:accent5>
      <a:srgbClr val="C1A6D9"/>
    </a:accent5>
    <a:accent6>
      <a:srgbClr val="9FAEE0"/>
    </a:accent6>
    <a:hlink>
      <a:srgbClr val="0563C1"/>
    </a:hlink>
    <a:folHlink>
      <a:srgbClr val="954D72"/>
    </a:folHlink>
  </a:clrScheme>
</a:themeOverride>
</file>

<file path=ppt/theme/themeOverride3.xml><?xml version="1.0" encoding="utf-8"?>
<a:themeOverride xmlns:a="http://schemas.openxmlformats.org/drawingml/2006/main">
  <a:clrScheme name="自定义 23">
    <a:dk1>
      <a:srgbClr val="000000"/>
    </a:dk1>
    <a:lt1>
      <a:srgbClr val="FFFFFF"/>
    </a:lt1>
    <a:dk2>
      <a:srgbClr val="F0F0EF"/>
    </a:dk2>
    <a:lt2>
      <a:srgbClr val="FFFFFF"/>
    </a:lt2>
    <a:accent1>
      <a:srgbClr val="E2B08A"/>
    </a:accent1>
    <a:accent2>
      <a:srgbClr val="EDA499"/>
    </a:accent2>
    <a:accent3>
      <a:srgbClr val="EB9EAF"/>
    </a:accent3>
    <a:accent4>
      <a:srgbClr val="DDA0C7"/>
    </a:accent4>
    <a:accent5>
      <a:srgbClr val="C1A6D9"/>
    </a:accent5>
    <a:accent6>
      <a:srgbClr val="9FAEE0"/>
    </a:accent6>
    <a:hlink>
      <a:srgbClr val="0563C1"/>
    </a:hlink>
    <a:folHlink>
      <a:srgbClr val="954D72"/>
    </a:folHlink>
  </a:clrScheme>
</a:themeOverride>
</file>

<file path=ppt/theme/themeOverride4.xml><?xml version="1.0" encoding="utf-8"?>
<a:themeOverride xmlns:a="http://schemas.openxmlformats.org/drawingml/2006/main">
  <a:clrScheme name="自定义 23">
    <a:dk1>
      <a:srgbClr val="000000"/>
    </a:dk1>
    <a:lt1>
      <a:srgbClr val="FFFFFF"/>
    </a:lt1>
    <a:dk2>
      <a:srgbClr val="F0F0EF"/>
    </a:dk2>
    <a:lt2>
      <a:srgbClr val="FFFFFF"/>
    </a:lt2>
    <a:accent1>
      <a:srgbClr val="E2B08A"/>
    </a:accent1>
    <a:accent2>
      <a:srgbClr val="EDA499"/>
    </a:accent2>
    <a:accent3>
      <a:srgbClr val="EB9EAF"/>
    </a:accent3>
    <a:accent4>
      <a:srgbClr val="DDA0C7"/>
    </a:accent4>
    <a:accent5>
      <a:srgbClr val="C1A6D9"/>
    </a:accent5>
    <a:accent6>
      <a:srgbClr val="9FAEE0"/>
    </a:accent6>
    <a:hlink>
      <a:srgbClr val="0563C1"/>
    </a:hlink>
    <a:folHlink>
      <a:srgbClr val="954D72"/>
    </a:folHlink>
  </a:clrScheme>
</a:themeOverride>
</file>

<file path=ppt/theme/themeOverride5.xml><?xml version="1.0" encoding="utf-8"?>
<a:themeOverride xmlns:a="http://schemas.openxmlformats.org/drawingml/2006/main">
  <a:clrScheme name="自定义 23">
    <a:dk1>
      <a:srgbClr val="000000"/>
    </a:dk1>
    <a:lt1>
      <a:srgbClr val="FFFFFF"/>
    </a:lt1>
    <a:dk2>
      <a:srgbClr val="F0F0EF"/>
    </a:dk2>
    <a:lt2>
      <a:srgbClr val="FFFFFF"/>
    </a:lt2>
    <a:accent1>
      <a:srgbClr val="E2B08A"/>
    </a:accent1>
    <a:accent2>
      <a:srgbClr val="EDA499"/>
    </a:accent2>
    <a:accent3>
      <a:srgbClr val="EB9EAF"/>
    </a:accent3>
    <a:accent4>
      <a:srgbClr val="DDA0C7"/>
    </a:accent4>
    <a:accent5>
      <a:srgbClr val="C1A6D9"/>
    </a:accent5>
    <a:accent6>
      <a:srgbClr val="9FAEE0"/>
    </a:accent6>
    <a:hlink>
      <a:srgbClr val="0563C1"/>
    </a:hlink>
    <a:folHlink>
      <a:srgbClr val="954D72"/>
    </a:folHlink>
  </a:clrScheme>
</a:themeOverride>
</file>

<file path=ppt/theme/themeOverride6.xml><?xml version="1.0" encoding="utf-8"?>
<a:themeOverride xmlns:a="http://schemas.openxmlformats.org/drawingml/2006/main">
  <a:clrScheme name="自定义 23">
    <a:dk1>
      <a:srgbClr val="000000"/>
    </a:dk1>
    <a:lt1>
      <a:srgbClr val="FFFFFF"/>
    </a:lt1>
    <a:dk2>
      <a:srgbClr val="F0F0EF"/>
    </a:dk2>
    <a:lt2>
      <a:srgbClr val="FFFFFF"/>
    </a:lt2>
    <a:accent1>
      <a:srgbClr val="E2B08A"/>
    </a:accent1>
    <a:accent2>
      <a:srgbClr val="EDA499"/>
    </a:accent2>
    <a:accent3>
      <a:srgbClr val="EB9EAF"/>
    </a:accent3>
    <a:accent4>
      <a:srgbClr val="DDA0C7"/>
    </a:accent4>
    <a:accent5>
      <a:srgbClr val="C1A6D9"/>
    </a:accent5>
    <a:accent6>
      <a:srgbClr val="9FAEE0"/>
    </a:accent6>
    <a:hlink>
      <a:srgbClr val="0563C1"/>
    </a:hlink>
    <a:folHlink>
      <a:srgbClr val="954D72"/>
    </a:folHlink>
  </a:clrScheme>
</a:themeOverride>
</file>

<file path=ppt/theme/themeOverride7.xml><?xml version="1.0" encoding="utf-8"?>
<a:themeOverride xmlns:a="http://schemas.openxmlformats.org/drawingml/2006/main">
  <a:clrScheme name="自定义 23">
    <a:dk1>
      <a:srgbClr val="000000"/>
    </a:dk1>
    <a:lt1>
      <a:srgbClr val="FFFFFF"/>
    </a:lt1>
    <a:dk2>
      <a:srgbClr val="F0F0EF"/>
    </a:dk2>
    <a:lt2>
      <a:srgbClr val="FFFFFF"/>
    </a:lt2>
    <a:accent1>
      <a:srgbClr val="E2B08A"/>
    </a:accent1>
    <a:accent2>
      <a:srgbClr val="EDA499"/>
    </a:accent2>
    <a:accent3>
      <a:srgbClr val="EB9EAF"/>
    </a:accent3>
    <a:accent4>
      <a:srgbClr val="DDA0C7"/>
    </a:accent4>
    <a:accent5>
      <a:srgbClr val="C1A6D9"/>
    </a:accent5>
    <a:accent6>
      <a:srgbClr val="9FAEE0"/>
    </a:accent6>
    <a:hlink>
      <a:srgbClr val="0563C1"/>
    </a:hlink>
    <a:folHlink>
      <a:srgbClr val="954D72"/>
    </a:folHlink>
  </a:clrScheme>
</a:themeOverride>
</file>

<file path=ppt/theme/themeOverride8.xml><?xml version="1.0" encoding="utf-8"?>
<a:themeOverride xmlns:a="http://schemas.openxmlformats.org/drawingml/2006/main">
  <a:clrScheme name="自定义 23">
    <a:dk1>
      <a:srgbClr val="000000"/>
    </a:dk1>
    <a:lt1>
      <a:srgbClr val="FFFFFF"/>
    </a:lt1>
    <a:dk2>
      <a:srgbClr val="F0F0EF"/>
    </a:dk2>
    <a:lt2>
      <a:srgbClr val="FFFFFF"/>
    </a:lt2>
    <a:accent1>
      <a:srgbClr val="E2B08A"/>
    </a:accent1>
    <a:accent2>
      <a:srgbClr val="EDA499"/>
    </a:accent2>
    <a:accent3>
      <a:srgbClr val="EB9EAF"/>
    </a:accent3>
    <a:accent4>
      <a:srgbClr val="DDA0C7"/>
    </a:accent4>
    <a:accent5>
      <a:srgbClr val="C1A6D9"/>
    </a:accent5>
    <a:accent6>
      <a:srgbClr val="9FAEE0"/>
    </a:accent6>
    <a:hlink>
      <a:srgbClr val="0563C1"/>
    </a:hlink>
    <a:folHlink>
      <a:srgbClr val="954D72"/>
    </a:folHlink>
  </a:clrScheme>
</a:themeOverride>
</file>

<file path=ppt/theme/themeOverride9.xml><?xml version="1.0" encoding="utf-8"?>
<a:themeOverride xmlns:a="http://schemas.openxmlformats.org/drawingml/2006/main">
  <a:clrScheme name="自定义 23">
    <a:dk1>
      <a:srgbClr val="000000"/>
    </a:dk1>
    <a:lt1>
      <a:srgbClr val="FFFFFF"/>
    </a:lt1>
    <a:dk2>
      <a:srgbClr val="F0F0EF"/>
    </a:dk2>
    <a:lt2>
      <a:srgbClr val="FFFFFF"/>
    </a:lt2>
    <a:accent1>
      <a:srgbClr val="E2B08A"/>
    </a:accent1>
    <a:accent2>
      <a:srgbClr val="EDA499"/>
    </a:accent2>
    <a:accent3>
      <a:srgbClr val="EB9EAF"/>
    </a:accent3>
    <a:accent4>
      <a:srgbClr val="DDA0C7"/>
    </a:accent4>
    <a:accent5>
      <a:srgbClr val="C1A6D9"/>
    </a:accent5>
    <a:accent6>
      <a:srgbClr val="9FAEE0"/>
    </a:accent6>
    <a:hlink>
      <a:srgbClr val="0563C1"/>
    </a:hlink>
    <a:folHlink>
      <a:srgbClr val="954D72"/>
    </a:folHlink>
  </a:clrScheme>
</a:themeOverride>
</file>

<file path=docProps/app.xml><?xml version="1.0" encoding="utf-8"?>
<Properties xmlns="http://schemas.openxmlformats.org/officeDocument/2006/extended-properties" xmlns:vt="http://schemas.openxmlformats.org/officeDocument/2006/docPropsVTypes">
  <TotalTime>380</TotalTime>
  <Words>2946</Words>
  <Application>Microsoft Office PowerPoint</Application>
  <PresentationFormat>宽屏</PresentationFormat>
  <Paragraphs>489</Paragraphs>
  <Slides>31</Slides>
  <Notes>24</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31</vt:i4>
      </vt:variant>
    </vt:vector>
  </HeadingPairs>
  <TitlesOfParts>
    <vt:vector size="44" baseType="lpstr">
      <vt:lpstr>CenturyGothic</vt:lpstr>
      <vt:lpstr>黑体</vt:lpstr>
      <vt:lpstr>宋体</vt:lpstr>
      <vt:lpstr>微软雅黑</vt:lpstr>
      <vt:lpstr>印品黑体</vt:lpstr>
      <vt:lpstr>Arial</vt:lpstr>
      <vt:lpstr>Calibri</vt:lpstr>
      <vt:lpstr>Cambria Math</vt:lpstr>
      <vt:lpstr>Times New Roman</vt:lpstr>
      <vt:lpstr>Wingdings</vt:lpstr>
      <vt:lpstr>2_Office 主题​​</vt:lpstr>
      <vt:lpstr>3_Office 主题​​</vt:lpstr>
      <vt:lpstr>4_Office 主题​​</vt:lpstr>
      <vt:lpstr>基于SARIMA模型对新型冠状病毒疫情下来澳旅客情况的分析与研究</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建模对未来预测</vt:lpstr>
      <vt:lpstr>数据预处理——时序图平稳性检验</vt:lpstr>
      <vt:lpstr>数据预处理——非平稳序列变换 </vt:lpstr>
      <vt:lpstr>数据预处理——白噪声检验 </vt:lpstr>
      <vt:lpstr>ARIMA模型建立</vt:lpstr>
      <vt:lpstr>ARIMA模型建立——模型预测</vt:lpstr>
      <vt:lpstr>ARIMA模型建立——模型预测</vt:lpstr>
      <vt:lpstr>模型评价</vt:lpstr>
      <vt:lpstr>建模对疫情后评测</vt:lpstr>
      <vt:lpstr>数据预处理</vt:lpstr>
      <vt:lpstr>数据预处理</vt:lpstr>
      <vt:lpstr>数据预处理——白噪声检验 </vt:lpstr>
      <vt:lpstr>SARIMA模型建立</vt:lpstr>
      <vt:lpstr>SARIMA模型建立</vt:lpstr>
      <vt:lpstr>疫情后恢复情况评估</vt:lpstr>
      <vt:lpstr>PowerPoint 演示文稿</vt:lpstr>
      <vt:lpstr>由于突发事件疫情的发生，严重影响了来澳旅客人次序列本身的季节性特征。根据2008年1月到2021年9月的所有数据的拟合结果图分析，使用ARIMA模型对于序列拟合的较好，但在峰谷值的位置拟合的结果与真实值有一定的差距。 </vt:lpstr>
      <vt:lpstr>由于突发事件疫情的发生，严重影响了来澳旅客人次序列本身的季节性特征。根据2008年1月到2021年9月的所有数据的拟合结果图分析，使用ARIMA模型对于序列拟合的较好，但在峰谷值的位置拟合的结果与真实值有一定的差距。 </vt:lpstr>
      <vt:lpstr>评估疫情后恢复情况</vt:lpstr>
      <vt:lpstr>澳门旅游业的应对和修复对策 </vt:lpstr>
      <vt:lpstr>感谢大家的聆听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OX Z</dc:creator>
  <cp:lastModifiedBy>Z OX</cp:lastModifiedBy>
  <cp:revision>230</cp:revision>
  <dcterms:created xsi:type="dcterms:W3CDTF">2019-06-19T02:08:00Z</dcterms:created>
  <dcterms:modified xsi:type="dcterms:W3CDTF">2022-07-22T14:17:03Z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06887E1DC35B4428BB63E4697A6CEB1E</vt:lpwstr>
  </property>
</Properties>
</file>