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1218" r:id="rId3"/>
    <p:sldId id="1219" r:id="rId4"/>
    <p:sldId id="1225" r:id="rId5"/>
    <p:sldId id="1226" r:id="rId6"/>
    <p:sldId id="1220" r:id="rId7"/>
    <p:sldId id="1221" r:id="rId8"/>
    <p:sldId id="1222" r:id="rId9"/>
    <p:sldId id="1223" r:id="rId10"/>
    <p:sldId id="1224" r:id="rId11"/>
  </p:sldIdLst>
  <p:sldSz cx="9144000" cy="6858000" type="screen4x3"/>
  <p:notesSz cx="6794500" cy="9906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1835E-15E6-4A9B-BFAC-3F717444D112}" v="10" dt="2022-03-03T08:54:4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565" autoAdjust="0"/>
  </p:normalViewPr>
  <p:slideViewPr>
    <p:cSldViewPr>
      <p:cViewPr varScale="1">
        <p:scale>
          <a:sx n="79" d="100"/>
          <a:sy n="79" d="100"/>
        </p:scale>
        <p:origin x="25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0"/>
    </p:cViewPr>
  </p:sorterViewPr>
  <p:notesViewPr>
    <p:cSldViewPr>
      <p:cViewPr varScale="1">
        <p:scale>
          <a:sx n="45" d="100"/>
          <a:sy n="45" d="100"/>
        </p:scale>
        <p:origin x="283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ir Vaknin" userId="4dd3bb95b698dd63" providerId="LiveId" clId="{A2D2E40B-D14C-4823-B54D-CA14ADA95C6A}"/>
    <pc:docChg chg="undo custSel addSld delSld modSld sldOrd">
      <pc:chgData name="Yair Vaknin" userId="4dd3bb95b698dd63" providerId="LiveId" clId="{A2D2E40B-D14C-4823-B54D-CA14ADA95C6A}" dt="2022-02-07T07:04:40.999" v="1459" actId="255"/>
      <pc:docMkLst>
        <pc:docMk/>
      </pc:docMkLst>
      <pc:sldChg chg="addSp delSp modSp mod">
        <pc:chgData name="Yair Vaknin" userId="4dd3bb95b698dd63" providerId="LiveId" clId="{A2D2E40B-D14C-4823-B54D-CA14ADA95C6A}" dt="2022-02-06T07:04:17.849" v="960" actId="1076"/>
        <pc:sldMkLst>
          <pc:docMk/>
          <pc:sldMk cId="0" sldId="256"/>
        </pc:sldMkLst>
        <pc:spChg chg="mod">
          <ac:chgData name="Yair Vaknin" userId="4dd3bb95b698dd63" providerId="LiveId" clId="{A2D2E40B-D14C-4823-B54D-CA14ADA95C6A}" dt="2022-02-06T06:08:34.699" v="26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Yair Vaknin" userId="4dd3bb95b698dd63" providerId="LiveId" clId="{A2D2E40B-D14C-4823-B54D-CA14ADA95C6A}" dt="2022-02-06T07:04:17.849" v="960" actId="1076"/>
          <ac:spMkLst>
            <pc:docMk/>
            <pc:sldMk cId="0" sldId="256"/>
            <ac:spMk id="2051" creationId="{00000000-0000-0000-0000-000000000000}"/>
          </ac:spMkLst>
        </pc:spChg>
        <pc:graphicFrameChg chg="add del mod">
          <ac:chgData name="Yair Vaknin" userId="4dd3bb95b698dd63" providerId="LiveId" clId="{A2D2E40B-D14C-4823-B54D-CA14ADA95C6A}" dt="2022-02-06T06:06:23.672" v="214" actId="478"/>
          <ac:graphicFrameMkLst>
            <pc:docMk/>
            <pc:sldMk cId="0" sldId="256"/>
            <ac:graphicFrameMk id="2" creationId="{C2E52FAB-DFDD-4DD7-BE14-288774FE2F21}"/>
          </ac:graphicFrameMkLst>
        </pc:graphicFrameChg>
        <pc:graphicFrameChg chg="add del mod">
          <ac:chgData name="Yair Vaknin" userId="4dd3bb95b698dd63" providerId="LiveId" clId="{A2D2E40B-D14C-4823-B54D-CA14ADA95C6A}" dt="2022-02-06T06:06:28.860" v="216" actId="478"/>
          <ac:graphicFrameMkLst>
            <pc:docMk/>
            <pc:sldMk cId="0" sldId="256"/>
            <ac:graphicFrameMk id="3" creationId="{AA9DCAA1-3EF8-4910-80A6-E90A3CAABC19}"/>
          </ac:graphicFrameMkLst>
        </pc:graphicFrameChg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767103280" sldId="263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503175149" sldId="270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1414693525" sldId="273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0" sldId="853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3520724316" sldId="969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109576585" sldId="1198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2620222864" sldId="1208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2759248074" sldId="1209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2127063971" sldId="1212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3858589437" sldId="1214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2660556665" sldId="1216"/>
        </pc:sldMkLst>
      </pc:sldChg>
      <pc:sldChg chg="del">
        <pc:chgData name="Yair Vaknin" userId="4dd3bb95b698dd63" providerId="LiveId" clId="{A2D2E40B-D14C-4823-B54D-CA14ADA95C6A}" dt="2022-02-06T06:01:06.463" v="43" actId="47"/>
        <pc:sldMkLst>
          <pc:docMk/>
          <pc:sldMk cId="953925497" sldId="1217"/>
        </pc:sldMkLst>
      </pc:sldChg>
      <pc:sldChg chg="delSp modSp mod modAnim">
        <pc:chgData name="Yair Vaknin" userId="4dd3bb95b698dd63" providerId="LiveId" clId="{A2D2E40B-D14C-4823-B54D-CA14ADA95C6A}" dt="2022-02-06T06:39:44.516" v="653" actId="207"/>
        <pc:sldMkLst>
          <pc:docMk/>
          <pc:sldMk cId="4270468448" sldId="1218"/>
        </pc:sldMkLst>
        <pc:spChg chg="mod">
          <ac:chgData name="Yair Vaknin" userId="4dd3bb95b698dd63" providerId="LiveId" clId="{A2D2E40B-D14C-4823-B54D-CA14ADA95C6A}" dt="2022-02-06T06:00:56.929" v="42" actId="20577"/>
          <ac:spMkLst>
            <pc:docMk/>
            <pc:sldMk cId="4270468448" sldId="1218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6T06:39:44.516" v="653" actId="207"/>
          <ac:spMkLst>
            <pc:docMk/>
            <pc:sldMk cId="4270468448" sldId="1218"/>
            <ac:spMk id="3" creationId="{00000000-0000-0000-0000-000000000000}"/>
          </ac:spMkLst>
        </pc:spChg>
        <pc:spChg chg="del">
          <ac:chgData name="Yair Vaknin" userId="4dd3bb95b698dd63" providerId="LiveId" clId="{A2D2E40B-D14C-4823-B54D-CA14ADA95C6A}" dt="2022-02-06T06:09:20.376" v="266" actId="478"/>
          <ac:spMkLst>
            <pc:docMk/>
            <pc:sldMk cId="4270468448" sldId="1218"/>
            <ac:spMk id="4" creationId="{8577166D-A71D-4E51-82BA-EC332389CC2F}"/>
          </ac:spMkLst>
        </pc:spChg>
        <pc:spChg chg="del">
          <ac:chgData name="Yair Vaknin" userId="4dd3bb95b698dd63" providerId="LiveId" clId="{A2D2E40B-D14C-4823-B54D-CA14ADA95C6A}" dt="2022-02-06T06:09:14.641" v="264" actId="478"/>
          <ac:spMkLst>
            <pc:docMk/>
            <pc:sldMk cId="4270468448" sldId="1218"/>
            <ac:spMk id="5" creationId="{9D8491FC-E00C-48CA-96C4-909CA76B98F2}"/>
          </ac:spMkLst>
        </pc:spChg>
        <pc:spChg chg="del">
          <ac:chgData name="Yair Vaknin" userId="4dd3bb95b698dd63" providerId="LiveId" clId="{A2D2E40B-D14C-4823-B54D-CA14ADA95C6A}" dt="2022-02-06T06:09:17.433" v="265" actId="478"/>
          <ac:spMkLst>
            <pc:docMk/>
            <pc:sldMk cId="4270468448" sldId="1218"/>
            <ac:spMk id="9" creationId="{00000000-0000-0000-0000-000000000000}"/>
          </ac:spMkLst>
        </pc:spChg>
      </pc:sldChg>
      <pc:sldChg chg="modSp add mod addAnim delAnim modAnim">
        <pc:chgData name="Yair Vaknin" userId="4dd3bb95b698dd63" providerId="LiveId" clId="{A2D2E40B-D14C-4823-B54D-CA14ADA95C6A}" dt="2022-02-07T07:04:40.999" v="1459" actId="255"/>
        <pc:sldMkLst>
          <pc:docMk/>
          <pc:sldMk cId="229350964" sldId="1219"/>
        </pc:sldMkLst>
        <pc:spChg chg="mod">
          <ac:chgData name="Yair Vaknin" userId="4dd3bb95b698dd63" providerId="LiveId" clId="{A2D2E40B-D14C-4823-B54D-CA14ADA95C6A}" dt="2022-02-06T06:21:40.939" v="292" actId="207"/>
          <ac:spMkLst>
            <pc:docMk/>
            <pc:sldMk cId="229350964" sldId="1219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7T07:04:40.999" v="1459" actId="255"/>
          <ac:spMkLst>
            <pc:docMk/>
            <pc:sldMk cId="229350964" sldId="1219"/>
            <ac:spMk id="3" creationId="{00000000-0000-0000-0000-000000000000}"/>
          </ac:spMkLst>
        </pc:spChg>
      </pc:sldChg>
      <pc:sldChg chg="addSp delSp modSp add mod modAnim">
        <pc:chgData name="Yair Vaknin" userId="4dd3bb95b698dd63" providerId="LiveId" clId="{A2D2E40B-D14C-4823-B54D-CA14ADA95C6A}" dt="2022-02-06T07:03:25.307" v="957"/>
        <pc:sldMkLst>
          <pc:docMk/>
          <pc:sldMk cId="459494202" sldId="1220"/>
        </pc:sldMkLst>
        <pc:spChg chg="mod">
          <ac:chgData name="Yair Vaknin" userId="4dd3bb95b698dd63" providerId="LiveId" clId="{A2D2E40B-D14C-4823-B54D-CA14ADA95C6A}" dt="2022-02-06T06:56:04.062" v="882" actId="20577"/>
          <ac:spMkLst>
            <pc:docMk/>
            <pc:sldMk cId="459494202" sldId="1220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6T06:57:40.682" v="941" actId="207"/>
          <ac:spMkLst>
            <pc:docMk/>
            <pc:sldMk cId="459494202" sldId="1220"/>
            <ac:spMk id="3" creationId="{00000000-0000-0000-0000-000000000000}"/>
          </ac:spMkLst>
        </pc:spChg>
        <pc:picChg chg="add del mod">
          <ac:chgData name="Yair Vaknin" userId="4dd3bb95b698dd63" providerId="LiveId" clId="{A2D2E40B-D14C-4823-B54D-CA14ADA95C6A}" dt="2022-02-06T07:02:48.250" v="947" actId="478"/>
          <ac:picMkLst>
            <pc:docMk/>
            <pc:sldMk cId="459494202" sldId="1220"/>
            <ac:picMk id="5" creationId="{A8444EEC-6EF9-4B75-AF45-05C3FCDD7B8B}"/>
          </ac:picMkLst>
        </pc:picChg>
        <pc:picChg chg="add mod">
          <ac:chgData name="Yair Vaknin" userId="4dd3bb95b698dd63" providerId="LiveId" clId="{A2D2E40B-D14C-4823-B54D-CA14ADA95C6A}" dt="2022-02-06T07:03:13.655" v="956" actId="14100"/>
          <ac:picMkLst>
            <pc:docMk/>
            <pc:sldMk cId="459494202" sldId="1220"/>
            <ac:picMk id="7" creationId="{BBFF3166-12EF-49D1-943B-66AFBD8584AF}"/>
          </ac:picMkLst>
        </pc:picChg>
      </pc:sldChg>
      <pc:sldChg chg="modSp add del modAnim">
        <pc:chgData name="Yair Vaknin" userId="4dd3bb95b698dd63" providerId="LiveId" clId="{A2D2E40B-D14C-4823-B54D-CA14ADA95C6A}" dt="2022-02-06T06:53:36.451" v="865" actId="47"/>
        <pc:sldMkLst>
          <pc:docMk/>
          <pc:sldMk cId="2313299113" sldId="1220"/>
        </pc:sldMkLst>
        <pc:spChg chg="mod">
          <ac:chgData name="Yair Vaknin" userId="4dd3bb95b698dd63" providerId="LiveId" clId="{A2D2E40B-D14C-4823-B54D-CA14ADA95C6A}" dt="2022-02-06T06:49:59.903" v="748" actId="20577"/>
          <ac:spMkLst>
            <pc:docMk/>
            <pc:sldMk cId="2313299113" sldId="1220"/>
            <ac:spMk id="3" creationId="{00000000-0000-0000-0000-000000000000}"/>
          </ac:spMkLst>
        </pc:spChg>
      </pc:sldChg>
      <pc:sldChg chg="modSp add mod ord modAnim">
        <pc:chgData name="Yair Vaknin" userId="4dd3bb95b698dd63" providerId="LiveId" clId="{A2D2E40B-D14C-4823-B54D-CA14ADA95C6A}" dt="2022-02-07T07:04:01.386" v="1458" actId="20577"/>
        <pc:sldMkLst>
          <pc:docMk/>
          <pc:sldMk cId="2192749500" sldId="1221"/>
        </pc:sldMkLst>
        <pc:spChg chg="mod">
          <ac:chgData name="Yair Vaknin" userId="4dd3bb95b698dd63" providerId="LiveId" clId="{A2D2E40B-D14C-4823-B54D-CA14ADA95C6A}" dt="2022-02-06T07:04:47.188" v="964"/>
          <ac:spMkLst>
            <pc:docMk/>
            <pc:sldMk cId="2192749500" sldId="1221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7T07:04:01.386" v="1458" actId="20577"/>
          <ac:spMkLst>
            <pc:docMk/>
            <pc:sldMk cId="2192749500" sldId="1221"/>
            <ac:spMk id="3" creationId="{00000000-0000-0000-0000-000000000000}"/>
          </ac:spMkLst>
        </pc:spChg>
      </pc:sldChg>
      <pc:sldChg chg="modSp add modAnim">
        <pc:chgData name="Yair Vaknin" userId="4dd3bb95b698dd63" providerId="LiveId" clId="{A2D2E40B-D14C-4823-B54D-CA14ADA95C6A}" dt="2022-02-06T07:22:26.198" v="1360" actId="207"/>
        <pc:sldMkLst>
          <pc:docMk/>
          <pc:sldMk cId="3196837368" sldId="1222"/>
        </pc:sldMkLst>
        <pc:spChg chg="mod">
          <ac:chgData name="Yair Vaknin" userId="4dd3bb95b698dd63" providerId="LiveId" clId="{A2D2E40B-D14C-4823-B54D-CA14ADA95C6A}" dt="2022-02-06T07:22:26.198" v="1360" actId="207"/>
          <ac:spMkLst>
            <pc:docMk/>
            <pc:sldMk cId="3196837368" sldId="1222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A2D2E40B-D14C-4823-B54D-CA14ADA95C6A}" dt="2022-02-06T07:22:51.597" v="1377" actId="20577"/>
        <pc:sldMkLst>
          <pc:docMk/>
          <pc:sldMk cId="2492871876" sldId="1223"/>
        </pc:sldMkLst>
        <pc:spChg chg="mod">
          <ac:chgData name="Yair Vaknin" userId="4dd3bb95b698dd63" providerId="LiveId" clId="{A2D2E40B-D14C-4823-B54D-CA14ADA95C6A}" dt="2022-02-06T07:22:51.597" v="1377" actId="20577"/>
          <ac:spMkLst>
            <pc:docMk/>
            <pc:sldMk cId="2492871876" sldId="1223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6T07:22:45.736" v="1363" actId="20577"/>
          <ac:spMkLst>
            <pc:docMk/>
            <pc:sldMk cId="2492871876" sldId="1223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A2D2E40B-D14C-4823-B54D-CA14ADA95C6A}" dt="2022-02-06T07:23:02.701" v="1391" actId="20577"/>
        <pc:sldMkLst>
          <pc:docMk/>
          <pc:sldMk cId="494940953" sldId="1224"/>
        </pc:sldMkLst>
        <pc:spChg chg="mod">
          <ac:chgData name="Yair Vaknin" userId="4dd3bb95b698dd63" providerId="LiveId" clId="{A2D2E40B-D14C-4823-B54D-CA14ADA95C6A}" dt="2022-02-06T07:22:59.351" v="1390" actId="20577"/>
          <ac:spMkLst>
            <pc:docMk/>
            <pc:sldMk cId="494940953" sldId="1224"/>
            <ac:spMk id="2" creationId="{00000000-0000-0000-0000-000000000000}"/>
          </ac:spMkLst>
        </pc:spChg>
        <pc:spChg chg="mod">
          <ac:chgData name="Yair Vaknin" userId="4dd3bb95b698dd63" providerId="LiveId" clId="{A2D2E40B-D14C-4823-B54D-CA14ADA95C6A}" dt="2022-02-06T07:23:02.701" v="1391" actId="20577"/>
          <ac:spMkLst>
            <pc:docMk/>
            <pc:sldMk cId="494940953" sldId="1224"/>
            <ac:spMk id="3" creationId="{00000000-0000-0000-0000-000000000000}"/>
          </ac:spMkLst>
        </pc:spChg>
      </pc:sldChg>
      <pc:sldMasterChg chg="delSldLayout">
        <pc:chgData name="Yair Vaknin" userId="4dd3bb95b698dd63" providerId="LiveId" clId="{A2D2E40B-D14C-4823-B54D-CA14ADA95C6A}" dt="2022-02-06T06:01:06.463" v="43" actId="47"/>
        <pc:sldMasterMkLst>
          <pc:docMk/>
          <pc:sldMasterMk cId="0" sldId="2147483649"/>
        </pc:sldMasterMkLst>
        <pc:sldLayoutChg chg="del">
          <pc:chgData name="Yair Vaknin" userId="4dd3bb95b698dd63" providerId="LiveId" clId="{A2D2E40B-D14C-4823-B54D-CA14ADA95C6A}" dt="2022-02-06T06:01:06.463" v="43" actId="47"/>
          <pc:sldLayoutMkLst>
            <pc:docMk/>
            <pc:sldMasterMk cId="0" sldId="2147483649"/>
            <pc:sldLayoutMk cId="3074794326" sldId="2147483665"/>
          </pc:sldLayoutMkLst>
        </pc:sldLayoutChg>
      </pc:sldMasterChg>
    </pc:docChg>
  </pc:docChgLst>
  <pc:docChgLst>
    <pc:chgData name="Yair Vaknin" userId="4dd3bb95b698dd63" providerId="LiveId" clId="{80FA65C4-CE4C-40FA-A152-44AD1C1F713A}"/>
    <pc:docChg chg="modSld sldOrd">
      <pc:chgData name="Yair Vaknin" userId="4dd3bb95b698dd63" providerId="LiveId" clId="{80FA65C4-CE4C-40FA-A152-44AD1C1F713A}" dt="2022-02-01T12:03:56.485" v="210" actId="207"/>
      <pc:docMkLst>
        <pc:docMk/>
      </pc:docMkLst>
      <pc:sldChg chg="modSp mod">
        <pc:chgData name="Yair Vaknin" userId="4dd3bb95b698dd63" providerId="LiveId" clId="{80FA65C4-CE4C-40FA-A152-44AD1C1F713A}" dt="2022-01-31T06:48:06.605" v="160" actId="20577"/>
        <pc:sldMkLst>
          <pc:docMk/>
          <pc:sldMk cId="767103280" sldId="263"/>
        </pc:sldMkLst>
        <pc:graphicFrameChg chg="modGraphic">
          <ac:chgData name="Yair Vaknin" userId="4dd3bb95b698dd63" providerId="LiveId" clId="{80FA65C4-CE4C-40FA-A152-44AD1C1F713A}" dt="2022-01-31T06:48:06.605" v="160" actId="20577"/>
          <ac:graphicFrameMkLst>
            <pc:docMk/>
            <pc:sldMk cId="767103280" sldId="263"/>
            <ac:graphicFrameMk id="15" creationId="{FC3CC926-3304-4D13-B103-803EBF3CDA33}"/>
          </ac:graphicFrameMkLst>
        </pc:graphicFrameChg>
      </pc:sldChg>
      <pc:sldChg chg="modAnim">
        <pc:chgData name="Yair Vaknin" userId="4dd3bb95b698dd63" providerId="LiveId" clId="{80FA65C4-CE4C-40FA-A152-44AD1C1F713A}" dt="2022-01-30T20:27:07.595" v="19"/>
        <pc:sldMkLst>
          <pc:docMk/>
          <pc:sldMk cId="3520724316" sldId="969"/>
        </pc:sldMkLst>
      </pc:sldChg>
      <pc:sldChg chg="modSp ord modAnim">
        <pc:chgData name="Yair Vaknin" userId="4dd3bb95b698dd63" providerId="LiveId" clId="{80FA65C4-CE4C-40FA-A152-44AD1C1F713A}" dt="2022-02-01T11:41:28.921" v="164" actId="20577"/>
        <pc:sldMkLst>
          <pc:docMk/>
          <pc:sldMk cId="109576585" sldId="1198"/>
        </pc:sldMkLst>
        <pc:spChg chg="mod">
          <ac:chgData name="Yair Vaknin" userId="4dd3bb95b698dd63" providerId="LiveId" clId="{80FA65C4-CE4C-40FA-A152-44AD1C1F713A}" dt="2022-02-01T11:41:28.921" v="164" actId="20577"/>
          <ac:spMkLst>
            <pc:docMk/>
            <pc:sldMk cId="109576585" sldId="1198"/>
            <ac:spMk id="3" creationId="{00000000-0000-0000-0000-000000000000}"/>
          </ac:spMkLst>
        </pc:spChg>
      </pc:sldChg>
      <pc:sldChg chg="modSp mod modAnim">
        <pc:chgData name="Yair Vaknin" userId="4dd3bb95b698dd63" providerId="LiveId" clId="{80FA65C4-CE4C-40FA-A152-44AD1C1F713A}" dt="2022-01-31T06:51:25.098" v="161" actId="20577"/>
        <pc:sldMkLst>
          <pc:docMk/>
          <pc:sldMk cId="2620222864" sldId="1208"/>
        </pc:sldMkLst>
        <pc:spChg chg="mod">
          <ac:chgData name="Yair Vaknin" userId="4dd3bb95b698dd63" providerId="LiveId" clId="{80FA65C4-CE4C-40FA-A152-44AD1C1F713A}" dt="2022-01-31T06:51:25.098" v="161" actId="20577"/>
          <ac:spMkLst>
            <pc:docMk/>
            <pc:sldMk cId="2620222864" sldId="1208"/>
            <ac:spMk id="5" creationId="{CF275746-AA01-4C9C-A093-B73ABE1DE612}"/>
          </ac:spMkLst>
        </pc:spChg>
      </pc:sldChg>
      <pc:sldChg chg="modSp modAnim">
        <pc:chgData name="Yair Vaknin" userId="4dd3bb95b698dd63" providerId="LiveId" clId="{80FA65C4-CE4C-40FA-A152-44AD1C1F713A}" dt="2022-02-01T11:53:21.023" v="209" actId="207"/>
        <pc:sldMkLst>
          <pc:docMk/>
          <pc:sldMk cId="2759248074" sldId="1209"/>
        </pc:sldMkLst>
        <pc:spChg chg="mod">
          <ac:chgData name="Yair Vaknin" userId="4dd3bb95b698dd63" providerId="LiveId" clId="{80FA65C4-CE4C-40FA-A152-44AD1C1F713A}" dt="2022-02-01T11:53:21.023" v="209" actId="207"/>
          <ac:spMkLst>
            <pc:docMk/>
            <pc:sldMk cId="2759248074" sldId="1209"/>
            <ac:spMk id="5" creationId="{CF275746-AA01-4C9C-A093-B73ABE1DE612}"/>
          </ac:spMkLst>
        </pc:spChg>
      </pc:sldChg>
      <pc:sldChg chg="modSp">
        <pc:chgData name="Yair Vaknin" userId="4dd3bb95b698dd63" providerId="LiveId" clId="{80FA65C4-CE4C-40FA-A152-44AD1C1F713A}" dt="2022-01-30T20:59:35.826" v="156" actId="207"/>
        <pc:sldMkLst>
          <pc:docMk/>
          <pc:sldMk cId="2127063971" sldId="1212"/>
        </pc:sldMkLst>
        <pc:spChg chg="mod">
          <ac:chgData name="Yair Vaknin" userId="4dd3bb95b698dd63" providerId="LiveId" clId="{80FA65C4-CE4C-40FA-A152-44AD1C1F713A}" dt="2022-01-30T20:59:35.826" v="156" actId="207"/>
          <ac:spMkLst>
            <pc:docMk/>
            <pc:sldMk cId="2127063971" sldId="1212"/>
            <ac:spMk id="5" creationId="{6DDFBFEF-9F93-4A19-9EBD-0FF462C29170}"/>
          </ac:spMkLst>
        </pc:spChg>
      </pc:sldChg>
      <pc:sldChg chg="modSp">
        <pc:chgData name="Yair Vaknin" userId="4dd3bb95b698dd63" providerId="LiveId" clId="{80FA65C4-CE4C-40FA-A152-44AD1C1F713A}" dt="2022-02-01T12:03:56.485" v="210" actId="207"/>
        <pc:sldMkLst>
          <pc:docMk/>
          <pc:sldMk cId="3858589437" sldId="1214"/>
        </pc:sldMkLst>
        <pc:spChg chg="mod">
          <ac:chgData name="Yair Vaknin" userId="4dd3bb95b698dd63" providerId="LiveId" clId="{80FA65C4-CE4C-40FA-A152-44AD1C1F713A}" dt="2022-02-01T12:03:56.485" v="210" actId="207"/>
          <ac:spMkLst>
            <pc:docMk/>
            <pc:sldMk cId="3858589437" sldId="1214"/>
            <ac:spMk id="5" creationId="{6DDFBFEF-9F93-4A19-9EBD-0FF462C29170}"/>
          </ac:spMkLst>
        </pc:spChg>
      </pc:sldChg>
      <pc:sldChg chg="modSp">
        <pc:chgData name="Yair Vaknin" userId="4dd3bb95b698dd63" providerId="LiveId" clId="{80FA65C4-CE4C-40FA-A152-44AD1C1F713A}" dt="2022-01-31T06:57:52.271" v="163" actId="207"/>
        <pc:sldMkLst>
          <pc:docMk/>
          <pc:sldMk cId="2660556665" sldId="1216"/>
        </pc:sldMkLst>
        <pc:spChg chg="mod">
          <ac:chgData name="Yair Vaknin" userId="4dd3bb95b698dd63" providerId="LiveId" clId="{80FA65C4-CE4C-40FA-A152-44AD1C1F713A}" dt="2022-01-31T06:57:52.271" v="163" actId="207"/>
          <ac:spMkLst>
            <pc:docMk/>
            <pc:sldMk cId="2660556665" sldId="1216"/>
            <ac:spMk id="5" creationId="{6DDFBFEF-9F93-4A19-9EBD-0FF462C29170}"/>
          </ac:spMkLst>
        </pc:spChg>
      </pc:sldChg>
      <pc:sldChg chg="modSp">
        <pc:chgData name="Yair Vaknin" userId="4dd3bb95b698dd63" providerId="LiveId" clId="{80FA65C4-CE4C-40FA-A152-44AD1C1F713A}" dt="2022-01-30T20:03:13.534" v="4" actId="20577"/>
        <pc:sldMkLst>
          <pc:docMk/>
          <pc:sldMk cId="4270468448" sldId="1218"/>
        </pc:sldMkLst>
        <pc:spChg chg="mod">
          <ac:chgData name="Yair Vaknin" userId="4dd3bb95b698dd63" providerId="LiveId" clId="{80FA65C4-CE4C-40FA-A152-44AD1C1F713A}" dt="2022-01-30T20:03:13.534" v="4" actId="20577"/>
          <ac:spMkLst>
            <pc:docMk/>
            <pc:sldMk cId="4270468448" sldId="1218"/>
            <ac:spMk id="3" creationId="{00000000-0000-0000-0000-000000000000}"/>
          </ac:spMkLst>
        </pc:spChg>
      </pc:sldChg>
    </pc:docChg>
  </pc:docChgLst>
  <pc:docChgLst>
    <pc:chgData name="Yair Vaknin" userId="4dd3bb95b698dd63" providerId="LiveId" clId="{A6C1835E-15E6-4A9B-BFAC-3F717444D112}"/>
    <pc:docChg chg="undo custSel addSld delSld modSld">
      <pc:chgData name="Yair Vaknin" userId="4dd3bb95b698dd63" providerId="LiveId" clId="{A6C1835E-15E6-4A9B-BFAC-3F717444D112}" dt="2022-03-03T08:56:41.610" v="21" actId="47"/>
      <pc:docMkLst>
        <pc:docMk/>
      </pc:docMkLst>
      <pc:sldChg chg="modSp">
        <pc:chgData name="Yair Vaknin" userId="4dd3bb95b698dd63" providerId="LiveId" clId="{A6C1835E-15E6-4A9B-BFAC-3F717444D112}" dt="2022-03-03T08:54:48.091" v="9" actId="20577"/>
        <pc:sldMkLst>
          <pc:docMk/>
          <pc:sldMk cId="229350964" sldId="1219"/>
        </pc:sldMkLst>
        <pc:spChg chg="mod">
          <ac:chgData name="Yair Vaknin" userId="4dd3bb95b698dd63" providerId="LiveId" clId="{A6C1835E-15E6-4A9B-BFAC-3F717444D112}" dt="2022-03-03T08:54:48.091" v="9" actId="20577"/>
          <ac:spMkLst>
            <pc:docMk/>
            <pc:sldMk cId="229350964" sldId="1219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A6C1835E-15E6-4A9B-BFAC-3F717444D112}" dt="2022-03-03T08:56:41.610" v="21" actId="47"/>
        <pc:sldMkLst>
          <pc:docMk/>
          <pc:sldMk cId="3992882193" sldId="1225"/>
        </pc:sldMkLst>
        <pc:spChg chg="mod">
          <ac:chgData name="Yair Vaknin" userId="4dd3bb95b698dd63" providerId="LiveId" clId="{A6C1835E-15E6-4A9B-BFAC-3F717444D112}" dt="2022-03-03T08:56:25.656" v="20" actId="20577"/>
          <ac:spMkLst>
            <pc:docMk/>
            <pc:sldMk cId="3992882193" sldId="1225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an\Documents\&#1514;&#1493;&#1488;&#1512;%20&#1513;&#1504;&#1497;\AI\Project%202\dir6_Dueling\check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an\Documents\&#1514;&#1493;&#1488;&#1512;%20&#1513;&#1504;&#1497;\AI\Project%202\dir7_Dueling\check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an\Documents\&#1514;&#1493;&#1488;&#1512;%20&#1513;&#1504;&#1497;\AI\Project%202\dir8_Dueling\checkpoi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an\Documents\&#1514;&#1493;&#1488;&#1512;%20&#1513;&#1504;&#1497;\AI\Project%202\dir9_Dueling\checkpoi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an\Documents\&#1514;&#1493;&#1488;&#1512;%20&#1513;&#1504;&#1497;\AI\Project%202\dir11_Dueling\checkpoi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Lr</a:t>
            </a:r>
            <a:r>
              <a:rPr lang="en-US" sz="1400" baseline="0" dirty="0"/>
              <a:t> = 0.00025 , RMSprop</a:t>
            </a:r>
            <a:endParaRPr lang="en-US" sz="1400" dirty="0"/>
          </a:p>
        </c:rich>
      </c:tx>
      <c:layout>
        <c:manualLayout>
          <c:xMode val="edge"/>
          <c:yMode val="edge"/>
          <c:x val="0.18474959101753849"/>
          <c:y val="0.13857587252210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Sheet1!$R$2:$R$130</c:f>
              <c:numCache>
                <c:formatCode>General</c:formatCode>
                <c:ptCount val="129"/>
                <c:pt idx="0">
                  <c:v>2.4</c:v>
                </c:pt>
                <c:pt idx="1">
                  <c:v>1.4</c:v>
                </c:pt>
                <c:pt idx="2">
                  <c:v>0.4</c:v>
                </c:pt>
                <c:pt idx="3">
                  <c:v>2.2000000000000002</c:v>
                </c:pt>
                <c:pt idx="4">
                  <c:v>1.2</c:v>
                </c:pt>
                <c:pt idx="5">
                  <c:v>0.8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1.6</c:v>
                </c:pt>
                <c:pt idx="10">
                  <c:v>1.8</c:v>
                </c:pt>
                <c:pt idx="11">
                  <c:v>1.4</c:v>
                </c:pt>
                <c:pt idx="12">
                  <c:v>1.4</c:v>
                </c:pt>
                <c:pt idx="13">
                  <c:v>0.8</c:v>
                </c:pt>
                <c:pt idx="14">
                  <c:v>0.8</c:v>
                </c:pt>
                <c:pt idx="15">
                  <c:v>1.6</c:v>
                </c:pt>
                <c:pt idx="16">
                  <c:v>1.8</c:v>
                </c:pt>
                <c:pt idx="17">
                  <c:v>3</c:v>
                </c:pt>
                <c:pt idx="18">
                  <c:v>1.2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2.2000000000000002</c:v>
                </c:pt>
                <c:pt idx="24">
                  <c:v>2.4</c:v>
                </c:pt>
                <c:pt idx="25">
                  <c:v>1.4</c:v>
                </c:pt>
                <c:pt idx="26">
                  <c:v>1</c:v>
                </c:pt>
                <c:pt idx="27">
                  <c:v>1.2</c:v>
                </c:pt>
                <c:pt idx="28">
                  <c:v>1.2</c:v>
                </c:pt>
                <c:pt idx="29">
                  <c:v>2.2000000000000002</c:v>
                </c:pt>
                <c:pt idx="30">
                  <c:v>2.8</c:v>
                </c:pt>
                <c:pt idx="31">
                  <c:v>0.4</c:v>
                </c:pt>
                <c:pt idx="32">
                  <c:v>2.6</c:v>
                </c:pt>
                <c:pt idx="33">
                  <c:v>1.2</c:v>
                </c:pt>
                <c:pt idx="34">
                  <c:v>1.4</c:v>
                </c:pt>
                <c:pt idx="35">
                  <c:v>1.2</c:v>
                </c:pt>
                <c:pt idx="36">
                  <c:v>1.2</c:v>
                </c:pt>
                <c:pt idx="37">
                  <c:v>0.8</c:v>
                </c:pt>
                <c:pt idx="38">
                  <c:v>1.6</c:v>
                </c:pt>
                <c:pt idx="39">
                  <c:v>1</c:v>
                </c:pt>
                <c:pt idx="40">
                  <c:v>1.8</c:v>
                </c:pt>
                <c:pt idx="41">
                  <c:v>0.2</c:v>
                </c:pt>
                <c:pt idx="42">
                  <c:v>1.6</c:v>
                </c:pt>
                <c:pt idx="43">
                  <c:v>2.6</c:v>
                </c:pt>
                <c:pt idx="44">
                  <c:v>1.6</c:v>
                </c:pt>
                <c:pt idx="45">
                  <c:v>1.6</c:v>
                </c:pt>
                <c:pt idx="46">
                  <c:v>1.6</c:v>
                </c:pt>
                <c:pt idx="47">
                  <c:v>1</c:v>
                </c:pt>
                <c:pt idx="48">
                  <c:v>1.4</c:v>
                </c:pt>
                <c:pt idx="49">
                  <c:v>1.2</c:v>
                </c:pt>
                <c:pt idx="50">
                  <c:v>2.2000000000000002</c:v>
                </c:pt>
                <c:pt idx="51">
                  <c:v>1.4</c:v>
                </c:pt>
                <c:pt idx="52">
                  <c:v>2.6</c:v>
                </c:pt>
                <c:pt idx="53">
                  <c:v>1</c:v>
                </c:pt>
                <c:pt idx="54">
                  <c:v>1.6</c:v>
                </c:pt>
                <c:pt idx="55">
                  <c:v>0.6</c:v>
                </c:pt>
                <c:pt idx="56">
                  <c:v>1.2</c:v>
                </c:pt>
                <c:pt idx="57">
                  <c:v>1</c:v>
                </c:pt>
                <c:pt idx="58">
                  <c:v>1.4</c:v>
                </c:pt>
                <c:pt idx="59">
                  <c:v>1.8</c:v>
                </c:pt>
                <c:pt idx="60">
                  <c:v>1</c:v>
                </c:pt>
                <c:pt idx="61">
                  <c:v>1.6</c:v>
                </c:pt>
                <c:pt idx="62">
                  <c:v>1</c:v>
                </c:pt>
                <c:pt idx="63">
                  <c:v>1.2</c:v>
                </c:pt>
                <c:pt idx="64">
                  <c:v>1</c:v>
                </c:pt>
                <c:pt idx="65">
                  <c:v>0.6</c:v>
                </c:pt>
                <c:pt idx="66">
                  <c:v>1.2</c:v>
                </c:pt>
                <c:pt idx="67">
                  <c:v>1.4</c:v>
                </c:pt>
                <c:pt idx="68">
                  <c:v>1</c:v>
                </c:pt>
                <c:pt idx="69">
                  <c:v>0.4</c:v>
                </c:pt>
                <c:pt idx="70">
                  <c:v>1.6</c:v>
                </c:pt>
                <c:pt idx="71">
                  <c:v>2</c:v>
                </c:pt>
                <c:pt idx="72">
                  <c:v>1.4</c:v>
                </c:pt>
                <c:pt idx="73">
                  <c:v>1.2</c:v>
                </c:pt>
                <c:pt idx="74">
                  <c:v>1.6</c:v>
                </c:pt>
                <c:pt idx="75">
                  <c:v>2</c:v>
                </c:pt>
                <c:pt idx="76">
                  <c:v>1.4</c:v>
                </c:pt>
                <c:pt idx="77">
                  <c:v>0.8</c:v>
                </c:pt>
                <c:pt idx="78">
                  <c:v>2.2000000000000002</c:v>
                </c:pt>
                <c:pt idx="79">
                  <c:v>1.2</c:v>
                </c:pt>
                <c:pt idx="80">
                  <c:v>0.6</c:v>
                </c:pt>
                <c:pt idx="81">
                  <c:v>1.6</c:v>
                </c:pt>
                <c:pt idx="82">
                  <c:v>1</c:v>
                </c:pt>
                <c:pt idx="83">
                  <c:v>1.4</c:v>
                </c:pt>
                <c:pt idx="84">
                  <c:v>1.4</c:v>
                </c:pt>
                <c:pt idx="85">
                  <c:v>2.2000000000000002</c:v>
                </c:pt>
                <c:pt idx="86">
                  <c:v>1.4</c:v>
                </c:pt>
                <c:pt idx="87">
                  <c:v>1.4</c:v>
                </c:pt>
                <c:pt idx="88">
                  <c:v>2.8</c:v>
                </c:pt>
                <c:pt idx="89">
                  <c:v>0.8</c:v>
                </c:pt>
                <c:pt idx="90">
                  <c:v>1.8</c:v>
                </c:pt>
                <c:pt idx="91">
                  <c:v>1.2</c:v>
                </c:pt>
                <c:pt idx="92">
                  <c:v>2</c:v>
                </c:pt>
                <c:pt idx="93">
                  <c:v>1.6</c:v>
                </c:pt>
                <c:pt idx="94">
                  <c:v>0.6</c:v>
                </c:pt>
                <c:pt idx="95">
                  <c:v>0.4</c:v>
                </c:pt>
                <c:pt idx="96">
                  <c:v>1.6</c:v>
                </c:pt>
                <c:pt idx="97">
                  <c:v>1.6</c:v>
                </c:pt>
                <c:pt idx="98">
                  <c:v>1.4</c:v>
                </c:pt>
                <c:pt idx="99">
                  <c:v>1</c:v>
                </c:pt>
                <c:pt idx="100">
                  <c:v>1.8</c:v>
                </c:pt>
                <c:pt idx="101">
                  <c:v>1.2</c:v>
                </c:pt>
                <c:pt idx="102">
                  <c:v>2.8</c:v>
                </c:pt>
                <c:pt idx="103">
                  <c:v>2</c:v>
                </c:pt>
                <c:pt idx="104">
                  <c:v>1.4</c:v>
                </c:pt>
                <c:pt idx="105">
                  <c:v>2.2000000000000002</c:v>
                </c:pt>
                <c:pt idx="106">
                  <c:v>1</c:v>
                </c:pt>
                <c:pt idx="107">
                  <c:v>0.8</c:v>
                </c:pt>
                <c:pt idx="108">
                  <c:v>2</c:v>
                </c:pt>
                <c:pt idx="109">
                  <c:v>0.6</c:v>
                </c:pt>
                <c:pt idx="110">
                  <c:v>2.4</c:v>
                </c:pt>
                <c:pt idx="111">
                  <c:v>1.8</c:v>
                </c:pt>
                <c:pt idx="112">
                  <c:v>3</c:v>
                </c:pt>
                <c:pt idx="113">
                  <c:v>0.8</c:v>
                </c:pt>
                <c:pt idx="114">
                  <c:v>0.8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1.6</c:v>
                </c:pt>
                <c:pt idx="120">
                  <c:v>0.2</c:v>
                </c:pt>
                <c:pt idx="121">
                  <c:v>0.4</c:v>
                </c:pt>
                <c:pt idx="122">
                  <c:v>1.4</c:v>
                </c:pt>
                <c:pt idx="123">
                  <c:v>1</c:v>
                </c:pt>
                <c:pt idx="124">
                  <c:v>1.6</c:v>
                </c:pt>
                <c:pt idx="125">
                  <c:v>0.4</c:v>
                </c:pt>
                <c:pt idx="126">
                  <c:v>1</c:v>
                </c:pt>
                <c:pt idx="127">
                  <c:v>1.6</c:v>
                </c:pt>
                <c:pt idx="1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2-48D1-8ABC-EAB7A4F44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867600"/>
        <c:axId val="1169854704"/>
      </c:lineChart>
      <c:catAx>
        <c:axId val="116986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69854704"/>
        <c:crosses val="autoZero"/>
        <c:auto val="1"/>
        <c:lblAlgn val="ctr"/>
        <c:lblOffset val="100"/>
        <c:noMultiLvlLbl val="0"/>
      </c:catAx>
      <c:valAx>
        <c:axId val="116985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6986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Lr 0.0001</a:t>
            </a:r>
            <a:r>
              <a:rPr lang="en-US" baseline="0" dirty="0"/>
              <a:t>, RMSprop</a:t>
            </a:r>
            <a:endParaRPr lang="en-US" dirty="0"/>
          </a:p>
        </c:rich>
      </c:tx>
      <c:layout>
        <c:manualLayout>
          <c:xMode val="edge"/>
          <c:yMode val="edge"/>
          <c:x val="0.23236931463458216"/>
          <c:y val="0.100782452743345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Sheet1!$R$2:$R$122</c:f>
              <c:numCache>
                <c:formatCode>General</c:formatCode>
                <c:ptCount val="121"/>
                <c:pt idx="0">
                  <c:v>1.8</c:v>
                </c:pt>
                <c:pt idx="1">
                  <c:v>2.6</c:v>
                </c:pt>
                <c:pt idx="2">
                  <c:v>1.2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1.8</c:v>
                </c:pt>
                <c:pt idx="7">
                  <c:v>1.8</c:v>
                </c:pt>
                <c:pt idx="8">
                  <c:v>2</c:v>
                </c:pt>
                <c:pt idx="9">
                  <c:v>1.6</c:v>
                </c:pt>
                <c:pt idx="10">
                  <c:v>1</c:v>
                </c:pt>
                <c:pt idx="11">
                  <c:v>2.6</c:v>
                </c:pt>
                <c:pt idx="12">
                  <c:v>0.8</c:v>
                </c:pt>
                <c:pt idx="13">
                  <c:v>2.8</c:v>
                </c:pt>
                <c:pt idx="14">
                  <c:v>2.6</c:v>
                </c:pt>
                <c:pt idx="15">
                  <c:v>1.4</c:v>
                </c:pt>
                <c:pt idx="16">
                  <c:v>1.6</c:v>
                </c:pt>
                <c:pt idx="17">
                  <c:v>1.8</c:v>
                </c:pt>
                <c:pt idx="18">
                  <c:v>2.2000000000000002</c:v>
                </c:pt>
                <c:pt idx="19">
                  <c:v>1</c:v>
                </c:pt>
                <c:pt idx="20">
                  <c:v>1.6</c:v>
                </c:pt>
                <c:pt idx="21">
                  <c:v>1.6</c:v>
                </c:pt>
                <c:pt idx="22">
                  <c:v>1.2</c:v>
                </c:pt>
                <c:pt idx="23">
                  <c:v>1.8</c:v>
                </c:pt>
                <c:pt idx="24">
                  <c:v>0.4</c:v>
                </c:pt>
                <c:pt idx="25">
                  <c:v>2.4</c:v>
                </c:pt>
                <c:pt idx="26">
                  <c:v>2.8</c:v>
                </c:pt>
                <c:pt idx="27">
                  <c:v>1.2</c:v>
                </c:pt>
                <c:pt idx="28">
                  <c:v>1.6</c:v>
                </c:pt>
                <c:pt idx="29">
                  <c:v>0.8</c:v>
                </c:pt>
                <c:pt idx="30">
                  <c:v>2.8</c:v>
                </c:pt>
                <c:pt idx="31">
                  <c:v>1.6</c:v>
                </c:pt>
                <c:pt idx="32">
                  <c:v>1</c:v>
                </c:pt>
                <c:pt idx="33">
                  <c:v>1.6</c:v>
                </c:pt>
                <c:pt idx="34">
                  <c:v>2.8</c:v>
                </c:pt>
                <c:pt idx="35">
                  <c:v>0.8</c:v>
                </c:pt>
                <c:pt idx="36">
                  <c:v>1</c:v>
                </c:pt>
                <c:pt idx="37">
                  <c:v>1.6</c:v>
                </c:pt>
                <c:pt idx="38">
                  <c:v>1.8</c:v>
                </c:pt>
                <c:pt idx="39">
                  <c:v>1.2</c:v>
                </c:pt>
                <c:pt idx="40">
                  <c:v>1.8</c:v>
                </c:pt>
                <c:pt idx="41">
                  <c:v>0.2</c:v>
                </c:pt>
                <c:pt idx="42">
                  <c:v>1.8</c:v>
                </c:pt>
                <c:pt idx="43">
                  <c:v>1.6</c:v>
                </c:pt>
                <c:pt idx="44">
                  <c:v>1.2</c:v>
                </c:pt>
                <c:pt idx="45">
                  <c:v>2.4</c:v>
                </c:pt>
                <c:pt idx="46">
                  <c:v>1.8</c:v>
                </c:pt>
                <c:pt idx="47">
                  <c:v>0.8</c:v>
                </c:pt>
                <c:pt idx="48">
                  <c:v>1</c:v>
                </c:pt>
                <c:pt idx="49">
                  <c:v>2</c:v>
                </c:pt>
                <c:pt idx="50">
                  <c:v>0.8</c:v>
                </c:pt>
                <c:pt idx="51">
                  <c:v>2.2000000000000002</c:v>
                </c:pt>
                <c:pt idx="52">
                  <c:v>2.2000000000000002</c:v>
                </c:pt>
                <c:pt idx="53">
                  <c:v>1.4</c:v>
                </c:pt>
                <c:pt idx="54">
                  <c:v>1</c:v>
                </c:pt>
                <c:pt idx="55">
                  <c:v>1.6</c:v>
                </c:pt>
                <c:pt idx="56">
                  <c:v>1.2</c:v>
                </c:pt>
                <c:pt idx="57">
                  <c:v>1.6</c:v>
                </c:pt>
                <c:pt idx="58">
                  <c:v>2.2000000000000002</c:v>
                </c:pt>
                <c:pt idx="59">
                  <c:v>2.4</c:v>
                </c:pt>
                <c:pt idx="60">
                  <c:v>0.8</c:v>
                </c:pt>
                <c:pt idx="61">
                  <c:v>1</c:v>
                </c:pt>
                <c:pt idx="62">
                  <c:v>1</c:v>
                </c:pt>
                <c:pt idx="63">
                  <c:v>2.4</c:v>
                </c:pt>
                <c:pt idx="64">
                  <c:v>0.6</c:v>
                </c:pt>
                <c:pt idx="65">
                  <c:v>1.8</c:v>
                </c:pt>
                <c:pt idx="66">
                  <c:v>0.8</c:v>
                </c:pt>
                <c:pt idx="67">
                  <c:v>0.8</c:v>
                </c:pt>
                <c:pt idx="68">
                  <c:v>2.2000000000000002</c:v>
                </c:pt>
                <c:pt idx="69">
                  <c:v>1.2</c:v>
                </c:pt>
                <c:pt idx="70">
                  <c:v>1.4</c:v>
                </c:pt>
                <c:pt idx="71">
                  <c:v>1.2</c:v>
                </c:pt>
                <c:pt idx="72">
                  <c:v>1.6</c:v>
                </c:pt>
                <c:pt idx="73">
                  <c:v>1</c:v>
                </c:pt>
                <c:pt idx="74">
                  <c:v>1.6</c:v>
                </c:pt>
                <c:pt idx="75">
                  <c:v>1.4</c:v>
                </c:pt>
                <c:pt idx="76">
                  <c:v>1.6</c:v>
                </c:pt>
                <c:pt idx="77">
                  <c:v>1</c:v>
                </c:pt>
                <c:pt idx="78">
                  <c:v>1.2</c:v>
                </c:pt>
                <c:pt idx="79">
                  <c:v>0.2</c:v>
                </c:pt>
                <c:pt idx="80">
                  <c:v>1.2</c:v>
                </c:pt>
                <c:pt idx="81">
                  <c:v>1.4</c:v>
                </c:pt>
                <c:pt idx="82">
                  <c:v>3</c:v>
                </c:pt>
                <c:pt idx="83">
                  <c:v>1.4</c:v>
                </c:pt>
                <c:pt idx="84">
                  <c:v>1.2</c:v>
                </c:pt>
                <c:pt idx="85">
                  <c:v>0.8</c:v>
                </c:pt>
                <c:pt idx="86">
                  <c:v>0.8</c:v>
                </c:pt>
                <c:pt idx="87">
                  <c:v>1.6</c:v>
                </c:pt>
                <c:pt idx="88">
                  <c:v>1.4</c:v>
                </c:pt>
                <c:pt idx="89">
                  <c:v>1.4</c:v>
                </c:pt>
                <c:pt idx="90">
                  <c:v>1.6</c:v>
                </c:pt>
                <c:pt idx="91">
                  <c:v>1.4</c:v>
                </c:pt>
                <c:pt idx="92">
                  <c:v>0.6</c:v>
                </c:pt>
                <c:pt idx="93">
                  <c:v>1</c:v>
                </c:pt>
                <c:pt idx="94">
                  <c:v>2</c:v>
                </c:pt>
                <c:pt idx="95">
                  <c:v>0.2</c:v>
                </c:pt>
                <c:pt idx="96">
                  <c:v>2</c:v>
                </c:pt>
                <c:pt idx="97">
                  <c:v>2.4</c:v>
                </c:pt>
                <c:pt idx="98">
                  <c:v>1.2</c:v>
                </c:pt>
                <c:pt idx="99">
                  <c:v>2.2000000000000002</c:v>
                </c:pt>
                <c:pt idx="100">
                  <c:v>1.6</c:v>
                </c:pt>
                <c:pt idx="101">
                  <c:v>1</c:v>
                </c:pt>
                <c:pt idx="102">
                  <c:v>0.4</c:v>
                </c:pt>
                <c:pt idx="103">
                  <c:v>1.2</c:v>
                </c:pt>
                <c:pt idx="104">
                  <c:v>1.6</c:v>
                </c:pt>
                <c:pt idx="105">
                  <c:v>0.2</c:v>
                </c:pt>
                <c:pt idx="106">
                  <c:v>0.4</c:v>
                </c:pt>
                <c:pt idx="107">
                  <c:v>1.2</c:v>
                </c:pt>
                <c:pt idx="108">
                  <c:v>1.2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1.8</c:v>
                </c:pt>
                <c:pt idx="113">
                  <c:v>1.6</c:v>
                </c:pt>
                <c:pt idx="114">
                  <c:v>1.2</c:v>
                </c:pt>
                <c:pt idx="115">
                  <c:v>2</c:v>
                </c:pt>
                <c:pt idx="116">
                  <c:v>2.4</c:v>
                </c:pt>
                <c:pt idx="117">
                  <c:v>1.4</c:v>
                </c:pt>
                <c:pt idx="118">
                  <c:v>1.2</c:v>
                </c:pt>
                <c:pt idx="119">
                  <c:v>1.8</c:v>
                </c:pt>
                <c:pt idx="120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DE-40C2-BA81-7198F52D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7704319"/>
        <c:axId val="1537705567"/>
      </c:lineChart>
      <c:catAx>
        <c:axId val="153770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37705567"/>
        <c:crosses val="autoZero"/>
        <c:auto val="1"/>
        <c:lblAlgn val="ctr"/>
        <c:lblOffset val="100"/>
        <c:noMultiLvlLbl val="0"/>
      </c:catAx>
      <c:valAx>
        <c:axId val="153770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3770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Lr</a:t>
            </a:r>
            <a:r>
              <a:rPr lang="en-US" baseline="0" dirty="0"/>
              <a:t> = 0.000065, RMSprop</a:t>
            </a:r>
            <a:endParaRPr lang="en-US" dirty="0"/>
          </a:p>
        </c:rich>
      </c:tx>
      <c:layout>
        <c:manualLayout>
          <c:xMode val="edge"/>
          <c:yMode val="edge"/>
          <c:x val="0.2826162031723104"/>
          <c:y val="4.77666833314816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Sheet1!$R$2:$R$131</c:f>
              <c:numCache>
                <c:formatCode>General</c:formatCode>
                <c:ptCount val="130"/>
                <c:pt idx="0">
                  <c:v>2.4</c:v>
                </c:pt>
                <c:pt idx="1">
                  <c:v>0.8</c:v>
                </c:pt>
                <c:pt idx="2">
                  <c:v>1.8</c:v>
                </c:pt>
                <c:pt idx="3">
                  <c:v>0.8</c:v>
                </c:pt>
                <c:pt idx="4">
                  <c:v>0.6</c:v>
                </c:pt>
                <c:pt idx="5">
                  <c:v>1.4</c:v>
                </c:pt>
                <c:pt idx="6">
                  <c:v>1.4</c:v>
                </c:pt>
                <c:pt idx="7">
                  <c:v>0.8</c:v>
                </c:pt>
                <c:pt idx="8">
                  <c:v>1</c:v>
                </c:pt>
                <c:pt idx="9">
                  <c:v>1.4</c:v>
                </c:pt>
                <c:pt idx="10">
                  <c:v>2</c:v>
                </c:pt>
                <c:pt idx="11">
                  <c:v>0.8</c:v>
                </c:pt>
                <c:pt idx="12">
                  <c:v>1.4</c:v>
                </c:pt>
                <c:pt idx="13">
                  <c:v>0.8</c:v>
                </c:pt>
                <c:pt idx="14">
                  <c:v>2</c:v>
                </c:pt>
                <c:pt idx="15">
                  <c:v>0.8</c:v>
                </c:pt>
                <c:pt idx="16">
                  <c:v>1</c:v>
                </c:pt>
                <c:pt idx="17">
                  <c:v>2.2000000000000002</c:v>
                </c:pt>
                <c:pt idx="18">
                  <c:v>1.4</c:v>
                </c:pt>
                <c:pt idx="19">
                  <c:v>1.2</c:v>
                </c:pt>
                <c:pt idx="20">
                  <c:v>1.6</c:v>
                </c:pt>
                <c:pt idx="21">
                  <c:v>0.4</c:v>
                </c:pt>
                <c:pt idx="22">
                  <c:v>0.4</c:v>
                </c:pt>
                <c:pt idx="23">
                  <c:v>0.6</c:v>
                </c:pt>
                <c:pt idx="24">
                  <c:v>0.4</c:v>
                </c:pt>
                <c:pt idx="25">
                  <c:v>1.4</c:v>
                </c:pt>
                <c:pt idx="26">
                  <c:v>1.6</c:v>
                </c:pt>
                <c:pt idx="27">
                  <c:v>2</c:v>
                </c:pt>
                <c:pt idx="28">
                  <c:v>1.2</c:v>
                </c:pt>
                <c:pt idx="29">
                  <c:v>2.4</c:v>
                </c:pt>
                <c:pt idx="30">
                  <c:v>1.4</c:v>
                </c:pt>
                <c:pt idx="31">
                  <c:v>1</c:v>
                </c:pt>
                <c:pt idx="32">
                  <c:v>1.2</c:v>
                </c:pt>
                <c:pt idx="33">
                  <c:v>2</c:v>
                </c:pt>
                <c:pt idx="34">
                  <c:v>3</c:v>
                </c:pt>
                <c:pt idx="35">
                  <c:v>0.8</c:v>
                </c:pt>
                <c:pt idx="36">
                  <c:v>2.6</c:v>
                </c:pt>
                <c:pt idx="37">
                  <c:v>1.2</c:v>
                </c:pt>
                <c:pt idx="38">
                  <c:v>0.2</c:v>
                </c:pt>
                <c:pt idx="39">
                  <c:v>1.6</c:v>
                </c:pt>
                <c:pt idx="40">
                  <c:v>1.2</c:v>
                </c:pt>
                <c:pt idx="41">
                  <c:v>1.4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1.2</c:v>
                </c:pt>
                <c:pt idx="48">
                  <c:v>1.2</c:v>
                </c:pt>
                <c:pt idx="49">
                  <c:v>1.4</c:v>
                </c:pt>
                <c:pt idx="50">
                  <c:v>2</c:v>
                </c:pt>
                <c:pt idx="51">
                  <c:v>0.4</c:v>
                </c:pt>
                <c:pt idx="52">
                  <c:v>2</c:v>
                </c:pt>
                <c:pt idx="53">
                  <c:v>2.4</c:v>
                </c:pt>
                <c:pt idx="54">
                  <c:v>0.2</c:v>
                </c:pt>
                <c:pt idx="55">
                  <c:v>1</c:v>
                </c:pt>
                <c:pt idx="56">
                  <c:v>1.2</c:v>
                </c:pt>
                <c:pt idx="57">
                  <c:v>2.4</c:v>
                </c:pt>
                <c:pt idx="58">
                  <c:v>1.8</c:v>
                </c:pt>
                <c:pt idx="59">
                  <c:v>2.2000000000000002</c:v>
                </c:pt>
                <c:pt idx="60">
                  <c:v>2</c:v>
                </c:pt>
                <c:pt idx="61">
                  <c:v>2.2000000000000002</c:v>
                </c:pt>
                <c:pt idx="62">
                  <c:v>1.6</c:v>
                </c:pt>
                <c:pt idx="63">
                  <c:v>1.4</c:v>
                </c:pt>
                <c:pt idx="64">
                  <c:v>1.8</c:v>
                </c:pt>
                <c:pt idx="65">
                  <c:v>2.2000000000000002</c:v>
                </c:pt>
                <c:pt idx="66">
                  <c:v>1.4</c:v>
                </c:pt>
                <c:pt idx="67">
                  <c:v>1.4</c:v>
                </c:pt>
                <c:pt idx="68">
                  <c:v>2.6</c:v>
                </c:pt>
                <c:pt idx="69">
                  <c:v>2.4</c:v>
                </c:pt>
                <c:pt idx="70">
                  <c:v>1.4</c:v>
                </c:pt>
                <c:pt idx="71">
                  <c:v>1.4</c:v>
                </c:pt>
                <c:pt idx="72">
                  <c:v>2.2000000000000002</c:v>
                </c:pt>
                <c:pt idx="73">
                  <c:v>1.2</c:v>
                </c:pt>
                <c:pt idx="74">
                  <c:v>1</c:v>
                </c:pt>
                <c:pt idx="75">
                  <c:v>2</c:v>
                </c:pt>
                <c:pt idx="76">
                  <c:v>1.2</c:v>
                </c:pt>
                <c:pt idx="77">
                  <c:v>1.4</c:v>
                </c:pt>
                <c:pt idx="78">
                  <c:v>1.6</c:v>
                </c:pt>
                <c:pt idx="79">
                  <c:v>1</c:v>
                </c:pt>
                <c:pt idx="80">
                  <c:v>1.6</c:v>
                </c:pt>
                <c:pt idx="81">
                  <c:v>2.6</c:v>
                </c:pt>
                <c:pt idx="82">
                  <c:v>1.2</c:v>
                </c:pt>
                <c:pt idx="83">
                  <c:v>2</c:v>
                </c:pt>
                <c:pt idx="84">
                  <c:v>1.6</c:v>
                </c:pt>
                <c:pt idx="85">
                  <c:v>1.2</c:v>
                </c:pt>
                <c:pt idx="86">
                  <c:v>1.2</c:v>
                </c:pt>
                <c:pt idx="87">
                  <c:v>1.4</c:v>
                </c:pt>
                <c:pt idx="88">
                  <c:v>1.8</c:v>
                </c:pt>
                <c:pt idx="89">
                  <c:v>1.2</c:v>
                </c:pt>
                <c:pt idx="90">
                  <c:v>3.2</c:v>
                </c:pt>
                <c:pt idx="91">
                  <c:v>1.4</c:v>
                </c:pt>
                <c:pt idx="92">
                  <c:v>1.4</c:v>
                </c:pt>
                <c:pt idx="93">
                  <c:v>2</c:v>
                </c:pt>
                <c:pt idx="94">
                  <c:v>2</c:v>
                </c:pt>
                <c:pt idx="95">
                  <c:v>1.4</c:v>
                </c:pt>
                <c:pt idx="96">
                  <c:v>2.6</c:v>
                </c:pt>
                <c:pt idx="97">
                  <c:v>0.8</c:v>
                </c:pt>
                <c:pt idx="98">
                  <c:v>1</c:v>
                </c:pt>
                <c:pt idx="99">
                  <c:v>1.6</c:v>
                </c:pt>
                <c:pt idx="100">
                  <c:v>1</c:v>
                </c:pt>
                <c:pt idx="101">
                  <c:v>1</c:v>
                </c:pt>
                <c:pt idx="102">
                  <c:v>2.4</c:v>
                </c:pt>
                <c:pt idx="103">
                  <c:v>1.6</c:v>
                </c:pt>
                <c:pt idx="104">
                  <c:v>1.6</c:v>
                </c:pt>
                <c:pt idx="105">
                  <c:v>3</c:v>
                </c:pt>
                <c:pt idx="106">
                  <c:v>1.2</c:v>
                </c:pt>
                <c:pt idx="107">
                  <c:v>0.4</c:v>
                </c:pt>
                <c:pt idx="108">
                  <c:v>1</c:v>
                </c:pt>
                <c:pt idx="109">
                  <c:v>1.2</c:v>
                </c:pt>
                <c:pt idx="110">
                  <c:v>2</c:v>
                </c:pt>
                <c:pt idx="111">
                  <c:v>2.8</c:v>
                </c:pt>
                <c:pt idx="112">
                  <c:v>1.2</c:v>
                </c:pt>
                <c:pt idx="113">
                  <c:v>1.2</c:v>
                </c:pt>
                <c:pt idx="114">
                  <c:v>2</c:v>
                </c:pt>
                <c:pt idx="115">
                  <c:v>1.6</c:v>
                </c:pt>
                <c:pt idx="116">
                  <c:v>1.4</c:v>
                </c:pt>
                <c:pt idx="117">
                  <c:v>1.6</c:v>
                </c:pt>
                <c:pt idx="118">
                  <c:v>2.6</c:v>
                </c:pt>
                <c:pt idx="119">
                  <c:v>2.6</c:v>
                </c:pt>
                <c:pt idx="120">
                  <c:v>1.6</c:v>
                </c:pt>
                <c:pt idx="121">
                  <c:v>1.8</c:v>
                </c:pt>
                <c:pt idx="122">
                  <c:v>3.6</c:v>
                </c:pt>
                <c:pt idx="123">
                  <c:v>1.6</c:v>
                </c:pt>
                <c:pt idx="124">
                  <c:v>1.2</c:v>
                </c:pt>
                <c:pt idx="125">
                  <c:v>0.6</c:v>
                </c:pt>
                <c:pt idx="126">
                  <c:v>1</c:v>
                </c:pt>
                <c:pt idx="127">
                  <c:v>1</c:v>
                </c:pt>
                <c:pt idx="128">
                  <c:v>1.4</c:v>
                </c:pt>
                <c:pt idx="12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1C-4B49-9B27-3F4951483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7502352"/>
        <c:axId val="1497499440"/>
      </c:lineChart>
      <c:catAx>
        <c:axId val="14975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97499440"/>
        <c:crosses val="autoZero"/>
        <c:auto val="1"/>
        <c:lblAlgn val="ctr"/>
        <c:lblOffset val="100"/>
        <c:noMultiLvlLbl val="0"/>
      </c:catAx>
      <c:valAx>
        <c:axId val="14974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9750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Lr</a:t>
            </a:r>
            <a:r>
              <a:rPr lang="en-US" baseline="0" dirty="0"/>
              <a:t> 0.000065 SGD</a:t>
            </a:r>
            <a:endParaRPr lang="en-US" dirty="0"/>
          </a:p>
        </c:rich>
      </c:tx>
      <c:layout>
        <c:manualLayout>
          <c:xMode val="edge"/>
          <c:yMode val="edge"/>
          <c:x val="0.27855400234059208"/>
          <c:y val="0.131606145837935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Sheet1!$R$2:$R$534</c:f>
              <c:numCache>
                <c:formatCode>General</c:formatCode>
                <c:ptCount val="533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1.2</c:v>
                </c:pt>
                <c:pt idx="4">
                  <c:v>1.4</c:v>
                </c:pt>
                <c:pt idx="5">
                  <c:v>2</c:v>
                </c:pt>
                <c:pt idx="6">
                  <c:v>2.4</c:v>
                </c:pt>
                <c:pt idx="7">
                  <c:v>1.4</c:v>
                </c:pt>
                <c:pt idx="8">
                  <c:v>0.6</c:v>
                </c:pt>
                <c:pt idx="9">
                  <c:v>1</c:v>
                </c:pt>
                <c:pt idx="10">
                  <c:v>1.4</c:v>
                </c:pt>
                <c:pt idx="11">
                  <c:v>0.4</c:v>
                </c:pt>
                <c:pt idx="12">
                  <c:v>1.2</c:v>
                </c:pt>
                <c:pt idx="13">
                  <c:v>1.4</c:v>
                </c:pt>
                <c:pt idx="14">
                  <c:v>1.2</c:v>
                </c:pt>
                <c:pt idx="15">
                  <c:v>0.6</c:v>
                </c:pt>
                <c:pt idx="16">
                  <c:v>2</c:v>
                </c:pt>
                <c:pt idx="17">
                  <c:v>1.6</c:v>
                </c:pt>
                <c:pt idx="18">
                  <c:v>0.8</c:v>
                </c:pt>
                <c:pt idx="19">
                  <c:v>1.2</c:v>
                </c:pt>
                <c:pt idx="20">
                  <c:v>1.2</c:v>
                </c:pt>
                <c:pt idx="21">
                  <c:v>1.6</c:v>
                </c:pt>
                <c:pt idx="22">
                  <c:v>1.8</c:v>
                </c:pt>
                <c:pt idx="23">
                  <c:v>0.8</c:v>
                </c:pt>
                <c:pt idx="24">
                  <c:v>1.8</c:v>
                </c:pt>
                <c:pt idx="25">
                  <c:v>1</c:v>
                </c:pt>
                <c:pt idx="26">
                  <c:v>1.4</c:v>
                </c:pt>
                <c:pt idx="27">
                  <c:v>1.8</c:v>
                </c:pt>
                <c:pt idx="28">
                  <c:v>0.2</c:v>
                </c:pt>
                <c:pt idx="29">
                  <c:v>1.2</c:v>
                </c:pt>
                <c:pt idx="30">
                  <c:v>2.8</c:v>
                </c:pt>
                <c:pt idx="31">
                  <c:v>2.8</c:v>
                </c:pt>
                <c:pt idx="32">
                  <c:v>2.2000000000000002</c:v>
                </c:pt>
                <c:pt idx="33">
                  <c:v>1.4</c:v>
                </c:pt>
                <c:pt idx="34">
                  <c:v>1</c:v>
                </c:pt>
                <c:pt idx="35">
                  <c:v>1.6</c:v>
                </c:pt>
                <c:pt idx="36">
                  <c:v>1.2</c:v>
                </c:pt>
                <c:pt idx="37">
                  <c:v>1.4</c:v>
                </c:pt>
                <c:pt idx="38">
                  <c:v>3.6</c:v>
                </c:pt>
                <c:pt idx="39">
                  <c:v>1.8</c:v>
                </c:pt>
                <c:pt idx="40">
                  <c:v>0.8</c:v>
                </c:pt>
                <c:pt idx="41">
                  <c:v>1</c:v>
                </c:pt>
                <c:pt idx="42">
                  <c:v>1.6</c:v>
                </c:pt>
                <c:pt idx="43">
                  <c:v>1.6</c:v>
                </c:pt>
                <c:pt idx="44">
                  <c:v>1.6</c:v>
                </c:pt>
                <c:pt idx="45">
                  <c:v>0.6</c:v>
                </c:pt>
                <c:pt idx="46">
                  <c:v>0.6</c:v>
                </c:pt>
                <c:pt idx="47">
                  <c:v>0.8</c:v>
                </c:pt>
                <c:pt idx="48">
                  <c:v>1.2</c:v>
                </c:pt>
                <c:pt idx="49">
                  <c:v>0.8</c:v>
                </c:pt>
                <c:pt idx="50">
                  <c:v>0.6</c:v>
                </c:pt>
                <c:pt idx="51">
                  <c:v>0.6</c:v>
                </c:pt>
                <c:pt idx="52">
                  <c:v>2</c:v>
                </c:pt>
                <c:pt idx="53">
                  <c:v>1.4</c:v>
                </c:pt>
                <c:pt idx="54">
                  <c:v>1.6</c:v>
                </c:pt>
                <c:pt idx="55">
                  <c:v>0.8</c:v>
                </c:pt>
                <c:pt idx="56">
                  <c:v>1.4</c:v>
                </c:pt>
                <c:pt idx="57">
                  <c:v>1.2</c:v>
                </c:pt>
                <c:pt idx="58">
                  <c:v>2.4</c:v>
                </c:pt>
                <c:pt idx="59">
                  <c:v>1.8</c:v>
                </c:pt>
                <c:pt idx="60">
                  <c:v>1.8</c:v>
                </c:pt>
                <c:pt idx="61">
                  <c:v>2.2000000000000002</c:v>
                </c:pt>
                <c:pt idx="62">
                  <c:v>1.2</c:v>
                </c:pt>
                <c:pt idx="63">
                  <c:v>1</c:v>
                </c:pt>
                <c:pt idx="64">
                  <c:v>3</c:v>
                </c:pt>
                <c:pt idx="65">
                  <c:v>1.4</c:v>
                </c:pt>
                <c:pt idx="66">
                  <c:v>2.4</c:v>
                </c:pt>
                <c:pt idx="67">
                  <c:v>1.2</c:v>
                </c:pt>
                <c:pt idx="68">
                  <c:v>1</c:v>
                </c:pt>
                <c:pt idx="69">
                  <c:v>1.4</c:v>
                </c:pt>
                <c:pt idx="70">
                  <c:v>1.4</c:v>
                </c:pt>
                <c:pt idx="71">
                  <c:v>2</c:v>
                </c:pt>
                <c:pt idx="72">
                  <c:v>1.2</c:v>
                </c:pt>
                <c:pt idx="73">
                  <c:v>1.6</c:v>
                </c:pt>
                <c:pt idx="74">
                  <c:v>1</c:v>
                </c:pt>
                <c:pt idx="75">
                  <c:v>2.2000000000000002</c:v>
                </c:pt>
                <c:pt idx="76">
                  <c:v>0.8</c:v>
                </c:pt>
                <c:pt idx="77">
                  <c:v>1.2</c:v>
                </c:pt>
                <c:pt idx="78">
                  <c:v>0.4</c:v>
                </c:pt>
                <c:pt idx="79">
                  <c:v>1</c:v>
                </c:pt>
                <c:pt idx="80">
                  <c:v>2.6</c:v>
                </c:pt>
                <c:pt idx="81">
                  <c:v>2.4</c:v>
                </c:pt>
                <c:pt idx="82">
                  <c:v>1.6</c:v>
                </c:pt>
                <c:pt idx="83">
                  <c:v>2.2000000000000002</c:v>
                </c:pt>
                <c:pt idx="84">
                  <c:v>2</c:v>
                </c:pt>
                <c:pt idx="85">
                  <c:v>1.6</c:v>
                </c:pt>
                <c:pt idx="86">
                  <c:v>2</c:v>
                </c:pt>
                <c:pt idx="87">
                  <c:v>1.8</c:v>
                </c:pt>
                <c:pt idx="88">
                  <c:v>1.2</c:v>
                </c:pt>
                <c:pt idx="89">
                  <c:v>2</c:v>
                </c:pt>
                <c:pt idx="90">
                  <c:v>1.8</c:v>
                </c:pt>
                <c:pt idx="91">
                  <c:v>2.6</c:v>
                </c:pt>
                <c:pt idx="92">
                  <c:v>0.4</c:v>
                </c:pt>
                <c:pt idx="93">
                  <c:v>0.8</c:v>
                </c:pt>
                <c:pt idx="94">
                  <c:v>1</c:v>
                </c:pt>
                <c:pt idx="95">
                  <c:v>1.6</c:v>
                </c:pt>
                <c:pt idx="96">
                  <c:v>0.4</c:v>
                </c:pt>
                <c:pt idx="97">
                  <c:v>1.8</c:v>
                </c:pt>
                <c:pt idx="98">
                  <c:v>2.6</c:v>
                </c:pt>
                <c:pt idx="99">
                  <c:v>2</c:v>
                </c:pt>
                <c:pt idx="100">
                  <c:v>1.2</c:v>
                </c:pt>
                <c:pt idx="101">
                  <c:v>2.6</c:v>
                </c:pt>
                <c:pt idx="102">
                  <c:v>1.4</c:v>
                </c:pt>
                <c:pt idx="103">
                  <c:v>1.2</c:v>
                </c:pt>
                <c:pt idx="104">
                  <c:v>1.6</c:v>
                </c:pt>
                <c:pt idx="105">
                  <c:v>2</c:v>
                </c:pt>
                <c:pt idx="106">
                  <c:v>0.8</c:v>
                </c:pt>
                <c:pt idx="107">
                  <c:v>1.4</c:v>
                </c:pt>
                <c:pt idx="108">
                  <c:v>0.8</c:v>
                </c:pt>
                <c:pt idx="109">
                  <c:v>2.6</c:v>
                </c:pt>
                <c:pt idx="110">
                  <c:v>1.6</c:v>
                </c:pt>
                <c:pt idx="111">
                  <c:v>1.4</c:v>
                </c:pt>
                <c:pt idx="112">
                  <c:v>2.2000000000000002</c:v>
                </c:pt>
                <c:pt idx="113">
                  <c:v>1</c:v>
                </c:pt>
                <c:pt idx="114">
                  <c:v>0.8</c:v>
                </c:pt>
                <c:pt idx="115">
                  <c:v>1.6</c:v>
                </c:pt>
                <c:pt idx="116">
                  <c:v>1.8</c:v>
                </c:pt>
                <c:pt idx="117">
                  <c:v>1.2</c:v>
                </c:pt>
                <c:pt idx="118">
                  <c:v>1.8</c:v>
                </c:pt>
                <c:pt idx="119">
                  <c:v>1.2</c:v>
                </c:pt>
                <c:pt idx="120">
                  <c:v>1</c:v>
                </c:pt>
                <c:pt idx="121">
                  <c:v>1.4</c:v>
                </c:pt>
                <c:pt idx="122">
                  <c:v>1.2</c:v>
                </c:pt>
                <c:pt idx="123">
                  <c:v>1.8</c:v>
                </c:pt>
                <c:pt idx="124">
                  <c:v>1.6</c:v>
                </c:pt>
                <c:pt idx="125">
                  <c:v>0.6</c:v>
                </c:pt>
                <c:pt idx="126">
                  <c:v>1.8</c:v>
                </c:pt>
                <c:pt idx="127">
                  <c:v>2</c:v>
                </c:pt>
                <c:pt idx="128">
                  <c:v>0.2</c:v>
                </c:pt>
                <c:pt idx="129">
                  <c:v>1.6</c:v>
                </c:pt>
                <c:pt idx="130">
                  <c:v>1</c:v>
                </c:pt>
                <c:pt idx="131">
                  <c:v>1.8</c:v>
                </c:pt>
                <c:pt idx="132">
                  <c:v>1.8</c:v>
                </c:pt>
                <c:pt idx="133">
                  <c:v>2</c:v>
                </c:pt>
                <c:pt idx="134">
                  <c:v>2</c:v>
                </c:pt>
                <c:pt idx="135">
                  <c:v>2.2000000000000002</c:v>
                </c:pt>
                <c:pt idx="136">
                  <c:v>0.2</c:v>
                </c:pt>
                <c:pt idx="137">
                  <c:v>1.2</c:v>
                </c:pt>
                <c:pt idx="138">
                  <c:v>1.8</c:v>
                </c:pt>
                <c:pt idx="139">
                  <c:v>1</c:v>
                </c:pt>
                <c:pt idx="140">
                  <c:v>0.8</c:v>
                </c:pt>
                <c:pt idx="141">
                  <c:v>1</c:v>
                </c:pt>
                <c:pt idx="142">
                  <c:v>1.6</c:v>
                </c:pt>
                <c:pt idx="143">
                  <c:v>0.8</c:v>
                </c:pt>
                <c:pt idx="144">
                  <c:v>1.6</c:v>
                </c:pt>
                <c:pt idx="145">
                  <c:v>2</c:v>
                </c:pt>
                <c:pt idx="146">
                  <c:v>2</c:v>
                </c:pt>
                <c:pt idx="147">
                  <c:v>1.6</c:v>
                </c:pt>
                <c:pt idx="148">
                  <c:v>1.8</c:v>
                </c:pt>
                <c:pt idx="149">
                  <c:v>2</c:v>
                </c:pt>
                <c:pt idx="150">
                  <c:v>2</c:v>
                </c:pt>
                <c:pt idx="151">
                  <c:v>0.2</c:v>
                </c:pt>
                <c:pt idx="152">
                  <c:v>0.8</c:v>
                </c:pt>
                <c:pt idx="153">
                  <c:v>1.4</c:v>
                </c:pt>
                <c:pt idx="154">
                  <c:v>2.8</c:v>
                </c:pt>
                <c:pt idx="155">
                  <c:v>2.2000000000000002</c:v>
                </c:pt>
                <c:pt idx="156">
                  <c:v>2.2000000000000002</c:v>
                </c:pt>
                <c:pt idx="157">
                  <c:v>1.2</c:v>
                </c:pt>
                <c:pt idx="158">
                  <c:v>1.4</c:v>
                </c:pt>
                <c:pt idx="159">
                  <c:v>1.6</c:v>
                </c:pt>
                <c:pt idx="160">
                  <c:v>2</c:v>
                </c:pt>
                <c:pt idx="161">
                  <c:v>2.6</c:v>
                </c:pt>
                <c:pt idx="162">
                  <c:v>1.6</c:v>
                </c:pt>
                <c:pt idx="163">
                  <c:v>1.4</c:v>
                </c:pt>
                <c:pt idx="164">
                  <c:v>1.6</c:v>
                </c:pt>
                <c:pt idx="165">
                  <c:v>0.6</c:v>
                </c:pt>
                <c:pt idx="166">
                  <c:v>2.6</c:v>
                </c:pt>
                <c:pt idx="167">
                  <c:v>1.6</c:v>
                </c:pt>
                <c:pt idx="168">
                  <c:v>1</c:v>
                </c:pt>
                <c:pt idx="169">
                  <c:v>1.4</c:v>
                </c:pt>
                <c:pt idx="170">
                  <c:v>1.2</c:v>
                </c:pt>
                <c:pt idx="171">
                  <c:v>2.4</c:v>
                </c:pt>
                <c:pt idx="172">
                  <c:v>1.8</c:v>
                </c:pt>
                <c:pt idx="173">
                  <c:v>1</c:v>
                </c:pt>
                <c:pt idx="174">
                  <c:v>2.8</c:v>
                </c:pt>
                <c:pt idx="175">
                  <c:v>0.8</c:v>
                </c:pt>
                <c:pt idx="176">
                  <c:v>1.6</c:v>
                </c:pt>
                <c:pt idx="177">
                  <c:v>2.6</c:v>
                </c:pt>
                <c:pt idx="178">
                  <c:v>0.8</c:v>
                </c:pt>
                <c:pt idx="179">
                  <c:v>2.6</c:v>
                </c:pt>
                <c:pt idx="180">
                  <c:v>0.8</c:v>
                </c:pt>
                <c:pt idx="181">
                  <c:v>2.2000000000000002</c:v>
                </c:pt>
                <c:pt idx="182">
                  <c:v>1.6</c:v>
                </c:pt>
                <c:pt idx="183">
                  <c:v>1.6</c:v>
                </c:pt>
                <c:pt idx="184">
                  <c:v>1.8</c:v>
                </c:pt>
                <c:pt idx="185">
                  <c:v>1.8</c:v>
                </c:pt>
                <c:pt idx="186">
                  <c:v>2.4</c:v>
                </c:pt>
                <c:pt idx="187">
                  <c:v>2.2000000000000002</c:v>
                </c:pt>
                <c:pt idx="188">
                  <c:v>1.2</c:v>
                </c:pt>
                <c:pt idx="189">
                  <c:v>1.8</c:v>
                </c:pt>
                <c:pt idx="190">
                  <c:v>1.2</c:v>
                </c:pt>
                <c:pt idx="191">
                  <c:v>1</c:v>
                </c:pt>
                <c:pt idx="192">
                  <c:v>0.8</c:v>
                </c:pt>
                <c:pt idx="193">
                  <c:v>1.2</c:v>
                </c:pt>
                <c:pt idx="194">
                  <c:v>1.2</c:v>
                </c:pt>
                <c:pt idx="195">
                  <c:v>0.2</c:v>
                </c:pt>
                <c:pt idx="196">
                  <c:v>1.6</c:v>
                </c:pt>
                <c:pt idx="197">
                  <c:v>1</c:v>
                </c:pt>
                <c:pt idx="198">
                  <c:v>1.6</c:v>
                </c:pt>
                <c:pt idx="199">
                  <c:v>0.4</c:v>
                </c:pt>
                <c:pt idx="200">
                  <c:v>2.2000000000000002</c:v>
                </c:pt>
                <c:pt idx="201">
                  <c:v>1.2</c:v>
                </c:pt>
                <c:pt idx="202">
                  <c:v>1.6</c:v>
                </c:pt>
                <c:pt idx="203">
                  <c:v>2.4</c:v>
                </c:pt>
                <c:pt idx="204">
                  <c:v>1.2</c:v>
                </c:pt>
                <c:pt idx="205">
                  <c:v>0.6</c:v>
                </c:pt>
                <c:pt idx="206">
                  <c:v>0.2</c:v>
                </c:pt>
                <c:pt idx="207">
                  <c:v>0.6</c:v>
                </c:pt>
                <c:pt idx="208">
                  <c:v>2.2000000000000002</c:v>
                </c:pt>
                <c:pt idx="209">
                  <c:v>1.8</c:v>
                </c:pt>
                <c:pt idx="210">
                  <c:v>1.6</c:v>
                </c:pt>
                <c:pt idx="211">
                  <c:v>1.4</c:v>
                </c:pt>
                <c:pt idx="212">
                  <c:v>1.6</c:v>
                </c:pt>
                <c:pt idx="213">
                  <c:v>2.2000000000000002</c:v>
                </c:pt>
                <c:pt idx="214">
                  <c:v>1</c:v>
                </c:pt>
                <c:pt idx="215">
                  <c:v>0.8</c:v>
                </c:pt>
                <c:pt idx="216">
                  <c:v>2.8</c:v>
                </c:pt>
                <c:pt idx="217">
                  <c:v>2.6</c:v>
                </c:pt>
                <c:pt idx="218">
                  <c:v>1.2</c:v>
                </c:pt>
                <c:pt idx="219">
                  <c:v>0.6</c:v>
                </c:pt>
                <c:pt idx="220">
                  <c:v>2.4</c:v>
                </c:pt>
                <c:pt idx="221">
                  <c:v>0.8</c:v>
                </c:pt>
                <c:pt idx="222">
                  <c:v>1.8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2.4</c:v>
                </c:pt>
                <c:pt idx="227">
                  <c:v>1.4</c:v>
                </c:pt>
                <c:pt idx="228">
                  <c:v>1.4</c:v>
                </c:pt>
                <c:pt idx="229">
                  <c:v>1.6</c:v>
                </c:pt>
                <c:pt idx="230">
                  <c:v>1.4</c:v>
                </c:pt>
                <c:pt idx="231">
                  <c:v>1.8</c:v>
                </c:pt>
                <c:pt idx="232">
                  <c:v>1.6</c:v>
                </c:pt>
                <c:pt idx="233">
                  <c:v>0.4</c:v>
                </c:pt>
                <c:pt idx="234">
                  <c:v>2.6</c:v>
                </c:pt>
                <c:pt idx="235">
                  <c:v>1</c:v>
                </c:pt>
                <c:pt idx="236">
                  <c:v>1.6</c:v>
                </c:pt>
                <c:pt idx="237">
                  <c:v>1.6</c:v>
                </c:pt>
                <c:pt idx="238">
                  <c:v>1.6</c:v>
                </c:pt>
                <c:pt idx="239">
                  <c:v>1.8</c:v>
                </c:pt>
                <c:pt idx="240">
                  <c:v>0.6</c:v>
                </c:pt>
                <c:pt idx="241">
                  <c:v>2.4</c:v>
                </c:pt>
                <c:pt idx="242">
                  <c:v>1.4</c:v>
                </c:pt>
                <c:pt idx="243">
                  <c:v>1.6</c:v>
                </c:pt>
                <c:pt idx="244">
                  <c:v>2</c:v>
                </c:pt>
                <c:pt idx="245">
                  <c:v>0.4</c:v>
                </c:pt>
                <c:pt idx="246">
                  <c:v>0.2</c:v>
                </c:pt>
                <c:pt idx="247">
                  <c:v>1</c:v>
                </c:pt>
                <c:pt idx="248">
                  <c:v>1.6</c:v>
                </c:pt>
                <c:pt idx="249">
                  <c:v>1.4</c:v>
                </c:pt>
                <c:pt idx="250">
                  <c:v>1.8</c:v>
                </c:pt>
                <c:pt idx="251">
                  <c:v>0.4</c:v>
                </c:pt>
                <c:pt idx="252">
                  <c:v>1.8</c:v>
                </c:pt>
                <c:pt idx="253">
                  <c:v>0.8</c:v>
                </c:pt>
                <c:pt idx="254">
                  <c:v>0.6</c:v>
                </c:pt>
                <c:pt idx="255">
                  <c:v>0.6</c:v>
                </c:pt>
                <c:pt idx="256">
                  <c:v>1.4</c:v>
                </c:pt>
                <c:pt idx="257">
                  <c:v>0.8</c:v>
                </c:pt>
                <c:pt idx="258">
                  <c:v>1</c:v>
                </c:pt>
                <c:pt idx="259">
                  <c:v>1.4</c:v>
                </c:pt>
                <c:pt idx="260">
                  <c:v>0.6</c:v>
                </c:pt>
                <c:pt idx="261">
                  <c:v>2.4</c:v>
                </c:pt>
                <c:pt idx="262">
                  <c:v>2.6</c:v>
                </c:pt>
                <c:pt idx="263">
                  <c:v>1.4</c:v>
                </c:pt>
                <c:pt idx="264">
                  <c:v>2</c:v>
                </c:pt>
                <c:pt idx="265">
                  <c:v>0.8</c:v>
                </c:pt>
                <c:pt idx="266">
                  <c:v>2.4</c:v>
                </c:pt>
                <c:pt idx="267">
                  <c:v>1.2</c:v>
                </c:pt>
                <c:pt idx="268">
                  <c:v>0.2</c:v>
                </c:pt>
                <c:pt idx="269">
                  <c:v>1.6</c:v>
                </c:pt>
                <c:pt idx="270">
                  <c:v>0.4</c:v>
                </c:pt>
                <c:pt idx="271">
                  <c:v>2.4</c:v>
                </c:pt>
                <c:pt idx="272">
                  <c:v>1.4</c:v>
                </c:pt>
                <c:pt idx="273">
                  <c:v>1.2</c:v>
                </c:pt>
                <c:pt idx="274">
                  <c:v>1.4</c:v>
                </c:pt>
                <c:pt idx="275">
                  <c:v>1.4</c:v>
                </c:pt>
                <c:pt idx="276">
                  <c:v>0.8</c:v>
                </c:pt>
                <c:pt idx="277">
                  <c:v>1</c:v>
                </c:pt>
                <c:pt idx="278">
                  <c:v>1.4</c:v>
                </c:pt>
                <c:pt idx="279">
                  <c:v>0.4</c:v>
                </c:pt>
                <c:pt idx="280">
                  <c:v>2</c:v>
                </c:pt>
                <c:pt idx="281">
                  <c:v>0.8</c:v>
                </c:pt>
                <c:pt idx="282">
                  <c:v>0.6</c:v>
                </c:pt>
                <c:pt idx="283">
                  <c:v>1</c:v>
                </c:pt>
                <c:pt idx="284">
                  <c:v>1</c:v>
                </c:pt>
                <c:pt idx="285">
                  <c:v>1.6</c:v>
                </c:pt>
                <c:pt idx="286">
                  <c:v>1.2</c:v>
                </c:pt>
                <c:pt idx="287">
                  <c:v>1.2</c:v>
                </c:pt>
                <c:pt idx="288">
                  <c:v>2.2000000000000002</c:v>
                </c:pt>
                <c:pt idx="289">
                  <c:v>1.2</c:v>
                </c:pt>
                <c:pt idx="290">
                  <c:v>1</c:v>
                </c:pt>
                <c:pt idx="291">
                  <c:v>1.8</c:v>
                </c:pt>
                <c:pt idx="292">
                  <c:v>1.4</c:v>
                </c:pt>
                <c:pt idx="293">
                  <c:v>1.4</c:v>
                </c:pt>
                <c:pt idx="294">
                  <c:v>1.2</c:v>
                </c:pt>
                <c:pt idx="295">
                  <c:v>3.2</c:v>
                </c:pt>
                <c:pt idx="296">
                  <c:v>1.2</c:v>
                </c:pt>
                <c:pt idx="297">
                  <c:v>0.6</c:v>
                </c:pt>
                <c:pt idx="298">
                  <c:v>2.8</c:v>
                </c:pt>
                <c:pt idx="299">
                  <c:v>1.2</c:v>
                </c:pt>
                <c:pt idx="300">
                  <c:v>0.6</c:v>
                </c:pt>
                <c:pt idx="301">
                  <c:v>1</c:v>
                </c:pt>
                <c:pt idx="302">
                  <c:v>0.4</c:v>
                </c:pt>
                <c:pt idx="303">
                  <c:v>0.4</c:v>
                </c:pt>
                <c:pt idx="304">
                  <c:v>1.8</c:v>
                </c:pt>
                <c:pt idx="305">
                  <c:v>1.6</c:v>
                </c:pt>
                <c:pt idx="306">
                  <c:v>1.8</c:v>
                </c:pt>
                <c:pt idx="307">
                  <c:v>2.2000000000000002</c:v>
                </c:pt>
                <c:pt idx="308">
                  <c:v>0.6</c:v>
                </c:pt>
                <c:pt idx="309">
                  <c:v>1.2</c:v>
                </c:pt>
                <c:pt idx="310">
                  <c:v>1.8</c:v>
                </c:pt>
                <c:pt idx="311">
                  <c:v>2.8</c:v>
                </c:pt>
                <c:pt idx="312">
                  <c:v>2.6</c:v>
                </c:pt>
                <c:pt idx="313">
                  <c:v>0.4</c:v>
                </c:pt>
                <c:pt idx="314">
                  <c:v>1.4</c:v>
                </c:pt>
                <c:pt idx="315">
                  <c:v>0.8</c:v>
                </c:pt>
                <c:pt idx="316">
                  <c:v>2.4</c:v>
                </c:pt>
                <c:pt idx="317">
                  <c:v>1.6</c:v>
                </c:pt>
                <c:pt idx="318">
                  <c:v>1.2</c:v>
                </c:pt>
                <c:pt idx="319">
                  <c:v>1</c:v>
                </c:pt>
                <c:pt idx="320">
                  <c:v>0.6</c:v>
                </c:pt>
                <c:pt idx="321">
                  <c:v>1.6</c:v>
                </c:pt>
                <c:pt idx="322">
                  <c:v>2.2000000000000002</c:v>
                </c:pt>
                <c:pt idx="323">
                  <c:v>2.4</c:v>
                </c:pt>
                <c:pt idx="324">
                  <c:v>2.4</c:v>
                </c:pt>
                <c:pt idx="325">
                  <c:v>1</c:v>
                </c:pt>
                <c:pt idx="326">
                  <c:v>1</c:v>
                </c:pt>
                <c:pt idx="327">
                  <c:v>1.8</c:v>
                </c:pt>
                <c:pt idx="328">
                  <c:v>1</c:v>
                </c:pt>
                <c:pt idx="329">
                  <c:v>1.2</c:v>
                </c:pt>
                <c:pt idx="330">
                  <c:v>0.6</c:v>
                </c:pt>
                <c:pt idx="331">
                  <c:v>1.4</c:v>
                </c:pt>
                <c:pt idx="332">
                  <c:v>1.6</c:v>
                </c:pt>
                <c:pt idx="333">
                  <c:v>1.2</c:v>
                </c:pt>
                <c:pt idx="334">
                  <c:v>3.4</c:v>
                </c:pt>
                <c:pt idx="335">
                  <c:v>2.2000000000000002</c:v>
                </c:pt>
                <c:pt idx="336">
                  <c:v>1.6</c:v>
                </c:pt>
                <c:pt idx="337">
                  <c:v>1.2</c:v>
                </c:pt>
                <c:pt idx="338">
                  <c:v>3</c:v>
                </c:pt>
                <c:pt idx="339">
                  <c:v>1.2</c:v>
                </c:pt>
                <c:pt idx="340">
                  <c:v>2.4</c:v>
                </c:pt>
                <c:pt idx="341">
                  <c:v>3</c:v>
                </c:pt>
                <c:pt idx="342">
                  <c:v>1.6</c:v>
                </c:pt>
                <c:pt idx="343">
                  <c:v>0.8</c:v>
                </c:pt>
                <c:pt idx="344">
                  <c:v>1.2</c:v>
                </c:pt>
                <c:pt idx="345">
                  <c:v>1.6</c:v>
                </c:pt>
                <c:pt idx="346">
                  <c:v>1.2</c:v>
                </c:pt>
                <c:pt idx="347">
                  <c:v>1.6</c:v>
                </c:pt>
                <c:pt idx="348">
                  <c:v>1.4</c:v>
                </c:pt>
                <c:pt idx="349">
                  <c:v>0.8</c:v>
                </c:pt>
                <c:pt idx="350">
                  <c:v>1.8</c:v>
                </c:pt>
                <c:pt idx="351">
                  <c:v>0.2</c:v>
                </c:pt>
                <c:pt idx="352">
                  <c:v>2.4</c:v>
                </c:pt>
                <c:pt idx="353">
                  <c:v>0.4</c:v>
                </c:pt>
                <c:pt idx="354">
                  <c:v>0.4</c:v>
                </c:pt>
                <c:pt idx="355">
                  <c:v>1</c:v>
                </c:pt>
                <c:pt idx="356">
                  <c:v>0.2</c:v>
                </c:pt>
                <c:pt idx="357">
                  <c:v>0.6</c:v>
                </c:pt>
                <c:pt idx="358">
                  <c:v>0.8</c:v>
                </c:pt>
                <c:pt idx="359">
                  <c:v>1.2</c:v>
                </c:pt>
                <c:pt idx="360">
                  <c:v>1.2</c:v>
                </c:pt>
                <c:pt idx="361">
                  <c:v>1.8</c:v>
                </c:pt>
                <c:pt idx="362">
                  <c:v>1.4</c:v>
                </c:pt>
                <c:pt idx="363">
                  <c:v>1.2</c:v>
                </c:pt>
                <c:pt idx="364">
                  <c:v>0.2</c:v>
                </c:pt>
                <c:pt idx="365">
                  <c:v>0.8</c:v>
                </c:pt>
                <c:pt idx="366">
                  <c:v>1.8</c:v>
                </c:pt>
                <c:pt idx="367">
                  <c:v>1.8</c:v>
                </c:pt>
                <c:pt idx="368">
                  <c:v>0.8</c:v>
                </c:pt>
                <c:pt idx="369">
                  <c:v>2.2000000000000002</c:v>
                </c:pt>
                <c:pt idx="370">
                  <c:v>1.6</c:v>
                </c:pt>
                <c:pt idx="371">
                  <c:v>1.6</c:v>
                </c:pt>
                <c:pt idx="372">
                  <c:v>1.2</c:v>
                </c:pt>
                <c:pt idx="373">
                  <c:v>0.8</c:v>
                </c:pt>
                <c:pt idx="374">
                  <c:v>1.8</c:v>
                </c:pt>
                <c:pt idx="375">
                  <c:v>1.4</c:v>
                </c:pt>
                <c:pt idx="376">
                  <c:v>2.4</c:v>
                </c:pt>
                <c:pt idx="377">
                  <c:v>1</c:v>
                </c:pt>
                <c:pt idx="378">
                  <c:v>2.2000000000000002</c:v>
                </c:pt>
                <c:pt idx="379">
                  <c:v>0.8</c:v>
                </c:pt>
                <c:pt idx="380">
                  <c:v>0.6</c:v>
                </c:pt>
                <c:pt idx="381">
                  <c:v>2.4</c:v>
                </c:pt>
                <c:pt idx="382">
                  <c:v>0.8</c:v>
                </c:pt>
                <c:pt idx="383">
                  <c:v>2.2000000000000002</c:v>
                </c:pt>
                <c:pt idx="384">
                  <c:v>2.2000000000000002</c:v>
                </c:pt>
                <c:pt idx="385">
                  <c:v>0.6</c:v>
                </c:pt>
                <c:pt idx="386">
                  <c:v>1.2</c:v>
                </c:pt>
                <c:pt idx="387">
                  <c:v>0.8</c:v>
                </c:pt>
                <c:pt idx="388">
                  <c:v>0.2</c:v>
                </c:pt>
                <c:pt idx="389">
                  <c:v>1.8</c:v>
                </c:pt>
                <c:pt idx="390">
                  <c:v>1</c:v>
                </c:pt>
                <c:pt idx="391">
                  <c:v>0.6</c:v>
                </c:pt>
                <c:pt idx="392">
                  <c:v>1.2</c:v>
                </c:pt>
                <c:pt idx="393">
                  <c:v>1.4</c:v>
                </c:pt>
                <c:pt idx="394">
                  <c:v>1.6</c:v>
                </c:pt>
                <c:pt idx="395">
                  <c:v>0.8</c:v>
                </c:pt>
                <c:pt idx="396">
                  <c:v>0.6</c:v>
                </c:pt>
                <c:pt idx="397">
                  <c:v>1.8</c:v>
                </c:pt>
                <c:pt idx="398">
                  <c:v>2.4</c:v>
                </c:pt>
                <c:pt idx="399">
                  <c:v>0.4</c:v>
                </c:pt>
                <c:pt idx="400">
                  <c:v>1</c:v>
                </c:pt>
                <c:pt idx="401">
                  <c:v>1</c:v>
                </c:pt>
                <c:pt idx="402">
                  <c:v>0.2</c:v>
                </c:pt>
                <c:pt idx="403">
                  <c:v>0.4</c:v>
                </c:pt>
                <c:pt idx="404">
                  <c:v>1</c:v>
                </c:pt>
                <c:pt idx="405">
                  <c:v>1.8</c:v>
                </c:pt>
                <c:pt idx="406">
                  <c:v>0.8</c:v>
                </c:pt>
                <c:pt idx="407">
                  <c:v>0.6</c:v>
                </c:pt>
                <c:pt idx="408">
                  <c:v>1.2</c:v>
                </c:pt>
                <c:pt idx="409">
                  <c:v>0.4</c:v>
                </c:pt>
                <c:pt idx="410">
                  <c:v>0.6</c:v>
                </c:pt>
                <c:pt idx="411">
                  <c:v>1.4</c:v>
                </c:pt>
                <c:pt idx="412">
                  <c:v>2</c:v>
                </c:pt>
                <c:pt idx="413">
                  <c:v>0.2</c:v>
                </c:pt>
                <c:pt idx="414">
                  <c:v>1.6</c:v>
                </c:pt>
                <c:pt idx="415">
                  <c:v>0.4</c:v>
                </c:pt>
                <c:pt idx="416">
                  <c:v>2.4</c:v>
                </c:pt>
                <c:pt idx="417">
                  <c:v>1</c:v>
                </c:pt>
                <c:pt idx="418">
                  <c:v>1</c:v>
                </c:pt>
                <c:pt idx="419">
                  <c:v>1.4</c:v>
                </c:pt>
                <c:pt idx="420">
                  <c:v>1.4</c:v>
                </c:pt>
                <c:pt idx="421">
                  <c:v>0.8</c:v>
                </c:pt>
                <c:pt idx="422">
                  <c:v>0.8</c:v>
                </c:pt>
                <c:pt idx="423">
                  <c:v>0.8</c:v>
                </c:pt>
                <c:pt idx="424">
                  <c:v>2.2000000000000002</c:v>
                </c:pt>
                <c:pt idx="425">
                  <c:v>1.8</c:v>
                </c:pt>
                <c:pt idx="426">
                  <c:v>1</c:v>
                </c:pt>
                <c:pt idx="427">
                  <c:v>1.6</c:v>
                </c:pt>
                <c:pt idx="428">
                  <c:v>0.6</c:v>
                </c:pt>
                <c:pt idx="429">
                  <c:v>2</c:v>
                </c:pt>
                <c:pt idx="430">
                  <c:v>0.6</c:v>
                </c:pt>
                <c:pt idx="431">
                  <c:v>1.2</c:v>
                </c:pt>
                <c:pt idx="432">
                  <c:v>0.6</c:v>
                </c:pt>
                <c:pt idx="433">
                  <c:v>2.4</c:v>
                </c:pt>
                <c:pt idx="434">
                  <c:v>1</c:v>
                </c:pt>
                <c:pt idx="435">
                  <c:v>2.2000000000000002</c:v>
                </c:pt>
                <c:pt idx="436">
                  <c:v>1.6</c:v>
                </c:pt>
                <c:pt idx="437">
                  <c:v>1.6</c:v>
                </c:pt>
                <c:pt idx="438">
                  <c:v>0.6</c:v>
                </c:pt>
                <c:pt idx="439">
                  <c:v>1.2</c:v>
                </c:pt>
                <c:pt idx="440">
                  <c:v>0.8</c:v>
                </c:pt>
                <c:pt idx="441">
                  <c:v>1.4</c:v>
                </c:pt>
                <c:pt idx="442">
                  <c:v>0.6</c:v>
                </c:pt>
                <c:pt idx="443">
                  <c:v>1.2</c:v>
                </c:pt>
                <c:pt idx="444">
                  <c:v>1.8</c:v>
                </c:pt>
                <c:pt idx="445">
                  <c:v>2.4</c:v>
                </c:pt>
                <c:pt idx="446">
                  <c:v>1.4</c:v>
                </c:pt>
                <c:pt idx="447">
                  <c:v>1.6</c:v>
                </c:pt>
                <c:pt idx="448">
                  <c:v>1</c:v>
                </c:pt>
                <c:pt idx="449">
                  <c:v>2.8</c:v>
                </c:pt>
                <c:pt idx="450">
                  <c:v>1.2</c:v>
                </c:pt>
                <c:pt idx="451">
                  <c:v>0.6</c:v>
                </c:pt>
                <c:pt idx="452">
                  <c:v>3.4</c:v>
                </c:pt>
                <c:pt idx="453">
                  <c:v>1.2</c:v>
                </c:pt>
                <c:pt idx="454">
                  <c:v>2.2000000000000002</c:v>
                </c:pt>
                <c:pt idx="455">
                  <c:v>0.4</c:v>
                </c:pt>
                <c:pt idx="456">
                  <c:v>1</c:v>
                </c:pt>
                <c:pt idx="457">
                  <c:v>1.2</c:v>
                </c:pt>
                <c:pt idx="458">
                  <c:v>0.2</c:v>
                </c:pt>
                <c:pt idx="459">
                  <c:v>1.6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0</c:v>
                </c:pt>
                <c:pt idx="464">
                  <c:v>1.4</c:v>
                </c:pt>
                <c:pt idx="465">
                  <c:v>1.4</c:v>
                </c:pt>
                <c:pt idx="466">
                  <c:v>0.8</c:v>
                </c:pt>
                <c:pt idx="467">
                  <c:v>2.2000000000000002</c:v>
                </c:pt>
                <c:pt idx="468">
                  <c:v>2.2000000000000002</c:v>
                </c:pt>
                <c:pt idx="469">
                  <c:v>0.8</c:v>
                </c:pt>
                <c:pt idx="470">
                  <c:v>1.6</c:v>
                </c:pt>
                <c:pt idx="471">
                  <c:v>1</c:v>
                </c:pt>
                <c:pt idx="472">
                  <c:v>0.4</c:v>
                </c:pt>
                <c:pt idx="473">
                  <c:v>0.6</c:v>
                </c:pt>
                <c:pt idx="474">
                  <c:v>0.6</c:v>
                </c:pt>
                <c:pt idx="475">
                  <c:v>2</c:v>
                </c:pt>
                <c:pt idx="476">
                  <c:v>1.2</c:v>
                </c:pt>
                <c:pt idx="477">
                  <c:v>1.6</c:v>
                </c:pt>
                <c:pt idx="478">
                  <c:v>0.8</c:v>
                </c:pt>
                <c:pt idx="479">
                  <c:v>0.8</c:v>
                </c:pt>
                <c:pt idx="480">
                  <c:v>2.8</c:v>
                </c:pt>
                <c:pt idx="481">
                  <c:v>1.2</c:v>
                </c:pt>
                <c:pt idx="482">
                  <c:v>2.8</c:v>
                </c:pt>
                <c:pt idx="483">
                  <c:v>3</c:v>
                </c:pt>
                <c:pt idx="484">
                  <c:v>1</c:v>
                </c:pt>
                <c:pt idx="485">
                  <c:v>2</c:v>
                </c:pt>
                <c:pt idx="486">
                  <c:v>0.8</c:v>
                </c:pt>
                <c:pt idx="487">
                  <c:v>2.8</c:v>
                </c:pt>
                <c:pt idx="488">
                  <c:v>1.4</c:v>
                </c:pt>
                <c:pt idx="489">
                  <c:v>1</c:v>
                </c:pt>
                <c:pt idx="490">
                  <c:v>2.4</c:v>
                </c:pt>
                <c:pt idx="491">
                  <c:v>1</c:v>
                </c:pt>
                <c:pt idx="492">
                  <c:v>1.6</c:v>
                </c:pt>
                <c:pt idx="493">
                  <c:v>1.8</c:v>
                </c:pt>
                <c:pt idx="494">
                  <c:v>2.4</c:v>
                </c:pt>
                <c:pt idx="495">
                  <c:v>1</c:v>
                </c:pt>
                <c:pt idx="496">
                  <c:v>0.6</c:v>
                </c:pt>
                <c:pt idx="497">
                  <c:v>1.2</c:v>
                </c:pt>
                <c:pt idx="498">
                  <c:v>1.8</c:v>
                </c:pt>
                <c:pt idx="499">
                  <c:v>2.2000000000000002</c:v>
                </c:pt>
                <c:pt idx="500">
                  <c:v>1.8</c:v>
                </c:pt>
                <c:pt idx="501">
                  <c:v>2</c:v>
                </c:pt>
                <c:pt idx="502">
                  <c:v>1.6</c:v>
                </c:pt>
                <c:pt idx="503">
                  <c:v>1.2</c:v>
                </c:pt>
                <c:pt idx="504">
                  <c:v>0.6</c:v>
                </c:pt>
                <c:pt idx="505">
                  <c:v>0.8</c:v>
                </c:pt>
                <c:pt idx="506">
                  <c:v>0.4</c:v>
                </c:pt>
                <c:pt idx="507">
                  <c:v>0.8</c:v>
                </c:pt>
                <c:pt idx="508">
                  <c:v>0.2</c:v>
                </c:pt>
                <c:pt idx="509">
                  <c:v>0.6</c:v>
                </c:pt>
                <c:pt idx="510">
                  <c:v>1.4</c:v>
                </c:pt>
                <c:pt idx="511">
                  <c:v>1</c:v>
                </c:pt>
                <c:pt idx="512">
                  <c:v>0.2</c:v>
                </c:pt>
                <c:pt idx="513">
                  <c:v>2</c:v>
                </c:pt>
                <c:pt idx="514">
                  <c:v>1.6</c:v>
                </c:pt>
                <c:pt idx="515">
                  <c:v>1</c:v>
                </c:pt>
                <c:pt idx="516">
                  <c:v>1.4</c:v>
                </c:pt>
                <c:pt idx="517">
                  <c:v>2.2000000000000002</c:v>
                </c:pt>
                <c:pt idx="518">
                  <c:v>1.6</c:v>
                </c:pt>
                <c:pt idx="519">
                  <c:v>1.4</c:v>
                </c:pt>
                <c:pt idx="520">
                  <c:v>2</c:v>
                </c:pt>
                <c:pt idx="521">
                  <c:v>1</c:v>
                </c:pt>
                <c:pt idx="522">
                  <c:v>0.4</c:v>
                </c:pt>
                <c:pt idx="523">
                  <c:v>1.2</c:v>
                </c:pt>
                <c:pt idx="524">
                  <c:v>1.8</c:v>
                </c:pt>
                <c:pt idx="525">
                  <c:v>2.2000000000000002</c:v>
                </c:pt>
                <c:pt idx="526">
                  <c:v>1.4</c:v>
                </c:pt>
                <c:pt idx="527">
                  <c:v>1.6</c:v>
                </c:pt>
                <c:pt idx="528">
                  <c:v>0.8</c:v>
                </c:pt>
                <c:pt idx="529">
                  <c:v>0.6</c:v>
                </c:pt>
                <c:pt idx="530">
                  <c:v>1.4</c:v>
                </c:pt>
                <c:pt idx="531">
                  <c:v>1.4</c:v>
                </c:pt>
                <c:pt idx="532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6-4E52-8E15-3D23DEF9E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298367"/>
        <c:axId val="1115302527"/>
      </c:lineChart>
      <c:catAx>
        <c:axId val="111529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15302527"/>
        <c:crosses val="autoZero"/>
        <c:auto val="1"/>
        <c:lblAlgn val="ctr"/>
        <c:lblOffset val="100"/>
        <c:noMultiLvlLbl val="0"/>
      </c:catAx>
      <c:valAx>
        <c:axId val="111530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1529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Lr =</a:t>
            </a:r>
            <a:r>
              <a:rPr lang="en-US" baseline="0" dirty="0"/>
              <a:t> 0.00025, ADAM</a:t>
            </a:r>
            <a:endParaRPr lang="en-US" dirty="0"/>
          </a:p>
        </c:rich>
      </c:tx>
      <c:layout>
        <c:manualLayout>
          <c:xMode val="edge"/>
          <c:yMode val="edge"/>
          <c:x val="0.30252444265889028"/>
          <c:y val="0.11477975786667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Sheet1!$R$2:$R$664</c:f>
              <c:numCache>
                <c:formatCode>General</c:formatCode>
                <c:ptCount val="663"/>
                <c:pt idx="0">
                  <c:v>1.4</c:v>
                </c:pt>
                <c:pt idx="1">
                  <c:v>0.4</c:v>
                </c:pt>
                <c:pt idx="2">
                  <c:v>2.2000000000000002</c:v>
                </c:pt>
                <c:pt idx="3">
                  <c:v>1.8</c:v>
                </c:pt>
                <c:pt idx="4">
                  <c:v>1.2</c:v>
                </c:pt>
                <c:pt idx="5">
                  <c:v>2</c:v>
                </c:pt>
                <c:pt idx="6">
                  <c:v>1.6</c:v>
                </c:pt>
                <c:pt idx="7">
                  <c:v>0.8</c:v>
                </c:pt>
                <c:pt idx="8">
                  <c:v>1.8</c:v>
                </c:pt>
                <c:pt idx="9">
                  <c:v>1</c:v>
                </c:pt>
                <c:pt idx="10">
                  <c:v>1</c:v>
                </c:pt>
                <c:pt idx="11">
                  <c:v>2.6</c:v>
                </c:pt>
                <c:pt idx="12">
                  <c:v>1</c:v>
                </c:pt>
                <c:pt idx="13">
                  <c:v>1</c:v>
                </c:pt>
                <c:pt idx="14">
                  <c:v>1.2</c:v>
                </c:pt>
                <c:pt idx="15">
                  <c:v>0.6</c:v>
                </c:pt>
                <c:pt idx="16">
                  <c:v>1.2</c:v>
                </c:pt>
                <c:pt idx="17">
                  <c:v>1.2</c:v>
                </c:pt>
                <c:pt idx="18">
                  <c:v>1.6</c:v>
                </c:pt>
                <c:pt idx="19">
                  <c:v>1.6</c:v>
                </c:pt>
                <c:pt idx="20">
                  <c:v>0.8</c:v>
                </c:pt>
                <c:pt idx="21">
                  <c:v>1</c:v>
                </c:pt>
                <c:pt idx="22">
                  <c:v>1.8</c:v>
                </c:pt>
                <c:pt idx="23">
                  <c:v>2.2000000000000002</c:v>
                </c:pt>
                <c:pt idx="24">
                  <c:v>1.8</c:v>
                </c:pt>
                <c:pt idx="25">
                  <c:v>1.4</c:v>
                </c:pt>
                <c:pt idx="26">
                  <c:v>1.4</c:v>
                </c:pt>
                <c:pt idx="27">
                  <c:v>2.8</c:v>
                </c:pt>
                <c:pt idx="28">
                  <c:v>1.4</c:v>
                </c:pt>
                <c:pt idx="29">
                  <c:v>2</c:v>
                </c:pt>
                <c:pt idx="30">
                  <c:v>2.2000000000000002</c:v>
                </c:pt>
                <c:pt idx="31">
                  <c:v>1.2</c:v>
                </c:pt>
                <c:pt idx="32">
                  <c:v>0.8</c:v>
                </c:pt>
                <c:pt idx="33">
                  <c:v>2.4</c:v>
                </c:pt>
                <c:pt idx="34">
                  <c:v>2.6</c:v>
                </c:pt>
                <c:pt idx="35">
                  <c:v>1.6</c:v>
                </c:pt>
                <c:pt idx="36">
                  <c:v>2</c:v>
                </c:pt>
                <c:pt idx="37">
                  <c:v>1.6</c:v>
                </c:pt>
                <c:pt idx="38">
                  <c:v>1</c:v>
                </c:pt>
                <c:pt idx="39">
                  <c:v>0.4</c:v>
                </c:pt>
                <c:pt idx="40">
                  <c:v>1</c:v>
                </c:pt>
                <c:pt idx="41">
                  <c:v>2.6</c:v>
                </c:pt>
                <c:pt idx="42">
                  <c:v>1.4</c:v>
                </c:pt>
                <c:pt idx="43">
                  <c:v>2</c:v>
                </c:pt>
                <c:pt idx="44">
                  <c:v>1.8</c:v>
                </c:pt>
                <c:pt idx="45">
                  <c:v>2.2000000000000002</c:v>
                </c:pt>
                <c:pt idx="46">
                  <c:v>1.8</c:v>
                </c:pt>
                <c:pt idx="47">
                  <c:v>2.2000000000000002</c:v>
                </c:pt>
                <c:pt idx="48">
                  <c:v>2.6</c:v>
                </c:pt>
                <c:pt idx="49">
                  <c:v>1.6</c:v>
                </c:pt>
                <c:pt idx="50">
                  <c:v>1</c:v>
                </c:pt>
                <c:pt idx="51">
                  <c:v>0.6</c:v>
                </c:pt>
                <c:pt idx="52">
                  <c:v>2.2000000000000002</c:v>
                </c:pt>
                <c:pt idx="53">
                  <c:v>2</c:v>
                </c:pt>
                <c:pt idx="54">
                  <c:v>2.2000000000000002</c:v>
                </c:pt>
                <c:pt idx="55">
                  <c:v>2.6</c:v>
                </c:pt>
                <c:pt idx="56">
                  <c:v>2.4</c:v>
                </c:pt>
                <c:pt idx="57">
                  <c:v>1.2</c:v>
                </c:pt>
                <c:pt idx="58">
                  <c:v>1.8</c:v>
                </c:pt>
                <c:pt idx="59">
                  <c:v>1.2</c:v>
                </c:pt>
                <c:pt idx="60">
                  <c:v>1.6</c:v>
                </c:pt>
                <c:pt idx="61">
                  <c:v>1.8</c:v>
                </c:pt>
                <c:pt idx="62">
                  <c:v>1.8</c:v>
                </c:pt>
                <c:pt idx="63">
                  <c:v>0.8</c:v>
                </c:pt>
                <c:pt idx="64">
                  <c:v>0.4</c:v>
                </c:pt>
                <c:pt idx="65">
                  <c:v>2.4</c:v>
                </c:pt>
                <c:pt idx="66">
                  <c:v>1.2</c:v>
                </c:pt>
                <c:pt idx="67">
                  <c:v>1</c:v>
                </c:pt>
                <c:pt idx="68">
                  <c:v>1.2</c:v>
                </c:pt>
                <c:pt idx="69">
                  <c:v>1.8</c:v>
                </c:pt>
                <c:pt idx="70">
                  <c:v>0.8</c:v>
                </c:pt>
                <c:pt idx="71">
                  <c:v>2.4</c:v>
                </c:pt>
                <c:pt idx="72">
                  <c:v>0.6</c:v>
                </c:pt>
                <c:pt idx="73">
                  <c:v>1.8</c:v>
                </c:pt>
                <c:pt idx="74">
                  <c:v>0.8</c:v>
                </c:pt>
                <c:pt idx="75">
                  <c:v>1</c:v>
                </c:pt>
                <c:pt idx="76">
                  <c:v>2.2000000000000002</c:v>
                </c:pt>
                <c:pt idx="77">
                  <c:v>1.8</c:v>
                </c:pt>
                <c:pt idx="78">
                  <c:v>1.4</c:v>
                </c:pt>
                <c:pt idx="79">
                  <c:v>1.6</c:v>
                </c:pt>
                <c:pt idx="80">
                  <c:v>0.8</c:v>
                </c:pt>
                <c:pt idx="81">
                  <c:v>2.2000000000000002</c:v>
                </c:pt>
                <c:pt idx="82">
                  <c:v>1</c:v>
                </c:pt>
                <c:pt idx="83">
                  <c:v>0.8</c:v>
                </c:pt>
                <c:pt idx="84">
                  <c:v>0.8</c:v>
                </c:pt>
                <c:pt idx="85">
                  <c:v>1.8</c:v>
                </c:pt>
                <c:pt idx="86">
                  <c:v>1</c:v>
                </c:pt>
                <c:pt idx="87">
                  <c:v>1.6</c:v>
                </c:pt>
                <c:pt idx="88">
                  <c:v>0.6</c:v>
                </c:pt>
                <c:pt idx="89">
                  <c:v>1.4</c:v>
                </c:pt>
                <c:pt idx="90">
                  <c:v>2</c:v>
                </c:pt>
                <c:pt idx="91">
                  <c:v>1.4</c:v>
                </c:pt>
                <c:pt idx="92">
                  <c:v>0.4</c:v>
                </c:pt>
                <c:pt idx="93">
                  <c:v>1</c:v>
                </c:pt>
                <c:pt idx="94">
                  <c:v>0.6</c:v>
                </c:pt>
                <c:pt idx="95">
                  <c:v>0.6</c:v>
                </c:pt>
                <c:pt idx="96">
                  <c:v>1.2</c:v>
                </c:pt>
                <c:pt idx="97">
                  <c:v>1.4</c:v>
                </c:pt>
                <c:pt idx="98">
                  <c:v>3</c:v>
                </c:pt>
                <c:pt idx="99">
                  <c:v>1.4</c:v>
                </c:pt>
                <c:pt idx="100">
                  <c:v>1.2</c:v>
                </c:pt>
                <c:pt idx="101">
                  <c:v>2</c:v>
                </c:pt>
                <c:pt idx="102">
                  <c:v>0.8</c:v>
                </c:pt>
                <c:pt idx="103">
                  <c:v>1.4</c:v>
                </c:pt>
                <c:pt idx="104">
                  <c:v>1.2</c:v>
                </c:pt>
                <c:pt idx="105">
                  <c:v>1.8</c:v>
                </c:pt>
                <c:pt idx="106">
                  <c:v>1</c:v>
                </c:pt>
                <c:pt idx="107">
                  <c:v>1.4</c:v>
                </c:pt>
                <c:pt idx="108">
                  <c:v>1.4</c:v>
                </c:pt>
                <c:pt idx="109">
                  <c:v>1.2</c:v>
                </c:pt>
                <c:pt idx="110">
                  <c:v>0.6</c:v>
                </c:pt>
                <c:pt idx="111">
                  <c:v>0.6</c:v>
                </c:pt>
                <c:pt idx="112">
                  <c:v>2.4</c:v>
                </c:pt>
                <c:pt idx="113">
                  <c:v>1.2</c:v>
                </c:pt>
                <c:pt idx="114">
                  <c:v>2.4</c:v>
                </c:pt>
                <c:pt idx="115">
                  <c:v>1.6</c:v>
                </c:pt>
                <c:pt idx="116">
                  <c:v>1.2</c:v>
                </c:pt>
                <c:pt idx="117">
                  <c:v>1.4</c:v>
                </c:pt>
                <c:pt idx="118">
                  <c:v>2.8</c:v>
                </c:pt>
                <c:pt idx="119">
                  <c:v>0.8</c:v>
                </c:pt>
                <c:pt idx="120">
                  <c:v>0.8</c:v>
                </c:pt>
                <c:pt idx="121">
                  <c:v>2.6</c:v>
                </c:pt>
                <c:pt idx="122">
                  <c:v>1</c:v>
                </c:pt>
                <c:pt idx="123">
                  <c:v>1</c:v>
                </c:pt>
                <c:pt idx="124">
                  <c:v>1.8</c:v>
                </c:pt>
                <c:pt idx="125">
                  <c:v>1.4</c:v>
                </c:pt>
                <c:pt idx="126">
                  <c:v>0.6</c:v>
                </c:pt>
                <c:pt idx="127">
                  <c:v>1.6</c:v>
                </c:pt>
                <c:pt idx="128">
                  <c:v>1.6</c:v>
                </c:pt>
                <c:pt idx="129">
                  <c:v>1.8</c:v>
                </c:pt>
                <c:pt idx="130">
                  <c:v>1.4</c:v>
                </c:pt>
                <c:pt idx="131">
                  <c:v>0.8</c:v>
                </c:pt>
                <c:pt idx="132">
                  <c:v>2.2000000000000002</c:v>
                </c:pt>
                <c:pt idx="133">
                  <c:v>0.8</c:v>
                </c:pt>
                <c:pt idx="134">
                  <c:v>1</c:v>
                </c:pt>
                <c:pt idx="135">
                  <c:v>1.4</c:v>
                </c:pt>
                <c:pt idx="136">
                  <c:v>2.2000000000000002</c:v>
                </c:pt>
                <c:pt idx="137">
                  <c:v>1.2</c:v>
                </c:pt>
                <c:pt idx="138">
                  <c:v>0.6</c:v>
                </c:pt>
                <c:pt idx="139">
                  <c:v>1.2</c:v>
                </c:pt>
                <c:pt idx="140">
                  <c:v>1.4</c:v>
                </c:pt>
                <c:pt idx="141">
                  <c:v>1.6</c:v>
                </c:pt>
                <c:pt idx="142">
                  <c:v>2</c:v>
                </c:pt>
                <c:pt idx="143">
                  <c:v>0.6</c:v>
                </c:pt>
                <c:pt idx="144">
                  <c:v>1.2</c:v>
                </c:pt>
                <c:pt idx="145">
                  <c:v>1.2</c:v>
                </c:pt>
                <c:pt idx="146">
                  <c:v>0.4</c:v>
                </c:pt>
                <c:pt idx="147">
                  <c:v>2.2000000000000002</c:v>
                </c:pt>
                <c:pt idx="148">
                  <c:v>1.2</c:v>
                </c:pt>
                <c:pt idx="149">
                  <c:v>0.8</c:v>
                </c:pt>
                <c:pt idx="150">
                  <c:v>1.2</c:v>
                </c:pt>
                <c:pt idx="151">
                  <c:v>1.2</c:v>
                </c:pt>
                <c:pt idx="152">
                  <c:v>1.2</c:v>
                </c:pt>
                <c:pt idx="153">
                  <c:v>0.6</c:v>
                </c:pt>
                <c:pt idx="154">
                  <c:v>2.6</c:v>
                </c:pt>
                <c:pt idx="155">
                  <c:v>0.6</c:v>
                </c:pt>
                <c:pt idx="156">
                  <c:v>1.2</c:v>
                </c:pt>
                <c:pt idx="157">
                  <c:v>1.4</c:v>
                </c:pt>
                <c:pt idx="158">
                  <c:v>2</c:v>
                </c:pt>
                <c:pt idx="159">
                  <c:v>1.2</c:v>
                </c:pt>
                <c:pt idx="160">
                  <c:v>2.2000000000000002</c:v>
                </c:pt>
                <c:pt idx="161">
                  <c:v>2.4</c:v>
                </c:pt>
                <c:pt idx="162">
                  <c:v>0.8</c:v>
                </c:pt>
                <c:pt idx="163">
                  <c:v>2</c:v>
                </c:pt>
                <c:pt idx="164">
                  <c:v>1.2</c:v>
                </c:pt>
                <c:pt idx="165">
                  <c:v>1.6</c:v>
                </c:pt>
                <c:pt idx="166">
                  <c:v>1.8</c:v>
                </c:pt>
                <c:pt idx="167">
                  <c:v>0.8</c:v>
                </c:pt>
                <c:pt idx="168">
                  <c:v>1.2</c:v>
                </c:pt>
                <c:pt idx="169">
                  <c:v>0.2</c:v>
                </c:pt>
                <c:pt idx="170">
                  <c:v>0.4</c:v>
                </c:pt>
                <c:pt idx="171">
                  <c:v>0</c:v>
                </c:pt>
                <c:pt idx="172">
                  <c:v>1.4</c:v>
                </c:pt>
                <c:pt idx="173">
                  <c:v>1.6</c:v>
                </c:pt>
                <c:pt idx="174">
                  <c:v>1.6</c:v>
                </c:pt>
                <c:pt idx="175">
                  <c:v>1.8</c:v>
                </c:pt>
                <c:pt idx="176">
                  <c:v>1.4</c:v>
                </c:pt>
                <c:pt idx="177">
                  <c:v>0.8</c:v>
                </c:pt>
                <c:pt idx="178">
                  <c:v>1</c:v>
                </c:pt>
                <c:pt idx="179">
                  <c:v>0.8</c:v>
                </c:pt>
                <c:pt idx="180">
                  <c:v>2.4</c:v>
                </c:pt>
                <c:pt idx="181">
                  <c:v>1.2</c:v>
                </c:pt>
                <c:pt idx="182">
                  <c:v>1.2</c:v>
                </c:pt>
                <c:pt idx="183">
                  <c:v>1.2</c:v>
                </c:pt>
                <c:pt idx="184">
                  <c:v>1.2</c:v>
                </c:pt>
                <c:pt idx="185">
                  <c:v>1.2</c:v>
                </c:pt>
                <c:pt idx="186">
                  <c:v>0.6</c:v>
                </c:pt>
                <c:pt idx="187">
                  <c:v>1</c:v>
                </c:pt>
                <c:pt idx="188">
                  <c:v>1.8</c:v>
                </c:pt>
                <c:pt idx="189">
                  <c:v>3.6</c:v>
                </c:pt>
                <c:pt idx="190">
                  <c:v>1</c:v>
                </c:pt>
                <c:pt idx="191">
                  <c:v>0.8</c:v>
                </c:pt>
                <c:pt idx="192">
                  <c:v>2.6</c:v>
                </c:pt>
                <c:pt idx="193">
                  <c:v>1.4</c:v>
                </c:pt>
                <c:pt idx="194">
                  <c:v>2</c:v>
                </c:pt>
                <c:pt idx="195">
                  <c:v>0.2</c:v>
                </c:pt>
                <c:pt idx="196">
                  <c:v>2</c:v>
                </c:pt>
                <c:pt idx="197">
                  <c:v>1</c:v>
                </c:pt>
                <c:pt idx="198">
                  <c:v>1.2</c:v>
                </c:pt>
                <c:pt idx="199">
                  <c:v>1.8</c:v>
                </c:pt>
                <c:pt idx="200">
                  <c:v>1.4</c:v>
                </c:pt>
                <c:pt idx="201">
                  <c:v>1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0.6</c:v>
                </c:pt>
                <c:pt idx="206">
                  <c:v>2.4</c:v>
                </c:pt>
                <c:pt idx="207">
                  <c:v>1.2</c:v>
                </c:pt>
                <c:pt idx="208">
                  <c:v>1.4</c:v>
                </c:pt>
                <c:pt idx="209">
                  <c:v>1.2</c:v>
                </c:pt>
                <c:pt idx="210">
                  <c:v>2</c:v>
                </c:pt>
                <c:pt idx="211">
                  <c:v>1.4</c:v>
                </c:pt>
                <c:pt idx="212">
                  <c:v>1</c:v>
                </c:pt>
                <c:pt idx="213">
                  <c:v>2.2000000000000002</c:v>
                </c:pt>
                <c:pt idx="214">
                  <c:v>2</c:v>
                </c:pt>
                <c:pt idx="215">
                  <c:v>1</c:v>
                </c:pt>
                <c:pt idx="216">
                  <c:v>1.2</c:v>
                </c:pt>
                <c:pt idx="217">
                  <c:v>0.6</c:v>
                </c:pt>
                <c:pt idx="218">
                  <c:v>1.4</c:v>
                </c:pt>
                <c:pt idx="219">
                  <c:v>2.8</c:v>
                </c:pt>
                <c:pt idx="220">
                  <c:v>3.2</c:v>
                </c:pt>
                <c:pt idx="221">
                  <c:v>1.8</c:v>
                </c:pt>
                <c:pt idx="222">
                  <c:v>1.2</c:v>
                </c:pt>
                <c:pt idx="223">
                  <c:v>0.8</c:v>
                </c:pt>
                <c:pt idx="224">
                  <c:v>1.6</c:v>
                </c:pt>
                <c:pt idx="225">
                  <c:v>1</c:v>
                </c:pt>
                <c:pt idx="226">
                  <c:v>1.2</c:v>
                </c:pt>
                <c:pt idx="227">
                  <c:v>1</c:v>
                </c:pt>
                <c:pt idx="228">
                  <c:v>1</c:v>
                </c:pt>
                <c:pt idx="229">
                  <c:v>1.6</c:v>
                </c:pt>
                <c:pt idx="230">
                  <c:v>2.6</c:v>
                </c:pt>
                <c:pt idx="231">
                  <c:v>1</c:v>
                </c:pt>
                <c:pt idx="232">
                  <c:v>0.8</c:v>
                </c:pt>
                <c:pt idx="233">
                  <c:v>1.4</c:v>
                </c:pt>
                <c:pt idx="234">
                  <c:v>1</c:v>
                </c:pt>
                <c:pt idx="235">
                  <c:v>1.6</c:v>
                </c:pt>
                <c:pt idx="236">
                  <c:v>1.2</c:v>
                </c:pt>
                <c:pt idx="237">
                  <c:v>0.8</c:v>
                </c:pt>
                <c:pt idx="238">
                  <c:v>1</c:v>
                </c:pt>
                <c:pt idx="239">
                  <c:v>1.8</c:v>
                </c:pt>
                <c:pt idx="240">
                  <c:v>1</c:v>
                </c:pt>
                <c:pt idx="241">
                  <c:v>1</c:v>
                </c:pt>
                <c:pt idx="242">
                  <c:v>2</c:v>
                </c:pt>
                <c:pt idx="243">
                  <c:v>2.4</c:v>
                </c:pt>
                <c:pt idx="244">
                  <c:v>1.8</c:v>
                </c:pt>
                <c:pt idx="245">
                  <c:v>0.8</c:v>
                </c:pt>
                <c:pt idx="246">
                  <c:v>2</c:v>
                </c:pt>
                <c:pt idx="247">
                  <c:v>2.6</c:v>
                </c:pt>
                <c:pt idx="248">
                  <c:v>1.4</c:v>
                </c:pt>
                <c:pt idx="249">
                  <c:v>2</c:v>
                </c:pt>
                <c:pt idx="250">
                  <c:v>2</c:v>
                </c:pt>
                <c:pt idx="251">
                  <c:v>0.8</c:v>
                </c:pt>
                <c:pt idx="252">
                  <c:v>1</c:v>
                </c:pt>
                <c:pt idx="253">
                  <c:v>0.4</c:v>
                </c:pt>
                <c:pt idx="254">
                  <c:v>1.2</c:v>
                </c:pt>
                <c:pt idx="255">
                  <c:v>0.4</c:v>
                </c:pt>
                <c:pt idx="256">
                  <c:v>1.8</c:v>
                </c:pt>
                <c:pt idx="257">
                  <c:v>1.2</c:v>
                </c:pt>
                <c:pt idx="258">
                  <c:v>1.4</c:v>
                </c:pt>
                <c:pt idx="259">
                  <c:v>0.2</c:v>
                </c:pt>
                <c:pt idx="260">
                  <c:v>0.8</c:v>
                </c:pt>
                <c:pt idx="261">
                  <c:v>2.2000000000000002</c:v>
                </c:pt>
                <c:pt idx="262">
                  <c:v>0.8</c:v>
                </c:pt>
                <c:pt idx="263">
                  <c:v>2.2000000000000002</c:v>
                </c:pt>
                <c:pt idx="264">
                  <c:v>2.2000000000000002</c:v>
                </c:pt>
                <c:pt idx="265">
                  <c:v>0.6</c:v>
                </c:pt>
                <c:pt idx="266">
                  <c:v>1</c:v>
                </c:pt>
                <c:pt idx="267">
                  <c:v>2.4</c:v>
                </c:pt>
                <c:pt idx="268">
                  <c:v>1.8</c:v>
                </c:pt>
                <c:pt idx="269">
                  <c:v>1.6</c:v>
                </c:pt>
                <c:pt idx="270">
                  <c:v>1.2</c:v>
                </c:pt>
                <c:pt idx="271">
                  <c:v>1.2</c:v>
                </c:pt>
                <c:pt idx="272">
                  <c:v>2.6</c:v>
                </c:pt>
                <c:pt idx="273">
                  <c:v>2.2000000000000002</c:v>
                </c:pt>
                <c:pt idx="274">
                  <c:v>1</c:v>
                </c:pt>
                <c:pt idx="275">
                  <c:v>1.6</c:v>
                </c:pt>
                <c:pt idx="276">
                  <c:v>2.6</c:v>
                </c:pt>
                <c:pt idx="277">
                  <c:v>1.6</c:v>
                </c:pt>
                <c:pt idx="278">
                  <c:v>1.6</c:v>
                </c:pt>
                <c:pt idx="279">
                  <c:v>1.6</c:v>
                </c:pt>
                <c:pt idx="280">
                  <c:v>0.6</c:v>
                </c:pt>
                <c:pt idx="281">
                  <c:v>2.6</c:v>
                </c:pt>
                <c:pt idx="282">
                  <c:v>1</c:v>
                </c:pt>
                <c:pt idx="283">
                  <c:v>1.4</c:v>
                </c:pt>
                <c:pt idx="284">
                  <c:v>1.6</c:v>
                </c:pt>
                <c:pt idx="285">
                  <c:v>0</c:v>
                </c:pt>
                <c:pt idx="286">
                  <c:v>2.6</c:v>
                </c:pt>
                <c:pt idx="287">
                  <c:v>1.6</c:v>
                </c:pt>
                <c:pt idx="288">
                  <c:v>1.8</c:v>
                </c:pt>
                <c:pt idx="289">
                  <c:v>2</c:v>
                </c:pt>
                <c:pt idx="290">
                  <c:v>1.4</c:v>
                </c:pt>
                <c:pt idx="291">
                  <c:v>2.2000000000000002</c:v>
                </c:pt>
                <c:pt idx="292">
                  <c:v>0.6</c:v>
                </c:pt>
                <c:pt idx="293">
                  <c:v>1.6</c:v>
                </c:pt>
                <c:pt idx="294">
                  <c:v>1.6</c:v>
                </c:pt>
                <c:pt idx="295">
                  <c:v>0.8</c:v>
                </c:pt>
                <c:pt idx="296">
                  <c:v>2.2000000000000002</c:v>
                </c:pt>
                <c:pt idx="297">
                  <c:v>2.8</c:v>
                </c:pt>
                <c:pt idx="298">
                  <c:v>1.8</c:v>
                </c:pt>
                <c:pt idx="299">
                  <c:v>1.6</c:v>
                </c:pt>
                <c:pt idx="300">
                  <c:v>1.8</c:v>
                </c:pt>
                <c:pt idx="301">
                  <c:v>1.8</c:v>
                </c:pt>
                <c:pt idx="302">
                  <c:v>1.4</c:v>
                </c:pt>
                <c:pt idx="303">
                  <c:v>0.8</c:v>
                </c:pt>
                <c:pt idx="304">
                  <c:v>1.2</c:v>
                </c:pt>
                <c:pt idx="305">
                  <c:v>0.6</c:v>
                </c:pt>
                <c:pt idx="306">
                  <c:v>1.8</c:v>
                </c:pt>
                <c:pt idx="307">
                  <c:v>1.4</c:v>
                </c:pt>
                <c:pt idx="308">
                  <c:v>0.2</c:v>
                </c:pt>
                <c:pt idx="309">
                  <c:v>2</c:v>
                </c:pt>
                <c:pt idx="310">
                  <c:v>1.6</c:v>
                </c:pt>
                <c:pt idx="311">
                  <c:v>0.4</c:v>
                </c:pt>
                <c:pt idx="312">
                  <c:v>1</c:v>
                </c:pt>
                <c:pt idx="313">
                  <c:v>1</c:v>
                </c:pt>
                <c:pt idx="314">
                  <c:v>0.6</c:v>
                </c:pt>
                <c:pt idx="315">
                  <c:v>2</c:v>
                </c:pt>
                <c:pt idx="316">
                  <c:v>2.6</c:v>
                </c:pt>
                <c:pt idx="317">
                  <c:v>2</c:v>
                </c:pt>
                <c:pt idx="318">
                  <c:v>3</c:v>
                </c:pt>
                <c:pt idx="319">
                  <c:v>1.6</c:v>
                </c:pt>
                <c:pt idx="320">
                  <c:v>2.2000000000000002</c:v>
                </c:pt>
                <c:pt idx="321">
                  <c:v>1.6</c:v>
                </c:pt>
                <c:pt idx="322">
                  <c:v>2.8</c:v>
                </c:pt>
                <c:pt idx="323">
                  <c:v>1.8</c:v>
                </c:pt>
                <c:pt idx="324">
                  <c:v>1.2</c:v>
                </c:pt>
                <c:pt idx="325">
                  <c:v>2.4</c:v>
                </c:pt>
                <c:pt idx="326">
                  <c:v>1.2</c:v>
                </c:pt>
                <c:pt idx="327">
                  <c:v>1</c:v>
                </c:pt>
                <c:pt idx="328">
                  <c:v>2</c:v>
                </c:pt>
                <c:pt idx="329">
                  <c:v>1.8</c:v>
                </c:pt>
                <c:pt idx="330">
                  <c:v>1.6</c:v>
                </c:pt>
                <c:pt idx="331">
                  <c:v>1</c:v>
                </c:pt>
                <c:pt idx="332">
                  <c:v>1.2</c:v>
                </c:pt>
                <c:pt idx="333">
                  <c:v>2.6</c:v>
                </c:pt>
                <c:pt idx="334">
                  <c:v>2.6</c:v>
                </c:pt>
                <c:pt idx="335">
                  <c:v>0.8</c:v>
                </c:pt>
                <c:pt idx="336">
                  <c:v>1.8</c:v>
                </c:pt>
                <c:pt idx="337">
                  <c:v>3.4</c:v>
                </c:pt>
                <c:pt idx="338">
                  <c:v>1.8</c:v>
                </c:pt>
                <c:pt idx="339">
                  <c:v>2</c:v>
                </c:pt>
                <c:pt idx="340">
                  <c:v>1</c:v>
                </c:pt>
                <c:pt idx="341">
                  <c:v>2.2000000000000002</c:v>
                </c:pt>
                <c:pt idx="342">
                  <c:v>2.4</c:v>
                </c:pt>
                <c:pt idx="343">
                  <c:v>2</c:v>
                </c:pt>
                <c:pt idx="344">
                  <c:v>1.2</c:v>
                </c:pt>
                <c:pt idx="345">
                  <c:v>1</c:v>
                </c:pt>
                <c:pt idx="346">
                  <c:v>1.8</c:v>
                </c:pt>
                <c:pt idx="347">
                  <c:v>1.6</c:v>
                </c:pt>
                <c:pt idx="348">
                  <c:v>0.8</c:v>
                </c:pt>
                <c:pt idx="349">
                  <c:v>1.2</c:v>
                </c:pt>
                <c:pt idx="350">
                  <c:v>1.8</c:v>
                </c:pt>
                <c:pt idx="351">
                  <c:v>2</c:v>
                </c:pt>
                <c:pt idx="352">
                  <c:v>1.6</c:v>
                </c:pt>
                <c:pt idx="353">
                  <c:v>0.8</c:v>
                </c:pt>
                <c:pt idx="354">
                  <c:v>1.2</c:v>
                </c:pt>
                <c:pt idx="355">
                  <c:v>1.2</c:v>
                </c:pt>
                <c:pt idx="356">
                  <c:v>1.8</c:v>
                </c:pt>
                <c:pt idx="357">
                  <c:v>0.4</c:v>
                </c:pt>
                <c:pt idx="358">
                  <c:v>0.8</c:v>
                </c:pt>
                <c:pt idx="359">
                  <c:v>2.2000000000000002</c:v>
                </c:pt>
                <c:pt idx="360">
                  <c:v>0.8</c:v>
                </c:pt>
                <c:pt idx="361">
                  <c:v>1.8</c:v>
                </c:pt>
                <c:pt idx="362">
                  <c:v>1.6</c:v>
                </c:pt>
                <c:pt idx="363">
                  <c:v>1.2</c:v>
                </c:pt>
                <c:pt idx="364">
                  <c:v>1.4</c:v>
                </c:pt>
                <c:pt idx="365">
                  <c:v>1.8</c:v>
                </c:pt>
                <c:pt idx="366">
                  <c:v>0.8</c:v>
                </c:pt>
                <c:pt idx="367">
                  <c:v>0.4</c:v>
                </c:pt>
                <c:pt idx="368">
                  <c:v>0.2</c:v>
                </c:pt>
                <c:pt idx="369">
                  <c:v>1.8</c:v>
                </c:pt>
                <c:pt idx="370">
                  <c:v>1.2</c:v>
                </c:pt>
                <c:pt idx="371">
                  <c:v>1</c:v>
                </c:pt>
                <c:pt idx="372">
                  <c:v>0.8</c:v>
                </c:pt>
                <c:pt idx="373">
                  <c:v>1.2</c:v>
                </c:pt>
                <c:pt idx="374">
                  <c:v>1.2</c:v>
                </c:pt>
                <c:pt idx="375">
                  <c:v>2</c:v>
                </c:pt>
                <c:pt idx="376">
                  <c:v>1</c:v>
                </c:pt>
                <c:pt idx="377">
                  <c:v>2</c:v>
                </c:pt>
                <c:pt idx="378">
                  <c:v>1.4</c:v>
                </c:pt>
                <c:pt idx="379">
                  <c:v>2</c:v>
                </c:pt>
                <c:pt idx="380">
                  <c:v>0.8</c:v>
                </c:pt>
                <c:pt idx="381">
                  <c:v>1.6</c:v>
                </c:pt>
                <c:pt idx="382">
                  <c:v>2</c:v>
                </c:pt>
                <c:pt idx="383">
                  <c:v>0.8</c:v>
                </c:pt>
                <c:pt idx="384">
                  <c:v>1.8</c:v>
                </c:pt>
                <c:pt idx="385">
                  <c:v>2.8</c:v>
                </c:pt>
                <c:pt idx="386">
                  <c:v>1.6</c:v>
                </c:pt>
                <c:pt idx="387">
                  <c:v>3.4</c:v>
                </c:pt>
                <c:pt idx="388">
                  <c:v>0.8</c:v>
                </c:pt>
                <c:pt idx="389">
                  <c:v>1</c:v>
                </c:pt>
                <c:pt idx="390">
                  <c:v>0.6</c:v>
                </c:pt>
                <c:pt idx="391">
                  <c:v>1</c:v>
                </c:pt>
                <c:pt idx="392">
                  <c:v>1</c:v>
                </c:pt>
                <c:pt idx="393">
                  <c:v>0.4</c:v>
                </c:pt>
                <c:pt idx="394">
                  <c:v>0.8</c:v>
                </c:pt>
                <c:pt idx="395">
                  <c:v>1</c:v>
                </c:pt>
                <c:pt idx="396">
                  <c:v>2.2000000000000002</c:v>
                </c:pt>
                <c:pt idx="397">
                  <c:v>2.8</c:v>
                </c:pt>
                <c:pt idx="398">
                  <c:v>1.2</c:v>
                </c:pt>
                <c:pt idx="399">
                  <c:v>2.2000000000000002</c:v>
                </c:pt>
                <c:pt idx="400">
                  <c:v>1</c:v>
                </c:pt>
                <c:pt idx="401">
                  <c:v>1.8</c:v>
                </c:pt>
                <c:pt idx="402">
                  <c:v>1.8</c:v>
                </c:pt>
                <c:pt idx="403">
                  <c:v>0.6</c:v>
                </c:pt>
                <c:pt idx="404">
                  <c:v>2.6</c:v>
                </c:pt>
                <c:pt idx="405">
                  <c:v>0.2</c:v>
                </c:pt>
                <c:pt idx="406">
                  <c:v>0.8</c:v>
                </c:pt>
                <c:pt idx="407">
                  <c:v>1.2</c:v>
                </c:pt>
                <c:pt idx="408">
                  <c:v>0.6</c:v>
                </c:pt>
                <c:pt idx="409">
                  <c:v>1.6</c:v>
                </c:pt>
                <c:pt idx="410">
                  <c:v>2</c:v>
                </c:pt>
                <c:pt idx="411">
                  <c:v>1.2</c:v>
                </c:pt>
                <c:pt idx="412">
                  <c:v>0.8</c:v>
                </c:pt>
                <c:pt idx="413">
                  <c:v>1</c:v>
                </c:pt>
                <c:pt idx="414">
                  <c:v>1.2</c:v>
                </c:pt>
                <c:pt idx="415">
                  <c:v>1.2</c:v>
                </c:pt>
                <c:pt idx="416">
                  <c:v>2</c:v>
                </c:pt>
                <c:pt idx="417">
                  <c:v>1</c:v>
                </c:pt>
                <c:pt idx="418">
                  <c:v>0.4</c:v>
                </c:pt>
                <c:pt idx="419">
                  <c:v>0.8</c:v>
                </c:pt>
                <c:pt idx="420">
                  <c:v>1</c:v>
                </c:pt>
                <c:pt idx="421">
                  <c:v>2</c:v>
                </c:pt>
                <c:pt idx="422">
                  <c:v>0.6</c:v>
                </c:pt>
                <c:pt idx="423">
                  <c:v>3.2</c:v>
                </c:pt>
                <c:pt idx="424">
                  <c:v>0.4</c:v>
                </c:pt>
                <c:pt idx="425">
                  <c:v>2.6</c:v>
                </c:pt>
                <c:pt idx="426">
                  <c:v>1.2</c:v>
                </c:pt>
                <c:pt idx="427">
                  <c:v>1.6</c:v>
                </c:pt>
                <c:pt idx="428">
                  <c:v>1.6</c:v>
                </c:pt>
                <c:pt idx="429">
                  <c:v>2.4</c:v>
                </c:pt>
                <c:pt idx="430">
                  <c:v>1.6</c:v>
                </c:pt>
                <c:pt idx="431">
                  <c:v>1.8</c:v>
                </c:pt>
                <c:pt idx="432">
                  <c:v>1.6</c:v>
                </c:pt>
                <c:pt idx="433">
                  <c:v>2.2000000000000002</c:v>
                </c:pt>
                <c:pt idx="434">
                  <c:v>1.2</c:v>
                </c:pt>
                <c:pt idx="435">
                  <c:v>1.6</c:v>
                </c:pt>
                <c:pt idx="436">
                  <c:v>0.8</c:v>
                </c:pt>
                <c:pt idx="437">
                  <c:v>1</c:v>
                </c:pt>
                <c:pt idx="438">
                  <c:v>0.8</c:v>
                </c:pt>
                <c:pt idx="439">
                  <c:v>1.6</c:v>
                </c:pt>
                <c:pt idx="440">
                  <c:v>2.2000000000000002</c:v>
                </c:pt>
                <c:pt idx="441">
                  <c:v>1.4</c:v>
                </c:pt>
                <c:pt idx="442">
                  <c:v>0.8</c:v>
                </c:pt>
                <c:pt idx="443">
                  <c:v>1.8</c:v>
                </c:pt>
                <c:pt idx="444">
                  <c:v>2.4</c:v>
                </c:pt>
                <c:pt idx="445">
                  <c:v>0.8</c:v>
                </c:pt>
                <c:pt idx="446">
                  <c:v>2</c:v>
                </c:pt>
                <c:pt idx="447">
                  <c:v>1.4</c:v>
                </c:pt>
                <c:pt idx="448">
                  <c:v>0.8</c:v>
                </c:pt>
                <c:pt idx="449">
                  <c:v>0.4</c:v>
                </c:pt>
                <c:pt idx="450">
                  <c:v>1.6</c:v>
                </c:pt>
                <c:pt idx="451">
                  <c:v>1.2</c:v>
                </c:pt>
                <c:pt idx="452">
                  <c:v>1.6</c:v>
                </c:pt>
                <c:pt idx="453">
                  <c:v>2.6</c:v>
                </c:pt>
                <c:pt idx="454">
                  <c:v>1.8</c:v>
                </c:pt>
                <c:pt idx="455">
                  <c:v>2</c:v>
                </c:pt>
                <c:pt idx="456">
                  <c:v>1.2</c:v>
                </c:pt>
                <c:pt idx="457">
                  <c:v>0.8</c:v>
                </c:pt>
                <c:pt idx="458">
                  <c:v>1.8</c:v>
                </c:pt>
                <c:pt idx="459">
                  <c:v>1.6</c:v>
                </c:pt>
                <c:pt idx="460">
                  <c:v>2</c:v>
                </c:pt>
                <c:pt idx="461">
                  <c:v>2.6</c:v>
                </c:pt>
                <c:pt idx="462">
                  <c:v>1.8</c:v>
                </c:pt>
                <c:pt idx="463">
                  <c:v>1.2</c:v>
                </c:pt>
                <c:pt idx="464">
                  <c:v>1</c:v>
                </c:pt>
                <c:pt idx="465">
                  <c:v>1</c:v>
                </c:pt>
                <c:pt idx="466">
                  <c:v>1.6</c:v>
                </c:pt>
                <c:pt idx="467">
                  <c:v>1.6</c:v>
                </c:pt>
                <c:pt idx="468">
                  <c:v>2.4</c:v>
                </c:pt>
                <c:pt idx="469">
                  <c:v>1.2</c:v>
                </c:pt>
                <c:pt idx="470">
                  <c:v>1.4</c:v>
                </c:pt>
                <c:pt idx="471">
                  <c:v>2</c:v>
                </c:pt>
                <c:pt idx="472">
                  <c:v>0.4</c:v>
                </c:pt>
                <c:pt idx="473">
                  <c:v>1.8</c:v>
                </c:pt>
                <c:pt idx="474">
                  <c:v>1.2</c:v>
                </c:pt>
                <c:pt idx="475">
                  <c:v>1</c:v>
                </c:pt>
                <c:pt idx="476">
                  <c:v>2.6</c:v>
                </c:pt>
                <c:pt idx="477">
                  <c:v>0.2</c:v>
                </c:pt>
                <c:pt idx="478">
                  <c:v>1.8</c:v>
                </c:pt>
                <c:pt idx="479">
                  <c:v>1.4</c:v>
                </c:pt>
                <c:pt idx="480">
                  <c:v>1.2</c:v>
                </c:pt>
                <c:pt idx="481">
                  <c:v>0.2</c:v>
                </c:pt>
                <c:pt idx="482">
                  <c:v>1.8</c:v>
                </c:pt>
                <c:pt idx="483">
                  <c:v>1</c:v>
                </c:pt>
                <c:pt idx="484">
                  <c:v>0.8</c:v>
                </c:pt>
                <c:pt idx="485">
                  <c:v>2.4</c:v>
                </c:pt>
                <c:pt idx="486">
                  <c:v>2.2000000000000002</c:v>
                </c:pt>
                <c:pt idx="487">
                  <c:v>0.4</c:v>
                </c:pt>
                <c:pt idx="488">
                  <c:v>1.4</c:v>
                </c:pt>
                <c:pt idx="489">
                  <c:v>3.4</c:v>
                </c:pt>
                <c:pt idx="490">
                  <c:v>1.2</c:v>
                </c:pt>
                <c:pt idx="491">
                  <c:v>0.8</c:v>
                </c:pt>
                <c:pt idx="492">
                  <c:v>1.4</c:v>
                </c:pt>
                <c:pt idx="493">
                  <c:v>1.6</c:v>
                </c:pt>
                <c:pt idx="494">
                  <c:v>2.8</c:v>
                </c:pt>
                <c:pt idx="495">
                  <c:v>2.4</c:v>
                </c:pt>
                <c:pt idx="496">
                  <c:v>2.4</c:v>
                </c:pt>
                <c:pt idx="497">
                  <c:v>1</c:v>
                </c:pt>
                <c:pt idx="498">
                  <c:v>1.4</c:v>
                </c:pt>
                <c:pt idx="499">
                  <c:v>1.8</c:v>
                </c:pt>
                <c:pt idx="500">
                  <c:v>1.6</c:v>
                </c:pt>
                <c:pt idx="501">
                  <c:v>2</c:v>
                </c:pt>
                <c:pt idx="502">
                  <c:v>2.2000000000000002</c:v>
                </c:pt>
                <c:pt idx="503">
                  <c:v>0.4</c:v>
                </c:pt>
                <c:pt idx="504">
                  <c:v>0.8</c:v>
                </c:pt>
                <c:pt idx="505">
                  <c:v>1.4</c:v>
                </c:pt>
                <c:pt idx="506">
                  <c:v>2.2000000000000002</c:v>
                </c:pt>
                <c:pt idx="507">
                  <c:v>1.2</c:v>
                </c:pt>
                <c:pt idx="508">
                  <c:v>1.6</c:v>
                </c:pt>
                <c:pt idx="509">
                  <c:v>1</c:v>
                </c:pt>
                <c:pt idx="510">
                  <c:v>1</c:v>
                </c:pt>
                <c:pt idx="511">
                  <c:v>2.2000000000000002</c:v>
                </c:pt>
                <c:pt idx="512">
                  <c:v>2.2000000000000002</c:v>
                </c:pt>
                <c:pt idx="513">
                  <c:v>1.8</c:v>
                </c:pt>
                <c:pt idx="514">
                  <c:v>1</c:v>
                </c:pt>
                <c:pt idx="515">
                  <c:v>1.4</c:v>
                </c:pt>
                <c:pt idx="516">
                  <c:v>2</c:v>
                </c:pt>
                <c:pt idx="517">
                  <c:v>0.8</c:v>
                </c:pt>
                <c:pt idx="518">
                  <c:v>1.8</c:v>
                </c:pt>
                <c:pt idx="519">
                  <c:v>2</c:v>
                </c:pt>
                <c:pt idx="520">
                  <c:v>0.6</c:v>
                </c:pt>
                <c:pt idx="521">
                  <c:v>0.8</c:v>
                </c:pt>
                <c:pt idx="522">
                  <c:v>1.6</c:v>
                </c:pt>
                <c:pt idx="523">
                  <c:v>1</c:v>
                </c:pt>
                <c:pt idx="524">
                  <c:v>1.8</c:v>
                </c:pt>
                <c:pt idx="525">
                  <c:v>1.2</c:v>
                </c:pt>
                <c:pt idx="526">
                  <c:v>1.2</c:v>
                </c:pt>
                <c:pt idx="527">
                  <c:v>0.4</c:v>
                </c:pt>
                <c:pt idx="528">
                  <c:v>1.2</c:v>
                </c:pt>
                <c:pt idx="529">
                  <c:v>1.8</c:v>
                </c:pt>
                <c:pt idx="530">
                  <c:v>0.2</c:v>
                </c:pt>
                <c:pt idx="531">
                  <c:v>1</c:v>
                </c:pt>
                <c:pt idx="532">
                  <c:v>2</c:v>
                </c:pt>
                <c:pt idx="533">
                  <c:v>1.6</c:v>
                </c:pt>
                <c:pt idx="534">
                  <c:v>0.8</c:v>
                </c:pt>
                <c:pt idx="535">
                  <c:v>1</c:v>
                </c:pt>
                <c:pt idx="536">
                  <c:v>0.6</c:v>
                </c:pt>
                <c:pt idx="537">
                  <c:v>0.4</c:v>
                </c:pt>
                <c:pt idx="538">
                  <c:v>1.6</c:v>
                </c:pt>
                <c:pt idx="539">
                  <c:v>1.2</c:v>
                </c:pt>
                <c:pt idx="540">
                  <c:v>2.4</c:v>
                </c:pt>
                <c:pt idx="541">
                  <c:v>1.2</c:v>
                </c:pt>
                <c:pt idx="542">
                  <c:v>1.6</c:v>
                </c:pt>
                <c:pt idx="543">
                  <c:v>1.2</c:v>
                </c:pt>
                <c:pt idx="544">
                  <c:v>0.8</c:v>
                </c:pt>
                <c:pt idx="545">
                  <c:v>0.2</c:v>
                </c:pt>
                <c:pt idx="546">
                  <c:v>0.4</c:v>
                </c:pt>
                <c:pt idx="547">
                  <c:v>1.6</c:v>
                </c:pt>
                <c:pt idx="548">
                  <c:v>2.2000000000000002</c:v>
                </c:pt>
                <c:pt idx="549">
                  <c:v>0.6</c:v>
                </c:pt>
                <c:pt idx="550">
                  <c:v>1.2</c:v>
                </c:pt>
                <c:pt idx="551">
                  <c:v>1.2</c:v>
                </c:pt>
                <c:pt idx="552">
                  <c:v>2.4</c:v>
                </c:pt>
                <c:pt idx="553">
                  <c:v>1.2</c:v>
                </c:pt>
                <c:pt idx="554">
                  <c:v>1</c:v>
                </c:pt>
                <c:pt idx="555">
                  <c:v>0.8</c:v>
                </c:pt>
                <c:pt idx="556">
                  <c:v>0.6</c:v>
                </c:pt>
                <c:pt idx="557">
                  <c:v>1.4</c:v>
                </c:pt>
                <c:pt idx="558">
                  <c:v>0.6</c:v>
                </c:pt>
                <c:pt idx="559">
                  <c:v>2.2000000000000002</c:v>
                </c:pt>
                <c:pt idx="560">
                  <c:v>2.2000000000000002</c:v>
                </c:pt>
                <c:pt idx="561">
                  <c:v>2.6</c:v>
                </c:pt>
                <c:pt idx="562">
                  <c:v>1.6</c:v>
                </c:pt>
                <c:pt idx="563">
                  <c:v>2.8</c:v>
                </c:pt>
                <c:pt idx="564">
                  <c:v>0.4</c:v>
                </c:pt>
                <c:pt idx="565">
                  <c:v>1.8</c:v>
                </c:pt>
                <c:pt idx="566">
                  <c:v>2.2000000000000002</c:v>
                </c:pt>
                <c:pt idx="567">
                  <c:v>0.8</c:v>
                </c:pt>
                <c:pt idx="568">
                  <c:v>1.6</c:v>
                </c:pt>
                <c:pt idx="569">
                  <c:v>1.8</c:v>
                </c:pt>
                <c:pt idx="570">
                  <c:v>1.4</c:v>
                </c:pt>
                <c:pt idx="571">
                  <c:v>1</c:v>
                </c:pt>
                <c:pt idx="572">
                  <c:v>1.4</c:v>
                </c:pt>
                <c:pt idx="573">
                  <c:v>1.6</c:v>
                </c:pt>
                <c:pt idx="574">
                  <c:v>0.8</c:v>
                </c:pt>
                <c:pt idx="575">
                  <c:v>2.2000000000000002</c:v>
                </c:pt>
                <c:pt idx="576">
                  <c:v>1.6</c:v>
                </c:pt>
                <c:pt idx="577">
                  <c:v>0.8</c:v>
                </c:pt>
                <c:pt idx="578">
                  <c:v>2</c:v>
                </c:pt>
                <c:pt idx="579">
                  <c:v>1</c:v>
                </c:pt>
                <c:pt idx="580">
                  <c:v>0.2</c:v>
                </c:pt>
                <c:pt idx="581">
                  <c:v>1.2</c:v>
                </c:pt>
                <c:pt idx="582">
                  <c:v>1.8</c:v>
                </c:pt>
                <c:pt idx="583">
                  <c:v>1.8</c:v>
                </c:pt>
                <c:pt idx="584">
                  <c:v>1.4</c:v>
                </c:pt>
                <c:pt idx="585">
                  <c:v>1</c:v>
                </c:pt>
                <c:pt idx="586">
                  <c:v>1.6</c:v>
                </c:pt>
                <c:pt idx="587">
                  <c:v>0.8</c:v>
                </c:pt>
                <c:pt idx="588">
                  <c:v>1.6</c:v>
                </c:pt>
                <c:pt idx="589">
                  <c:v>2</c:v>
                </c:pt>
                <c:pt idx="590">
                  <c:v>2</c:v>
                </c:pt>
                <c:pt idx="591">
                  <c:v>1.4</c:v>
                </c:pt>
                <c:pt idx="592">
                  <c:v>1.4</c:v>
                </c:pt>
                <c:pt idx="593">
                  <c:v>2.4</c:v>
                </c:pt>
                <c:pt idx="594">
                  <c:v>3</c:v>
                </c:pt>
                <c:pt idx="595">
                  <c:v>0.6</c:v>
                </c:pt>
                <c:pt idx="596">
                  <c:v>1.4</c:v>
                </c:pt>
                <c:pt idx="597">
                  <c:v>1.2</c:v>
                </c:pt>
                <c:pt idx="598">
                  <c:v>0.2</c:v>
                </c:pt>
                <c:pt idx="599">
                  <c:v>0.6</c:v>
                </c:pt>
                <c:pt idx="600">
                  <c:v>0.6</c:v>
                </c:pt>
                <c:pt idx="601">
                  <c:v>1.2</c:v>
                </c:pt>
                <c:pt idx="602">
                  <c:v>0.6</c:v>
                </c:pt>
                <c:pt idx="603">
                  <c:v>2.2000000000000002</c:v>
                </c:pt>
                <c:pt idx="604">
                  <c:v>1.8</c:v>
                </c:pt>
                <c:pt idx="605">
                  <c:v>2</c:v>
                </c:pt>
                <c:pt idx="606">
                  <c:v>1.4</c:v>
                </c:pt>
                <c:pt idx="607">
                  <c:v>1.8</c:v>
                </c:pt>
                <c:pt idx="608">
                  <c:v>1.2</c:v>
                </c:pt>
                <c:pt idx="609">
                  <c:v>0.8</c:v>
                </c:pt>
                <c:pt idx="610">
                  <c:v>1</c:v>
                </c:pt>
                <c:pt idx="611">
                  <c:v>0.8</c:v>
                </c:pt>
                <c:pt idx="612">
                  <c:v>1</c:v>
                </c:pt>
                <c:pt idx="613">
                  <c:v>1</c:v>
                </c:pt>
                <c:pt idx="614">
                  <c:v>1.2</c:v>
                </c:pt>
                <c:pt idx="615">
                  <c:v>2.4</c:v>
                </c:pt>
                <c:pt idx="616">
                  <c:v>0.6</c:v>
                </c:pt>
                <c:pt idx="617">
                  <c:v>2.2000000000000002</c:v>
                </c:pt>
                <c:pt idx="618">
                  <c:v>1.2</c:v>
                </c:pt>
                <c:pt idx="619">
                  <c:v>0</c:v>
                </c:pt>
                <c:pt idx="620">
                  <c:v>1</c:v>
                </c:pt>
                <c:pt idx="621">
                  <c:v>2.8</c:v>
                </c:pt>
                <c:pt idx="622">
                  <c:v>1.6</c:v>
                </c:pt>
                <c:pt idx="623">
                  <c:v>1.4</c:v>
                </c:pt>
                <c:pt idx="624">
                  <c:v>1.8</c:v>
                </c:pt>
                <c:pt idx="625">
                  <c:v>1.4</c:v>
                </c:pt>
                <c:pt idx="626">
                  <c:v>1</c:v>
                </c:pt>
                <c:pt idx="627">
                  <c:v>0.6</c:v>
                </c:pt>
                <c:pt idx="628">
                  <c:v>1.8</c:v>
                </c:pt>
                <c:pt idx="629">
                  <c:v>1.2</c:v>
                </c:pt>
                <c:pt idx="630">
                  <c:v>1.8</c:v>
                </c:pt>
                <c:pt idx="631">
                  <c:v>0.6</c:v>
                </c:pt>
                <c:pt idx="632">
                  <c:v>1</c:v>
                </c:pt>
                <c:pt idx="633">
                  <c:v>1.6</c:v>
                </c:pt>
                <c:pt idx="634">
                  <c:v>3</c:v>
                </c:pt>
                <c:pt idx="635">
                  <c:v>0.8</c:v>
                </c:pt>
                <c:pt idx="636">
                  <c:v>1.6</c:v>
                </c:pt>
                <c:pt idx="637">
                  <c:v>0.8</c:v>
                </c:pt>
                <c:pt idx="638">
                  <c:v>1.8</c:v>
                </c:pt>
                <c:pt idx="639">
                  <c:v>1.8</c:v>
                </c:pt>
                <c:pt idx="640">
                  <c:v>2.8</c:v>
                </c:pt>
                <c:pt idx="641">
                  <c:v>1.8</c:v>
                </c:pt>
                <c:pt idx="642">
                  <c:v>1.4</c:v>
                </c:pt>
                <c:pt idx="643">
                  <c:v>1.4</c:v>
                </c:pt>
                <c:pt idx="644">
                  <c:v>1.6</c:v>
                </c:pt>
                <c:pt idx="645">
                  <c:v>1</c:v>
                </c:pt>
                <c:pt idx="646">
                  <c:v>1</c:v>
                </c:pt>
                <c:pt idx="647">
                  <c:v>1.4</c:v>
                </c:pt>
                <c:pt idx="648">
                  <c:v>0.8</c:v>
                </c:pt>
                <c:pt idx="649">
                  <c:v>2.4</c:v>
                </c:pt>
                <c:pt idx="650">
                  <c:v>0.4</c:v>
                </c:pt>
                <c:pt idx="651">
                  <c:v>1.6</c:v>
                </c:pt>
                <c:pt idx="652">
                  <c:v>1.6</c:v>
                </c:pt>
                <c:pt idx="653">
                  <c:v>1</c:v>
                </c:pt>
                <c:pt idx="654">
                  <c:v>1</c:v>
                </c:pt>
                <c:pt idx="655">
                  <c:v>1.6</c:v>
                </c:pt>
                <c:pt idx="656">
                  <c:v>2.2000000000000002</c:v>
                </c:pt>
                <c:pt idx="657">
                  <c:v>0.6</c:v>
                </c:pt>
                <c:pt idx="658">
                  <c:v>1.2</c:v>
                </c:pt>
                <c:pt idx="659">
                  <c:v>2.4</c:v>
                </c:pt>
                <c:pt idx="660">
                  <c:v>1.8</c:v>
                </c:pt>
                <c:pt idx="661">
                  <c:v>1.6</c:v>
                </c:pt>
                <c:pt idx="662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46-4B12-BA35-27A2BE4E3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992688"/>
        <c:axId val="182999760"/>
      </c:lineChart>
      <c:catAx>
        <c:axId val="1829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2999760"/>
        <c:crosses val="autoZero"/>
        <c:auto val="1"/>
        <c:lblAlgn val="ctr"/>
        <c:lblOffset val="100"/>
        <c:noMultiLvlLbl val="0"/>
      </c:catAx>
      <c:valAx>
        <c:axId val="1829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299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81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63008E75-0FCF-4662-8575-813C232431FE}" type="slidenum">
              <a:rPr lang="he-IL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49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55CCCF6-F4C7-4954-8538-AE5AE8B176C0}" type="slidenum">
              <a:rPr lang="he-IL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1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3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he-IL" dirty="0"/>
              <a:t>84 מסמל את האורך והרוחב, ו-3 מסמל את הגוון של הפיקסל לפי </a:t>
            </a:r>
            <a:r>
              <a:rPr lang="en-US" dirty="0"/>
              <a:t>RGB</a:t>
            </a:r>
            <a:r>
              <a:rPr lang="he-IL" dirty="0"/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הארכיטקטורה של הרשת עם כל השכבות הפנימיות. מקבלת </a:t>
            </a:r>
            <a:r>
              <a:rPr lang="en-US" dirty="0"/>
              <a:t>batch </a:t>
            </a:r>
            <a:r>
              <a:rPr lang="he-IL" dirty="0"/>
              <a:t> בגודל 32 של תצוגות פיקסלים. ומחזירה מס' פלטים כמספר הפעולות.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אחד לאחד לפי המאמר המקורי של סילבר </a:t>
            </a:r>
            <a:r>
              <a:rPr lang="en-US" dirty="0"/>
              <a:t>Human-level- control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הרשת היא רשת חיזוי (רגרסייה).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המטרה היא התכנסות מהירה בלי שהרשת "תשתולל". יש סכנה שהשערוך של ה </a:t>
            </a:r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</a:t>
            </a:r>
            <a:r>
              <a:rPr lang="he-IL" dirty="0"/>
              <a:t> יהיה מאוד תנודתי ואפילו "יתפוצץ" במקרים מסויימים.</a:t>
            </a:r>
          </a:p>
          <a:p>
            <a:r>
              <a:rPr lang="he-IL" dirty="0"/>
              <a:t>לכן יש צורך בלשנות ולהגביל פרמטרים מסויימים על מנת שהפרמטרים של הרשת יהיו יציבים וכך גם הפלטים.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1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נעזרים ב- </a:t>
            </a:r>
            <a:r>
              <a:rPr lang="en-US" dirty="0"/>
              <a:t>buffer </a:t>
            </a:r>
            <a:r>
              <a:rPr lang="he-IL" dirty="0"/>
              <a:t> כדי למנוע קורלציה בין שערוכים. ללא </a:t>
            </a:r>
            <a:r>
              <a:rPr lang="en-US" dirty="0"/>
              <a:t>buffer</a:t>
            </a:r>
            <a:r>
              <a:rPr lang="he-IL" dirty="0"/>
              <a:t> יתכן שנעכן מיידית שערכים אחד אחרי כך שהשערוך יתכנס לערך שאינו בהחלט נכון. ויתכן שאחרי מספר אפיזודות</a:t>
            </a:r>
          </a:p>
          <a:p>
            <a:r>
              <a:rPr lang="he-IL" dirty="0"/>
              <a:t>הרשת תעדכן מיידית את אותם שעירוכים עם ערכים שונים לחלוטין. אנו רוצים להימנע ממקרים בהן יש התכנסויות מקומיות לשערוכים ולכן נפעיל </a:t>
            </a:r>
            <a:r>
              <a:rPr lang="en-US" dirty="0"/>
              <a:t>buffer </a:t>
            </a:r>
            <a:r>
              <a:rPr lang="he-IL" dirty="0"/>
              <a:t> שיכניס אלמנט של אקראיות.</a:t>
            </a:r>
          </a:p>
          <a:p>
            <a:endParaRPr lang="he-IL" dirty="0"/>
          </a:p>
          <a:p>
            <a:r>
              <a:rPr lang="he-IL" dirty="0"/>
              <a:t>* היתרון בשימוש ב- </a:t>
            </a:r>
            <a:r>
              <a:rPr lang="en-US" dirty="0"/>
              <a:t>History horizon </a:t>
            </a:r>
            <a:r>
              <a:rPr lang="he-IL" dirty="0"/>
              <a:t> זה שהאלג' מדמה מונטה קרלו ויש עדכון רציף של שערוכים כדי להימנע מאקראיות מוחלטת וחוסר סנכרון בין מצבים עוקבים.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1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התובנה העיקרית מהמימוש הנ"ל היא שעבור מצבים רבים אין חשיבות כלל איזו פעולה לקחת. אבל לערך המצב יש חשיבות רבה.</a:t>
            </a:r>
            <a:r>
              <a:rPr lang="en-US" dirty="0"/>
              <a:t>  </a:t>
            </a:r>
            <a:endParaRPr lang="he-IL" dirty="0"/>
          </a:p>
          <a:p>
            <a:pPr algn="r"/>
            <a:r>
              <a:rPr lang="he-IL" dirty="0"/>
              <a:t>התייחסות לשערוך של המצב בלבד משפרת משמעותית את התוצאות בחלק מהמשחקים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4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הסיבה שבחרנו </a:t>
            </a:r>
            <a:r>
              <a:rPr lang="en-US" dirty="0"/>
              <a:t>breakout </a:t>
            </a:r>
            <a:r>
              <a:rPr lang="he-IL" dirty="0"/>
              <a:t> כי לפי הראשון של סילבר ה</a:t>
            </a:r>
            <a:r>
              <a:rPr lang="en-US" dirty="0"/>
              <a:t>hyperparameter tuning</a:t>
            </a:r>
            <a:r>
              <a:rPr lang="he-IL" dirty="0"/>
              <a:t> התבצע על תת קבוצה של משחקים ש-</a:t>
            </a:r>
            <a:r>
              <a:rPr lang="en-US" dirty="0"/>
              <a:t>breakout </a:t>
            </a:r>
            <a:r>
              <a:rPr lang="he-IL" dirty="0"/>
              <a:t>היה ביניהם.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סיבה נוספת היא שאימונים קצרים מהמשחקים האחרים.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הימני העליון </a:t>
            </a:r>
            <a:r>
              <a:rPr lang="he-IL" dirty="0"/>
              <a:t>הוא עם ההיפרפרמטרים של המאמר </a:t>
            </a:r>
            <a:r>
              <a:rPr lang="en-US" dirty="0"/>
              <a:t>dueling </a:t>
            </a:r>
            <a:r>
              <a:rPr lang="en-US" dirty="0" err="1"/>
              <a:t>dqn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85720" y="2571744"/>
            <a:ext cx="8564563" cy="390525"/>
            <a:chOff x="144" y="1968"/>
            <a:chExt cx="5395" cy="246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auto">
            <a:xfrm rot="-5400000" flipH="1" flipV="1">
              <a:off x="2794" y="-586"/>
              <a:ext cx="96" cy="5395"/>
            </a:xfrm>
            <a:custGeom>
              <a:avLst/>
              <a:gdLst/>
              <a:ahLst/>
              <a:cxnLst>
                <a:cxn ang="0">
                  <a:pos x="91" y="526"/>
                </a:cxn>
                <a:cxn ang="0">
                  <a:pos x="211" y="175"/>
                </a:cxn>
                <a:cxn ang="0">
                  <a:pos x="443" y="32"/>
                </a:cxn>
                <a:cxn ang="0">
                  <a:pos x="802" y="32"/>
                </a:cxn>
                <a:cxn ang="0">
                  <a:pos x="1206" y="10"/>
                </a:cxn>
                <a:cxn ang="0">
                  <a:pos x="1482" y="25"/>
                </a:cxn>
                <a:cxn ang="0">
                  <a:pos x="1655" y="160"/>
                </a:cxn>
                <a:cxn ang="0">
                  <a:pos x="1655" y="406"/>
                </a:cxn>
                <a:cxn ang="0">
                  <a:pos x="1572" y="736"/>
                </a:cxn>
                <a:cxn ang="0">
                  <a:pos x="1565" y="1177"/>
                </a:cxn>
                <a:cxn ang="0">
                  <a:pos x="1632" y="1581"/>
                </a:cxn>
                <a:cxn ang="0">
                  <a:pos x="1692" y="2232"/>
                </a:cxn>
                <a:cxn ang="0">
                  <a:pos x="1587" y="2830"/>
                </a:cxn>
                <a:cxn ang="0">
                  <a:pos x="1625" y="3055"/>
                </a:cxn>
                <a:cxn ang="0">
                  <a:pos x="1535" y="3234"/>
                </a:cxn>
                <a:cxn ang="0">
                  <a:pos x="1325" y="3234"/>
                </a:cxn>
                <a:cxn ang="0">
                  <a:pos x="921" y="3204"/>
                </a:cxn>
                <a:cxn ang="0">
                  <a:pos x="510" y="3249"/>
                </a:cxn>
                <a:cxn ang="0">
                  <a:pos x="136" y="3167"/>
                </a:cxn>
                <a:cxn ang="0">
                  <a:pos x="39" y="2950"/>
                </a:cxn>
                <a:cxn ang="0">
                  <a:pos x="99" y="2651"/>
                </a:cxn>
                <a:cxn ang="0">
                  <a:pos x="99" y="2232"/>
                </a:cxn>
                <a:cxn ang="0">
                  <a:pos x="9" y="1813"/>
                </a:cxn>
                <a:cxn ang="0">
                  <a:pos x="46" y="1259"/>
                </a:cxn>
                <a:cxn ang="0">
                  <a:pos x="61" y="915"/>
                </a:cxn>
                <a:cxn ang="0">
                  <a:pos x="91" y="526"/>
                </a:cxn>
              </a:cxnLst>
              <a:rect l="0" t="0" r="r" b="b"/>
              <a:pathLst>
                <a:path w="1699" h="3264">
                  <a:moveTo>
                    <a:pt x="91" y="526"/>
                  </a:moveTo>
                  <a:cubicBezTo>
                    <a:pt x="116" y="403"/>
                    <a:pt x="152" y="257"/>
                    <a:pt x="211" y="175"/>
                  </a:cubicBezTo>
                  <a:cubicBezTo>
                    <a:pt x="270" y="93"/>
                    <a:pt x="345" y="56"/>
                    <a:pt x="443" y="32"/>
                  </a:cubicBezTo>
                  <a:cubicBezTo>
                    <a:pt x="541" y="8"/>
                    <a:pt x="675" y="36"/>
                    <a:pt x="802" y="32"/>
                  </a:cubicBezTo>
                  <a:cubicBezTo>
                    <a:pt x="929" y="28"/>
                    <a:pt x="1093" y="11"/>
                    <a:pt x="1206" y="10"/>
                  </a:cubicBezTo>
                  <a:cubicBezTo>
                    <a:pt x="1319" y="9"/>
                    <a:pt x="1407" y="0"/>
                    <a:pt x="1482" y="25"/>
                  </a:cubicBezTo>
                  <a:cubicBezTo>
                    <a:pt x="1557" y="50"/>
                    <a:pt x="1626" y="97"/>
                    <a:pt x="1655" y="160"/>
                  </a:cubicBezTo>
                  <a:cubicBezTo>
                    <a:pt x="1684" y="223"/>
                    <a:pt x="1669" y="310"/>
                    <a:pt x="1655" y="406"/>
                  </a:cubicBezTo>
                  <a:cubicBezTo>
                    <a:pt x="1641" y="502"/>
                    <a:pt x="1587" y="608"/>
                    <a:pt x="1572" y="736"/>
                  </a:cubicBezTo>
                  <a:cubicBezTo>
                    <a:pt x="1557" y="864"/>
                    <a:pt x="1555" y="1036"/>
                    <a:pt x="1565" y="1177"/>
                  </a:cubicBezTo>
                  <a:cubicBezTo>
                    <a:pt x="1575" y="1318"/>
                    <a:pt x="1611" y="1405"/>
                    <a:pt x="1632" y="1581"/>
                  </a:cubicBezTo>
                  <a:cubicBezTo>
                    <a:pt x="1653" y="1757"/>
                    <a:pt x="1699" y="2024"/>
                    <a:pt x="1692" y="2232"/>
                  </a:cubicBezTo>
                  <a:cubicBezTo>
                    <a:pt x="1685" y="2440"/>
                    <a:pt x="1598" y="2693"/>
                    <a:pt x="1587" y="2830"/>
                  </a:cubicBezTo>
                  <a:cubicBezTo>
                    <a:pt x="1576" y="2967"/>
                    <a:pt x="1634" y="2988"/>
                    <a:pt x="1625" y="3055"/>
                  </a:cubicBezTo>
                  <a:cubicBezTo>
                    <a:pt x="1616" y="3122"/>
                    <a:pt x="1585" y="3204"/>
                    <a:pt x="1535" y="3234"/>
                  </a:cubicBezTo>
                  <a:cubicBezTo>
                    <a:pt x="1485" y="3264"/>
                    <a:pt x="1427" y="3239"/>
                    <a:pt x="1325" y="3234"/>
                  </a:cubicBezTo>
                  <a:cubicBezTo>
                    <a:pt x="1223" y="3229"/>
                    <a:pt x="1057" y="3202"/>
                    <a:pt x="921" y="3204"/>
                  </a:cubicBezTo>
                  <a:cubicBezTo>
                    <a:pt x="785" y="3206"/>
                    <a:pt x="641" y="3255"/>
                    <a:pt x="510" y="3249"/>
                  </a:cubicBezTo>
                  <a:cubicBezTo>
                    <a:pt x="379" y="3243"/>
                    <a:pt x="214" y="3217"/>
                    <a:pt x="136" y="3167"/>
                  </a:cubicBezTo>
                  <a:cubicBezTo>
                    <a:pt x="58" y="3117"/>
                    <a:pt x="45" y="3036"/>
                    <a:pt x="39" y="2950"/>
                  </a:cubicBezTo>
                  <a:cubicBezTo>
                    <a:pt x="33" y="2864"/>
                    <a:pt x="89" y="2771"/>
                    <a:pt x="99" y="2651"/>
                  </a:cubicBezTo>
                  <a:cubicBezTo>
                    <a:pt x="109" y="2531"/>
                    <a:pt x="114" y="2372"/>
                    <a:pt x="99" y="2232"/>
                  </a:cubicBezTo>
                  <a:cubicBezTo>
                    <a:pt x="84" y="2092"/>
                    <a:pt x="18" y="1975"/>
                    <a:pt x="9" y="1813"/>
                  </a:cubicBezTo>
                  <a:cubicBezTo>
                    <a:pt x="0" y="1651"/>
                    <a:pt x="37" y="1409"/>
                    <a:pt x="46" y="1259"/>
                  </a:cubicBezTo>
                  <a:cubicBezTo>
                    <a:pt x="55" y="1109"/>
                    <a:pt x="52" y="1036"/>
                    <a:pt x="61" y="915"/>
                  </a:cubicBezTo>
                  <a:cubicBezTo>
                    <a:pt x="70" y="794"/>
                    <a:pt x="66" y="649"/>
                    <a:pt x="91" y="52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2400" y="1968"/>
              <a:ext cx="768" cy="246"/>
              <a:chOff x="1797" y="3074"/>
              <a:chExt cx="2346" cy="655"/>
            </a:xfrm>
          </p:grpSpPr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1797" y="3075"/>
                <a:ext cx="2346" cy="654"/>
                <a:chOff x="1865" y="1811"/>
                <a:chExt cx="2346" cy="654"/>
              </a:xfrm>
            </p:grpSpPr>
            <p:sp>
              <p:nvSpPr>
                <p:cNvPr id="4102" name="Freeform 6"/>
                <p:cNvSpPr>
                  <a:spLocks/>
                </p:cNvSpPr>
                <p:nvPr/>
              </p:nvSpPr>
              <p:spPr bwMode="auto">
                <a:xfrm>
                  <a:off x="2050" y="2008"/>
                  <a:ext cx="2161" cy="457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89" y="266"/>
                    </a:cxn>
                    <a:cxn ang="0">
                      <a:pos x="187" y="333"/>
                    </a:cxn>
                    <a:cxn ang="0">
                      <a:pos x="351" y="303"/>
                    </a:cxn>
                    <a:cxn ang="0">
                      <a:pos x="561" y="281"/>
                    </a:cxn>
                    <a:cxn ang="0">
                      <a:pos x="852" y="259"/>
                    </a:cxn>
                    <a:cxn ang="0">
                      <a:pos x="1167" y="259"/>
                    </a:cxn>
                    <a:cxn ang="0">
                      <a:pos x="1541" y="318"/>
                    </a:cxn>
                    <a:cxn ang="0">
                      <a:pos x="1758" y="401"/>
                    </a:cxn>
                    <a:cxn ang="0">
                      <a:pos x="1907" y="453"/>
                    </a:cxn>
                    <a:cxn ang="0">
                      <a:pos x="2049" y="423"/>
                    </a:cxn>
                    <a:cxn ang="0">
                      <a:pos x="2109" y="348"/>
                    </a:cxn>
                    <a:cxn ang="0">
                      <a:pos x="2109" y="251"/>
                    </a:cxn>
                    <a:cxn ang="0">
                      <a:pos x="2004" y="154"/>
                    </a:cxn>
                    <a:cxn ang="0">
                      <a:pos x="1167" y="27"/>
                    </a:cxn>
                    <a:cxn ang="0">
                      <a:pos x="336" y="4"/>
                    </a:cxn>
                    <a:cxn ang="0">
                      <a:pos x="52" y="49"/>
                    </a:cxn>
                    <a:cxn ang="0">
                      <a:pos x="7" y="139"/>
                    </a:cxn>
                  </a:cxnLst>
                  <a:rect l="0" t="0" r="r" b="b"/>
                  <a:pathLst>
                    <a:path w="2161" h="457">
                      <a:moveTo>
                        <a:pt x="7" y="139"/>
                      </a:moveTo>
                      <a:cubicBezTo>
                        <a:pt x="13" y="175"/>
                        <a:pt x="59" y="234"/>
                        <a:pt x="89" y="266"/>
                      </a:cubicBezTo>
                      <a:cubicBezTo>
                        <a:pt x="119" y="298"/>
                        <a:pt x="143" y="327"/>
                        <a:pt x="187" y="333"/>
                      </a:cubicBezTo>
                      <a:cubicBezTo>
                        <a:pt x="231" y="339"/>
                        <a:pt x="289" y="312"/>
                        <a:pt x="351" y="303"/>
                      </a:cubicBezTo>
                      <a:cubicBezTo>
                        <a:pt x="413" y="294"/>
                        <a:pt x="478" y="288"/>
                        <a:pt x="561" y="281"/>
                      </a:cubicBezTo>
                      <a:cubicBezTo>
                        <a:pt x="644" y="274"/>
                        <a:pt x="751" y="263"/>
                        <a:pt x="852" y="259"/>
                      </a:cubicBezTo>
                      <a:cubicBezTo>
                        <a:pt x="953" y="255"/>
                        <a:pt x="1052" y="249"/>
                        <a:pt x="1167" y="259"/>
                      </a:cubicBezTo>
                      <a:cubicBezTo>
                        <a:pt x="1282" y="269"/>
                        <a:pt x="1443" y="294"/>
                        <a:pt x="1541" y="318"/>
                      </a:cubicBezTo>
                      <a:cubicBezTo>
                        <a:pt x="1639" y="342"/>
                        <a:pt x="1697" y="379"/>
                        <a:pt x="1758" y="401"/>
                      </a:cubicBezTo>
                      <a:cubicBezTo>
                        <a:pt x="1819" y="423"/>
                        <a:pt x="1858" y="449"/>
                        <a:pt x="1907" y="453"/>
                      </a:cubicBezTo>
                      <a:cubicBezTo>
                        <a:pt x="1956" y="457"/>
                        <a:pt x="2015" y="440"/>
                        <a:pt x="2049" y="423"/>
                      </a:cubicBezTo>
                      <a:cubicBezTo>
                        <a:pt x="2083" y="406"/>
                        <a:pt x="2099" y="377"/>
                        <a:pt x="2109" y="348"/>
                      </a:cubicBezTo>
                      <a:cubicBezTo>
                        <a:pt x="2119" y="319"/>
                        <a:pt x="2127" y="283"/>
                        <a:pt x="2109" y="251"/>
                      </a:cubicBezTo>
                      <a:cubicBezTo>
                        <a:pt x="2091" y="219"/>
                        <a:pt x="2161" y="191"/>
                        <a:pt x="2004" y="154"/>
                      </a:cubicBezTo>
                      <a:cubicBezTo>
                        <a:pt x="1847" y="117"/>
                        <a:pt x="1445" y="52"/>
                        <a:pt x="1167" y="27"/>
                      </a:cubicBezTo>
                      <a:cubicBezTo>
                        <a:pt x="889" y="2"/>
                        <a:pt x="522" y="0"/>
                        <a:pt x="336" y="4"/>
                      </a:cubicBezTo>
                      <a:cubicBezTo>
                        <a:pt x="150" y="8"/>
                        <a:pt x="104" y="27"/>
                        <a:pt x="52" y="49"/>
                      </a:cubicBezTo>
                      <a:cubicBezTo>
                        <a:pt x="0" y="71"/>
                        <a:pt x="1" y="103"/>
                        <a:pt x="7" y="13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03" name="Freeform 7"/>
                <p:cNvSpPr>
                  <a:spLocks/>
                </p:cNvSpPr>
                <p:nvPr/>
              </p:nvSpPr>
              <p:spPr bwMode="auto">
                <a:xfrm>
                  <a:off x="1865" y="1811"/>
                  <a:ext cx="2341" cy="585"/>
                </a:xfrm>
                <a:custGeom>
                  <a:avLst/>
                  <a:gdLst/>
                  <a:ahLst/>
                  <a:cxnLst>
                    <a:cxn ang="0">
                      <a:pos x="506" y="441"/>
                    </a:cxn>
                    <a:cxn ang="0">
                      <a:pos x="274" y="515"/>
                    </a:cxn>
                    <a:cxn ang="0">
                      <a:pos x="72" y="486"/>
                    </a:cxn>
                    <a:cxn ang="0">
                      <a:pos x="5" y="373"/>
                    </a:cxn>
                    <a:cxn ang="0">
                      <a:pos x="43" y="224"/>
                    </a:cxn>
                    <a:cxn ang="0">
                      <a:pos x="215" y="89"/>
                    </a:cxn>
                    <a:cxn ang="0">
                      <a:pos x="476" y="52"/>
                    </a:cxn>
                    <a:cxn ang="0">
                      <a:pos x="731" y="74"/>
                    </a:cxn>
                    <a:cxn ang="0">
                      <a:pos x="1090" y="37"/>
                    </a:cxn>
                    <a:cxn ang="0">
                      <a:pos x="1367" y="7"/>
                    </a:cxn>
                    <a:cxn ang="0">
                      <a:pos x="1778" y="7"/>
                    </a:cxn>
                    <a:cxn ang="0">
                      <a:pos x="2204" y="52"/>
                    </a:cxn>
                    <a:cxn ang="0">
                      <a:pos x="2287" y="111"/>
                    </a:cxn>
                    <a:cxn ang="0">
                      <a:pos x="2332" y="246"/>
                    </a:cxn>
                    <a:cxn ang="0">
                      <a:pos x="2339" y="373"/>
                    </a:cxn>
                    <a:cxn ang="0">
                      <a:pos x="2324" y="456"/>
                    </a:cxn>
                    <a:cxn ang="0">
                      <a:pos x="2339" y="538"/>
                    </a:cxn>
                    <a:cxn ang="0">
                      <a:pos x="2309" y="583"/>
                    </a:cxn>
                    <a:cxn ang="0">
                      <a:pos x="2234" y="553"/>
                    </a:cxn>
                    <a:cxn ang="0">
                      <a:pos x="2062" y="486"/>
                    </a:cxn>
                    <a:cxn ang="0">
                      <a:pos x="1778" y="448"/>
                    </a:cxn>
                    <a:cxn ang="0">
                      <a:pos x="1613" y="448"/>
                    </a:cxn>
                    <a:cxn ang="0">
                      <a:pos x="1329" y="418"/>
                    </a:cxn>
                    <a:cxn ang="0">
                      <a:pos x="1195" y="411"/>
                    </a:cxn>
                    <a:cxn ang="0">
                      <a:pos x="895" y="426"/>
                    </a:cxn>
                    <a:cxn ang="0">
                      <a:pos x="671" y="411"/>
                    </a:cxn>
                    <a:cxn ang="0">
                      <a:pos x="506" y="441"/>
                    </a:cxn>
                  </a:cxnLst>
                  <a:rect l="0" t="0" r="r" b="b"/>
                  <a:pathLst>
                    <a:path w="2341" h="585">
                      <a:moveTo>
                        <a:pt x="506" y="441"/>
                      </a:moveTo>
                      <a:cubicBezTo>
                        <a:pt x="440" y="458"/>
                        <a:pt x="346" y="507"/>
                        <a:pt x="274" y="515"/>
                      </a:cubicBezTo>
                      <a:cubicBezTo>
                        <a:pt x="202" y="523"/>
                        <a:pt x="117" y="510"/>
                        <a:pt x="72" y="486"/>
                      </a:cubicBezTo>
                      <a:cubicBezTo>
                        <a:pt x="27" y="462"/>
                        <a:pt x="10" y="417"/>
                        <a:pt x="5" y="373"/>
                      </a:cubicBezTo>
                      <a:cubicBezTo>
                        <a:pt x="0" y="329"/>
                        <a:pt x="8" y="271"/>
                        <a:pt x="43" y="224"/>
                      </a:cubicBezTo>
                      <a:cubicBezTo>
                        <a:pt x="78" y="177"/>
                        <a:pt x="143" y="118"/>
                        <a:pt x="215" y="89"/>
                      </a:cubicBezTo>
                      <a:cubicBezTo>
                        <a:pt x="287" y="60"/>
                        <a:pt x="390" y="55"/>
                        <a:pt x="476" y="52"/>
                      </a:cubicBezTo>
                      <a:cubicBezTo>
                        <a:pt x="562" y="49"/>
                        <a:pt x="629" y="77"/>
                        <a:pt x="731" y="74"/>
                      </a:cubicBezTo>
                      <a:cubicBezTo>
                        <a:pt x="833" y="71"/>
                        <a:pt x="984" y="48"/>
                        <a:pt x="1090" y="37"/>
                      </a:cubicBezTo>
                      <a:cubicBezTo>
                        <a:pt x="1196" y="26"/>
                        <a:pt x="1252" y="12"/>
                        <a:pt x="1367" y="7"/>
                      </a:cubicBezTo>
                      <a:cubicBezTo>
                        <a:pt x="1482" y="2"/>
                        <a:pt x="1639" y="0"/>
                        <a:pt x="1778" y="7"/>
                      </a:cubicBezTo>
                      <a:cubicBezTo>
                        <a:pt x="1917" y="14"/>
                        <a:pt x="2119" y="35"/>
                        <a:pt x="2204" y="52"/>
                      </a:cubicBezTo>
                      <a:cubicBezTo>
                        <a:pt x="2289" y="69"/>
                        <a:pt x="2266" y="79"/>
                        <a:pt x="2287" y="111"/>
                      </a:cubicBezTo>
                      <a:cubicBezTo>
                        <a:pt x="2308" y="143"/>
                        <a:pt x="2323" y="202"/>
                        <a:pt x="2332" y="246"/>
                      </a:cubicBezTo>
                      <a:cubicBezTo>
                        <a:pt x="2341" y="290"/>
                        <a:pt x="2340" y="338"/>
                        <a:pt x="2339" y="373"/>
                      </a:cubicBezTo>
                      <a:cubicBezTo>
                        <a:pt x="2338" y="408"/>
                        <a:pt x="2324" y="429"/>
                        <a:pt x="2324" y="456"/>
                      </a:cubicBezTo>
                      <a:cubicBezTo>
                        <a:pt x="2324" y="483"/>
                        <a:pt x="2341" y="517"/>
                        <a:pt x="2339" y="538"/>
                      </a:cubicBezTo>
                      <a:cubicBezTo>
                        <a:pt x="2337" y="559"/>
                        <a:pt x="2326" y="581"/>
                        <a:pt x="2309" y="583"/>
                      </a:cubicBezTo>
                      <a:cubicBezTo>
                        <a:pt x="2292" y="585"/>
                        <a:pt x="2275" y="569"/>
                        <a:pt x="2234" y="553"/>
                      </a:cubicBezTo>
                      <a:cubicBezTo>
                        <a:pt x="2193" y="537"/>
                        <a:pt x="2138" y="504"/>
                        <a:pt x="2062" y="486"/>
                      </a:cubicBezTo>
                      <a:cubicBezTo>
                        <a:pt x="1986" y="468"/>
                        <a:pt x="1853" y="454"/>
                        <a:pt x="1778" y="448"/>
                      </a:cubicBezTo>
                      <a:cubicBezTo>
                        <a:pt x="1703" y="442"/>
                        <a:pt x="1688" y="453"/>
                        <a:pt x="1613" y="448"/>
                      </a:cubicBezTo>
                      <a:cubicBezTo>
                        <a:pt x="1538" y="443"/>
                        <a:pt x="1399" y="424"/>
                        <a:pt x="1329" y="418"/>
                      </a:cubicBezTo>
                      <a:cubicBezTo>
                        <a:pt x="1259" y="412"/>
                        <a:pt x="1267" y="410"/>
                        <a:pt x="1195" y="411"/>
                      </a:cubicBezTo>
                      <a:cubicBezTo>
                        <a:pt x="1123" y="412"/>
                        <a:pt x="982" y="426"/>
                        <a:pt x="895" y="426"/>
                      </a:cubicBezTo>
                      <a:cubicBezTo>
                        <a:pt x="808" y="426"/>
                        <a:pt x="738" y="410"/>
                        <a:pt x="671" y="411"/>
                      </a:cubicBezTo>
                      <a:cubicBezTo>
                        <a:pt x="604" y="412"/>
                        <a:pt x="572" y="424"/>
                        <a:pt x="506" y="4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104" name="Freeform 8"/>
              <p:cNvSpPr>
                <a:spLocks/>
              </p:cNvSpPr>
              <p:nvPr/>
            </p:nvSpPr>
            <p:spPr bwMode="auto">
              <a:xfrm>
                <a:off x="1863" y="3172"/>
                <a:ext cx="898" cy="397"/>
              </a:xfrm>
              <a:custGeom>
                <a:avLst/>
                <a:gdLst/>
                <a:ahLst/>
                <a:cxnLst>
                  <a:cxn ang="0">
                    <a:pos x="247" y="397"/>
                  </a:cxn>
                  <a:cxn ang="0">
                    <a:pos x="239" y="269"/>
                  </a:cxn>
                  <a:cxn ang="0">
                    <a:pos x="142" y="307"/>
                  </a:cxn>
                  <a:cxn ang="0">
                    <a:pos x="0" y="299"/>
                  </a:cxn>
                  <a:cxn ang="0">
                    <a:pos x="120" y="262"/>
                  </a:cxn>
                  <a:cxn ang="0">
                    <a:pos x="224" y="202"/>
                  </a:cxn>
                  <a:cxn ang="0">
                    <a:pos x="209" y="67"/>
                  </a:cxn>
                  <a:cxn ang="0">
                    <a:pos x="232" y="0"/>
                  </a:cxn>
                  <a:cxn ang="0">
                    <a:pos x="292" y="90"/>
                  </a:cxn>
                  <a:cxn ang="0">
                    <a:pos x="314" y="187"/>
                  </a:cxn>
                  <a:cxn ang="0">
                    <a:pos x="486" y="135"/>
                  </a:cxn>
                  <a:cxn ang="0">
                    <a:pos x="651" y="112"/>
                  </a:cxn>
                  <a:cxn ang="0">
                    <a:pos x="898" y="82"/>
                  </a:cxn>
                  <a:cxn ang="0">
                    <a:pos x="748" y="150"/>
                  </a:cxn>
                  <a:cxn ang="0">
                    <a:pos x="464" y="187"/>
                  </a:cxn>
                  <a:cxn ang="0">
                    <a:pos x="314" y="232"/>
                  </a:cxn>
                  <a:cxn ang="0">
                    <a:pos x="322" y="374"/>
                  </a:cxn>
                  <a:cxn ang="0">
                    <a:pos x="247" y="397"/>
                  </a:cxn>
                </a:cxnLst>
                <a:rect l="0" t="0" r="r" b="b"/>
                <a:pathLst>
                  <a:path w="898" h="397">
                    <a:moveTo>
                      <a:pt x="247" y="397"/>
                    </a:moveTo>
                    <a:lnTo>
                      <a:pt x="239" y="269"/>
                    </a:lnTo>
                    <a:lnTo>
                      <a:pt x="142" y="307"/>
                    </a:lnTo>
                    <a:lnTo>
                      <a:pt x="0" y="299"/>
                    </a:lnTo>
                    <a:lnTo>
                      <a:pt x="120" y="262"/>
                    </a:lnTo>
                    <a:lnTo>
                      <a:pt x="224" y="202"/>
                    </a:lnTo>
                    <a:lnTo>
                      <a:pt x="209" y="67"/>
                    </a:lnTo>
                    <a:lnTo>
                      <a:pt x="232" y="0"/>
                    </a:lnTo>
                    <a:lnTo>
                      <a:pt x="292" y="90"/>
                    </a:lnTo>
                    <a:lnTo>
                      <a:pt x="314" y="187"/>
                    </a:lnTo>
                    <a:lnTo>
                      <a:pt x="486" y="135"/>
                    </a:lnTo>
                    <a:lnTo>
                      <a:pt x="651" y="112"/>
                    </a:lnTo>
                    <a:lnTo>
                      <a:pt x="898" y="82"/>
                    </a:lnTo>
                    <a:lnTo>
                      <a:pt x="748" y="150"/>
                    </a:lnTo>
                    <a:lnTo>
                      <a:pt x="464" y="187"/>
                    </a:lnTo>
                    <a:lnTo>
                      <a:pt x="314" y="232"/>
                    </a:lnTo>
                    <a:lnTo>
                      <a:pt x="322" y="374"/>
                    </a:lnTo>
                    <a:lnTo>
                      <a:pt x="247" y="39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3352" y="3074"/>
                <a:ext cx="157" cy="337"/>
              </a:xfrm>
              <a:custGeom>
                <a:avLst/>
                <a:gdLst/>
                <a:ahLst/>
                <a:cxnLst>
                  <a:cxn ang="0">
                    <a:pos x="90" y="8"/>
                  </a:cxn>
                  <a:cxn ang="0">
                    <a:pos x="157" y="195"/>
                  </a:cxn>
                  <a:cxn ang="0">
                    <a:pos x="142" y="337"/>
                  </a:cxn>
                  <a:cxn ang="0">
                    <a:pos x="0" y="0"/>
                  </a:cxn>
                  <a:cxn ang="0">
                    <a:pos x="90" y="8"/>
                  </a:cxn>
                </a:cxnLst>
                <a:rect l="0" t="0" r="r" b="b"/>
                <a:pathLst>
                  <a:path w="157" h="337">
                    <a:moveTo>
                      <a:pt x="90" y="8"/>
                    </a:moveTo>
                    <a:lnTo>
                      <a:pt x="157" y="195"/>
                    </a:lnTo>
                    <a:lnTo>
                      <a:pt x="142" y="337"/>
                    </a:lnTo>
                    <a:lnTo>
                      <a:pt x="0" y="0"/>
                    </a:lnTo>
                    <a:lnTo>
                      <a:pt x="90" y="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3306" y="3128"/>
                <a:ext cx="808" cy="39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105" y="366"/>
                  </a:cxn>
                  <a:cxn ang="0">
                    <a:pos x="255" y="306"/>
                  </a:cxn>
                  <a:cxn ang="0">
                    <a:pos x="471" y="112"/>
                  </a:cxn>
                  <a:cxn ang="0">
                    <a:pos x="307" y="67"/>
                  </a:cxn>
                  <a:cxn ang="0">
                    <a:pos x="232" y="22"/>
                  </a:cxn>
                  <a:cxn ang="0">
                    <a:pos x="352" y="22"/>
                  </a:cxn>
                  <a:cxn ang="0">
                    <a:pos x="524" y="74"/>
                  </a:cxn>
                  <a:cxn ang="0">
                    <a:pos x="621" y="0"/>
                  </a:cxn>
                  <a:cxn ang="0">
                    <a:pos x="681" y="0"/>
                  </a:cxn>
                  <a:cxn ang="0">
                    <a:pos x="576" y="82"/>
                  </a:cxn>
                  <a:cxn ang="0">
                    <a:pos x="801" y="134"/>
                  </a:cxn>
                  <a:cxn ang="0">
                    <a:pos x="808" y="209"/>
                  </a:cxn>
                  <a:cxn ang="0">
                    <a:pos x="516" y="134"/>
                  </a:cxn>
                  <a:cxn ang="0">
                    <a:pos x="344" y="291"/>
                  </a:cxn>
                  <a:cxn ang="0">
                    <a:pos x="277" y="344"/>
                  </a:cxn>
                  <a:cxn ang="0">
                    <a:pos x="157" y="396"/>
                  </a:cxn>
                  <a:cxn ang="0">
                    <a:pos x="0" y="366"/>
                  </a:cxn>
                </a:cxnLst>
                <a:rect l="0" t="0" r="r" b="b"/>
                <a:pathLst>
                  <a:path w="808" h="396">
                    <a:moveTo>
                      <a:pt x="0" y="366"/>
                    </a:moveTo>
                    <a:lnTo>
                      <a:pt x="105" y="366"/>
                    </a:lnTo>
                    <a:lnTo>
                      <a:pt x="255" y="306"/>
                    </a:lnTo>
                    <a:lnTo>
                      <a:pt x="471" y="112"/>
                    </a:lnTo>
                    <a:lnTo>
                      <a:pt x="307" y="67"/>
                    </a:lnTo>
                    <a:lnTo>
                      <a:pt x="232" y="22"/>
                    </a:lnTo>
                    <a:lnTo>
                      <a:pt x="352" y="22"/>
                    </a:lnTo>
                    <a:lnTo>
                      <a:pt x="524" y="74"/>
                    </a:lnTo>
                    <a:lnTo>
                      <a:pt x="621" y="0"/>
                    </a:lnTo>
                    <a:lnTo>
                      <a:pt x="681" y="0"/>
                    </a:lnTo>
                    <a:lnTo>
                      <a:pt x="576" y="82"/>
                    </a:lnTo>
                    <a:lnTo>
                      <a:pt x="801" y="134"/>
                    </a:lnTo>
                    <a:lnTo>
                      <a:pt x="808" y="209"/>
                    </a:lnTo>
                    <a:lnTo>
                      <a:pt x="516" y="134"/>
                    </a:lnTo>
                    <a:lnTo>
                      <a:pt x="344" y="291"/>
                    </a:lnTo>
                    <a:lnTo>
                      <a:pt x="277" y="344"/>
                    </a:lnTo>
                    <a:lnTo>
                      <a:pt x="157" y="396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822325"/>
            <a:ext cx="7772400" cy="701675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7772400" cy="519113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GB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A40D66-F59E-4B56-90E5-F3006D342F83}" type="datetime1">
              <a:rPr lang="en-US" smtClean="0"/>
              <a:t>3/6/2022</a:t>
            </a:fld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922BFE-83A7-40BE-8273-11587D8C7B8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69913"/>
            <a:ext cx="8596313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4191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489075" cy="457200"/>
          </a:xfrm>
        </p:spPr>
        <p:txBody>
          <a:bodyPr/>
          <a:lstStyle>
            <a:lvl1pPr>
              <a:defRPr/>
            </a:lvl1pPr>
          </a:lstStyle>
          <a:p>
            <a:fld id="{C50111A7-F560-4729-8141-05FA31F538EC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213" y="63246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2088" y="6324600"/>
            <a:ext cx="1027112" cy="457200"/>
          </a:xfrm>
        </p:spPr>
        <p:txBody>
          <a:bodyPr/>
          <a:lstStyle>
            <a:lvl1pPr>
              <a:defRPr/>
            </a:lvl1pPr>
          </a:lstStyle>
          <a:p>
            <a:fld id="{0E281F7E-9380-4209-B9AA-69F3A8BB0D6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69913"/>
            <a:ext cx="8596313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20574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91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489075" cy="457200"/>
          </a:xfrm>
        </p:spPr>
        <p:txBody>
          <a:bodyPr/>
          <a:lstStyle>
            <a:lvl1pPr>
              <a:defRPr/>
            </a:lvl1pPr>
          </a:lstStyle>
          <a:p>
            <a:fld id="{CBE8FAEF-0F38-4C09-96B1-11BFBB50B982}" type="datetime1">
              <a:rPr lang="en-US" smtClean="0"/>
              <a:t>3/6/2022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43213" y="63246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812088" y="6324600"/>
            <a:ext cx="1027112" cy="457200"/>
          </a:xfrm>
        </p:spPr>
        <p:txBody>
          <a:bodyPr/>
          <a:lstStyle>
            <a:lvl1pPr>
              <a:defRPr/>
            </a:lvl1pPr>
          </a:lstStyle>
          <a:p>
            <a:fld id="{8E87572B-79B4-4134-8827-6DACB6EFBC5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8124852" cy="4529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9224" y="6250380"/>
            <a:ext cx="1489075" cy="346972"/>
          </a:xfrm>
        </p:spPr>
        <p:txBody>
          <a:bodyPr/>
          <a:lstStyle>
            <a:lvl1pPr algn="ctr">
              <a:defRPr/>
            </a:lvl1pPr>
          </a:lstStyle>
          <a:p>
            <a:fld id="{81911C4F-E6DC-49B0-AA18-0F0E8C8786E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567664" y="6250380"/>
            <a:ext cx="1027112" cy="346972"/>
          </a:xfrm>
        </p:spPr>
        <p:txBody>
          <a:bodyPr/>
          <a:lstStyle>
            <a:lvl1pPr algn="ctr">
              <a:defRPr/>
            </a:lvl1pPr>
          </a:lstStyle>
          <a:p>
            <a:fld id="{079B2257-58C4-4EE4-9839-502ED3EAA34F}" type="slidenum">
              <a:rPr lang="he-IL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643175" y="6250379"/>
            <a:ext cx="3873041" cy="3469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611A7D-59F8-4455-AEE8-29D5C3B13750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9D997-5CFF-40C6-B778-08AEAA88C10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C7C2F-EAF8-467F-B52C-E1D1EE2BAD32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9943D-5504-4B36-8393-B79EBD201B5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5F177-9DD0-44C2-8530-5A0350C2759D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A05C8-72D2-4377-9223-7A4661C0F95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D863D9-47DC-4827-A4A8-98F9EBE824E2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8B80B-6E89-429E-956B-FB59A18FE82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F2A291-68DA-44AC-96CB-B4AD9F454532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8E9F8-ECDE-47C8-B89C-95958957854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69913"/>
            <a:ext cx="8596313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489075" cy="457200"/>
          </a:xfrm>
        </p:spPr>
        <p:txBody>
          <a:bodyPr/>
          <a:lstStyle>
            <a:lvl1pPr>
              <a:defRPr/>
            </a:lvl1pPr>
          </a:lstStyle>
          <a:p>
            <a:fld id="{46A6F7DB-3DC3-4BBD-99EF-6051B07FE587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213" y="63246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2088" y="6324600"/>
            <a:ext cx="1027112" cy="457200"/>
          </a:xfrm>
        </p:spPr>
        <p:txBody>
          <a:bodyPr/>
          <a:lstStyle>
            <a:lvl1pPr>
              <a:defRPr/>
            </a:lvl1pPr>
          </a:lstStyle>
          <a:p>
            <a:fld id="{909348B4-8184-4084-9821-2B629E0D5FF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7525" y="569913"/>
            <a:ext cx="8596313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0574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20574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66800" y="4191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4191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489075" cy="457200"/>
          </a:xfrm>
        </p:spPr>
        <p:txBody>
          <a:bodyPr/>
          <a:lstStyle>
            <a:lvl1pPr>
              <a:defRPr/>
            </a:lvl1pPr>
          </a:lstStyle>
          <a:p>
            <a:fld id="{79881717-7A84-42C8-97C9-95F4E7B4E853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43213" y="63246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Local search for selfish agents - IAAI-22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12088" y="6324600"/>
            <a:ext cx="1027112" cy="457200"/>
          </a:xfrm>
        </p:spPr>
        <p:txBody>
          <a:bodyPr/>
          <a:lstStyle>
            <a:lvl1pPr>
              <a:defRPr/>
            </a:lvl1pPr>
          </a:lstStyle>
          <a:p>
            <a:fld id="{32A62D63-C2BA-4C2F-94CF-3C16CAB9676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026"/>
          <p:cNvSpPr>
            <a:spLocks/>
          </p:cNvSpPr>
          <p:nvPr/>
        </p:nvSpPr>
        <p:spPr bwMode="auto">
          <a:xfrm>
            <a:off x="0" y="1295400"/>
            <a:ext cx="6899275" cy="171450"/>
          </a:xfrm>
          <a:custGeom>
            <a:avLst/>
            <a:gdLst/>
            <a:ahLst/>
            <a:cxnLst>
              <a:cxn ang="0">
                <a:pos x="3477" y="10"/>
              </a:cxn>
              <a:cxn ang="0">
                <a:pos x="4057" y="17"/>
              </a:cxn>
              <a:cxn ang="0">
                <a:pos x="4293" y="30"/>
              </a:cxn>
              <a:cxn ang="0">
                <a:pos x="4293" y="50"/>
              </a:cxn>
              <a:cxn ang="0">
                <a:pos x="4329" y="73"/>
              </a:cxn>
              <a:cxn ang="0">
                <a:pos x="4305" y="89"/>
              </a:cxn>
              <a:cxn ang="0">
                <a:pos x="4082" y="99"/>
              </a:cxn>
              <a:cxn ang="0">
                <a:pos x="3675" y="99"/>
              </a:cxn>
              <a:cxn ang="0">
                <a:pos x="3129" y="94"/>
              </a:cxn>
              <a:cxn ang="0">
                <a:pos x="2401" y="94"/>
              </a:cxn>
              <a:cxn ang="0">
                <a:pos x="1733" y="98"/>
              </a:cxn>
              <a:cxn ang="0">
                <a:pos x="657" y="102"/>
              </a:cxn>
              <a:cxn ang="0">
                <a:pos x="1" y="93"/>
              </a:cxn>
              <a:cxn ang="0">
                <a:pos x="0" y="13"/>
              </a:cxn>
              <a:cxn ang="0">
                <a:pos x="657" y="12"/>
              </a:cxn>
              <a:cxn ang="0">
                <a:pos x="1349" y="7"/>
              </a:cxn>
              <a:cxn ang="0">
                <a:pos x="2265" y="9"/>
              </a:cxn>
              <a:cxn ang="0">
                <a:pos x="2834" y="8"/>
              </a:cxn>
              <a:cxn ang="0">
                <a:pos x="3477" y="10"/>
              </a:cxn>
            </a:cxnLst>
            <a:rect l="0" t="0" r="r" b="b"/>
            <a:pathLst>
              <a:path w="4346" h="108">
                <a:moveTo>
                  <a:pt x="3477" y="10"/>
                </a:moveTo>
                <a:cubicBezTo>
                  <a:pt x="3680" y="12"/>
                  <a:pt x="3921" y="14"/>
                  <a:pt x="4057" y="17"/>
                </a:cubicBezTo>
                <a:cubicBezTo>
                  <a:pt x="4192" y="20"/>
                  <a:pt x="4253" y="24"/>
                  <a:pt x="4293" y="30"/>
                </a:cubicBezTo>
                <a:cubicBezTo>
                  <a:pt x="4333" y="36"/>
                  <a:pt x="4286" y="43"/>
                  <a:pt x="4293" y="50"/>
                </a:cubicBezTo>
                <a:cubicBezTo>
                  <a:pt x="4300" y="57"/>
                  <a:pt x="4328" y="67"/>
                  <a:pt x="4329" y="73"/>
                </a:cubicBezTo>
                <a:cubicBezTo>
                  <a:pt x="4331" y="80"/>
                  <a:pt x="4346" y="85"/>
                  <a:pt x="4305" y="89"/>
                </a:cubicBezTo>
                <a:cubicBezTo>
                  <a:pt x="4263" y="93"/>
                  <a:pt x="4186" y="97"/>
                  <a:pt x="4082" y="99"/>
                </a:cubicBezTo>
                <a:cubicBezTo>
                  <a:pt x="3977" y="100"/>
                  <a:pt x="3834" y="99"/>
                  <a:pt x="3675" y="99"/>
                </a:cubicBezTo>
                <a:cubicBezTo>
                  <a:pt x="3516" y="98"/>
                  <a:pt x="3341" y="95"/>
                  <a:pt x="3129" y="94"/>
                </a:cubicBezTo>
                <a:cubicBezTo>
                  <a:pt x="2918" y="93"/>
                  <a:pt x="2634" y="94"/>
                  <a:pt x="2401" y="94"/>
                </a:cubicBezTo>
                <a:cubicBezTo>
                  <a:pt x="2168" y="95"/>
                  <a:pt x="2024" y="97"/>
                  <a:pt x="1733" y="98"/>
                </a:cubicBezTo>
                <a:cubicBezTo>
                  <a:pt x="1442" y="99"/>
                  <a:pt x="946" y="103"/>
                  <a:pt x="657" y="102"/>
                </a:cubicBezTo>
                <a:cubicBezTo>
                  <a:pt x="368" y="101"/>
                  <a:pt x="110" y="108"/>
                  <a:pt x="1" y="93"/>
                </a:cubicBezTo>
                <a:lnTo>
                  <a:pt x="0" y="13"/>
                </a:lnTo>
                <a:cubicBezTo>
                  <a:pt x="109" y="0"/>
                  <a:pt x="432" y="13"/>
                  <a:pt x="657" y="12"/>
                </a:cubicBezTo>
                <a:cubicBezTo>
                  <a:pt x="882" y="11"/>
                  <a:pt x="1082" y="7"/>
                  <a:pt x="1349" y="7"/>
                </a:cubicBezTo>
                <a:cubicBezTo>
                  <a:pt x="1617" y="6"/>
                  <a:pt x="2017" y="8"/>
                  <a:pt x="2265" y="9"/>
                </a:cubicBezTo>
                <a:cubicBezTo>
                  <a:pt x="2513" y="9"/>
                  <a:pt x="2634" y="9"/>
                  <a:pt x="2834" y="8"/>
                </a:cubicBezTo>
                <a:cubicBezTo>
                  <a:pt x="3034" y="9"/>
                  <a:pt x="3273" y="9"/>
                  <a:pt x="3477" y="1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Freeform 1027"/>
          <p:cNvSpPr>
            <a:spLocks/>
          </p:cNvSpPr>
          <p:nvPr/>
        </p:nvSpPr>
        <p:spPr bwMode="auto">
          <a:xfrm>
            <a:off x="198438" y="152400"/>
            <a:ext cx="715962" cy="6400800"/>
          </a:xfrm>
          <a:custGeom>
            <a:avLst/>
            <a:gdLst/>
            <a:ahLst/>
            <a:cxnLst>
              <a:cxn ang="0">
                <a:pos x="86" y="3201"/>
              </a:cxn>
              <a:cxn ang="0">
                <a:pos x="79" y="2730"/>
              </a:cxn>
              <a:cxn ang="0">
                <a:pos x="64" y="2109"/>
              </a:cxn>
              <a:cxn ang="0">
                <a:pos x="101" y="1765"/>
              </a:cxn>
              <a:cxn ang="0">
                <a:pos x="79" y="1137"/>
              </a:cxn>
              <a:cxn ang="0">
                <a:pos x="34" y="651"/>
              </a:cxn>
              <a:cxn ang="0">
                <a:pos x="19" y="284"/>
              </a:cxn>
              <a:cxn ang="0">
                <a:pos x="49" y="45"/>
              </a:cxn>
              <a:cxn ang="0">
                <a:pos x="123" y="15"/>
              </a:cxn>
              <a:cxn ang="0">
                <a:pos x="243" y="37"/>
              </a:cxn>
              <a:cxn ang="0">
                <a:pos x="355" y="15"/>
              </a:cxn>
              <a:cxn ang="0">
                <a:pos x="512" y="7"/>
              </a:cxn>
              <a:cxn ang="0">
                <a:pos x="707" y="60"/>
              </a:cxn>
              <a:cxn ang="0">
                <a:pos x="797" y="142"/>
              </a:cxn>
              <a:cxn ang="0">
                <a:pos x="789" y="321"/>
              </a:cxn>
              <a:cxn ang="0">
                <a:pos x="804" y="658"/>
              </a:cxn>
              <a:cxn ang="0">
                <a:pos x="849" y="1047"/>
              </a:cxn>
              <a:cxn ang="0">
                <a:pos x="834" y="1586"/>
              </a:cxn>
              <a:cxn ang="0">
                <a:pos x="812" y="2199"/>
              </a:cxn>
              <a:cxn ang="0">
                <a:pos x="879" y="2812"/>
              </a:cxn>
              <a:cxn ang="0">
                <a:pos x="834" y="3329"/>
              </a:cxn>
              <a:cxn ang="0">
                <a:pos x="842" y="3957"/>
              </a:cxn>
              <a:cxn ang="0">
                <a:pos x="797" y="4054"/>
              </a:cxn>
              <a:cxn ang="0">
                <a:pos x="625" y="4084"/>
              </a:cxn>
              <a:cxn ang="0">
                <a:pos x="430" y="4039"/>
              </a:cxn>
              <a:cxn ang="0">
                <a:pos x="251" y="4069"/>
              </a:cxn>
              <a:cxn ang="0">
                <a:pos x="123" y="4114"/>
              </a:cxn>
              <a:cxn ang="0">
                <a:pos x="19" y="4062"/>
              </a:cxn>
              <a:cxn ang="0">
                <a:pos x="11" y="3875"/>
              </a:cxn>
              <a:cxn ang="0">
                <a:pos x="64" y="3598"/>
              </a:cxn>
              <a:cxn ang="0">
                <a:pos x="86" y="3201"/>
              </a:cxn>
            </a:cxnLst>
            <a:rect l="0" t="0" r="r" b="b"/>
            <a:pathLst>
              <a:path w="883" h="4115">
                <a:moveTo>
                  <a:pt x="86" y="3201"/>
                </a:moveTo>
                <a:cubicBezTo>
                  <a:pt x="89" y="3056"/>
                  <a:pt x="83" y="2912"/>
                  <a:pt x="79" y="2730"/>
                </a:cubicBezTo>
                <a:cubicBezTo>
                  <a:pt x="75" y="2548"/>
                  <a:pt x="60" y="2270"/>
                  <a:pt x="64" y="2109"/>
                </a:cubicBezTo>
                <a:cubicBezTo>
                  <a:pt x="68" y="1948"/>
                  <a:pt x="99" y="1927"/>
                  <a:pt x="101" y="1765"/>
                </a:cubicBezTo>
                <a:cubicBezTo>
                  <a:pt x="103" y="1603"/>
                  <a:pt x="90" y="1323"/>
                  <a:pt x="79" y="1137"/>
                </a:cubicBezTo>
                <a:cubicBezTo>
                  <a:pt x="68" y="951"/>
                  <a:pt x="44" y="793"/>
                  <a:pt x="34" y="651"/>
                </a:cubicBezTo>
                <a:cubicBezTo>
                  <a:pt x="24" y="509"/>
                  <a:pt x="17" y="385"/>
                  <a:pt x="19" y="284"/>
                </a:cubicBezTo>
                <a:cubicBezTo>
                  <a:pt x="21" y="183"/>
                  <a:pt x="32" y="90"/>
                  <a:pt x="49" y="45"/>
                </a:cubicBezTo>
                <a:cubicBezTo>
                  <a:pt x="66" y="0"/>
                  <a:pt x="91" y="16"/>
                  <a:pt x="123" y="15"/>
                </a:cubicBezTo>
                <a:cubicBezTo>
                  <a:pt x="155" y="14"/>
                  <a:pt x="204" y="37"/>
                  <a:pt x="243" y="37"/>
                </a:cubicBezTo>
                <a:cubicBezTo>
                  <a:pt x="282" y="37"/>
                  <a:pt x="310" y="20"/>
                  <a:pt x="355" y="15"/>
                </a:cubicBezTo>
                <a:cubicBezTo>
                  <a:pt x="400" y="10"/>
                  <a:pt x="453" y="0"/>
                  <a:pt x="512" y="7"/>
                </a:cubicBezTo>
                <a:cubicBezTo>
                  <a:pt x="571" y="14"/>
                  <a:pt x="659" y="37"/>
                  <a:pt x="707" y="60"/>
                </a:cubicBezTo>
                <a:cubicBezTo>
                  <a:pt x="755" y="83"/>
                  <a:pt x="783" y="99"/>
                  <a:pt x="797" y="142"/>
                </a:cubicBezTo>
                <a:cubicBezTo>
                  <a:pt x="811" y="185"/>
                  <a:pt x="788" y="235"/>
                  <a:pt x="789" y="321"/>
                </a:cubicBezTo>
                <a:cubicBezTo>
                  <a:pt x="790" y="407"/>
                  <a:pt x="794" y="537"/>
                  <a:pt x="804" y="658"/>
                </a:cubicBezTo>
                <a:cubicBezTo>
                  <a:pt x="814" y="779"/>
                  <a:pt x="844" y="892"/>
                  <a:pt x="849" y="1047"/>
                </a:cubicBezTo>
                <a:cubicBezTo>
                  <a:pt x="854" y="1202"/>
                  <a:pt x="840" y="1394"/>
                  <a:pt x="834" y="1586"/>
                </a:cubicBezTo>
                <a:cubicBezTo>
                  <a:pt x="828" y="1778"/>
                  <a:pt x="805" y="1995"/>
                  <a:pt x="812" y="2199"/>
                </a:cubicBezTo>
                <a:cubicBezTo>
                  <a:pt x="819" y="2403"/>
                  <a:pt x="875" y="2624"/>
                  <a:pt x="879" y="2812"/>
                </a:cubicBezTo>
                <a:cubicBezTo>
                  <a:pt x="883" y="3000"/>
                  <a:pt x="840" y="3138"/>
                  <a:pt x="834" y="3329"/>
                </a:cubicBezTo>
                <a:cubicBezTo>
                  <a:pt x="828" y="3520"/>
                  <a:pt x="848" y="3836"/>
                  <a:pt x="842" y="3957"/>
                </a:cubicBezTo>
                <a:cubicBezTo>
                  <a:pt x="836" y="4078"/>
                  <a:pt x="833" y="4033"/>
                  <a:pt x="797" y="4054"/>
                </a:cubicBezTo>
                <a:cubicBezTo>
                  <a:pt x="761" y="4075"/>
                  <a:pt x="686" y="4086"/>
                  <a:pt x="625" y="4084"/>
                </a:cubicBezTo>
                <a:cubicBezTo>
                  <a:pt x="564" y="4082"/>
                  <a:pt x="492" y="4041"/>
                  <a:pt x="430" y="4039"/>
                </a:cubicBezTo>
                <a:cubicBezTo>
                  <a:pt x="368" y="4037"/>
                  <a:pt x="302" y="4057"/>
                  <a:pt x="251" y="4069"/>
                </a:cubicBezTo>
                <a:cubicBezTo>
                  <a:pt x="200" y="4081"/>
                  <a:pt x="162" y="4115"/>
                  <a:pt x="123" y="4114"/>
                </a:cubicBezTo>
                <a:cubicBezTo>
                  <a:pt x="84" y="4113"/>
                  <a:pt x="38" y="4102"/>
                  <a:pt x="19" y="4062"/>
                </a:cubicBezTo>
                <a:cubicBezTo>
                  <a:pt x="0" y="4022"/>
                  <a:pt x="3" y="3952"/>
                  <a:pt x="11" y="3875"/>
                </a:cubicBezTo>
                <a:cubicBezTo>
                  <a:pt x="19" y="3798"/>
                  <a:pt x="51" y="3710"/>
                  <a:pt x="64" y="3598"/>
                </a:cubicBezTo>
                <a:cubicBezTo>
                  <a:pt x="77" y="3486"/>
                  <a:pt x="83" y="3346"/>
                  <a:pt x="86" y="3201"/>
                </a:cubicBezTo>
                <a:close/>
              </a:path>
            </a:pathLst>
          </a:custGeom>
          <a:solidFill>
            <a:schemeClr val="hlink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Freeform 1028"/>
          <p:cNvSpPr>
            <a:spLocks/>
          </p:cNvSpPr>
          <p:nvPr/>
        </p:nvSpPr>
        <p:spPr bwMode="invGray">
          <a:xfrm>
            <a:off x="323850" y="1157288"/>
            <a:ext cx="152400" cy="914400"/>
          </a:xfrm>
          <a:custGeom>
            <a:avLst/>
            <a:gdLst/>
            <a:ahLst/>
            <a:cxnLst>
              <a:cxn ang="0">
                <a:pos x="92" y="0"/>
              </a:cxn>
              <a:cxn ang="0">
                <a:pos x="81" y="170"/>
              </a:cxn>
              <a:cxn ang="0">
                <a:pos x="51" y="362"/>
              </a:cxn>
              <a:cxn ang="0">
                <a:pos x="74" y="539"/>
              </a:cxn>
              <a:cxn ang="0">
                <a:pos x="88" y="709"/>
              </a:cxn>
              <a:cxn ang="0">
                <a:pos x="110" y="842"/>
              </a:cxn>
              <a:cxn ang="0">
                <a:pos x="81" y="768"/>
              </a:cxn>
              <a:cxn ang="0">
                <a:pos x="59" y="716"/>
              </a:cxn>
              <a:cxn ang="0">
                <a:pos x="29" y="598"/>
              </a:cxn>
              <a:cxn ang="0">
                <a:pos x="0" y="414"/>
              </a:cxn>
              <a:cxn ang="0">
                <a:pos x="22" y="251"/>
              </a:cxn>
              <a:cxn ang="0">
                <a:pos x="51" y="81"/>
              </a:cxn>
              <a:cxn ang="0">
                <a:pos x="92" y="0"/>
              </a:cxn>
            </a:cxnLst>
            <a:rect l="0" t="0" r="r" b="b"/>
            <a:pathLst>
              <a:path w="110" h="842">
                <a:moveTo>
                  <a:pt x="92" y="0"/>
                </a:moveTo>
                <a:lnTo>
                  <a:pt x="81" y="170"/>
                </a:lnTo>
                <a:lnTo>
                  <a:pt x="51" y="362"/>
                </a:lnTo>
                <a:lnTo>
                  <a:pt x="74" y="539"/>
                </a:lnTo>
                <a:lnTo>
                  <a:pt x="88" y="709"/>
                </a:lnTo>
                <a:lnTo>
                  <a:pt x="110" y="842"/>
                </a:lnTo>
                <a:lnTo>
                  <a:pt x="81" y="768"/>
                </a:lnTo>
                <a:lnTo>
                  <a:pt x="59" y="716"/>
                </a:lnTo>
                <a:lnTo>
                  <a:pt x="29" y="598"/>
                </a:lnTo>
                <a:lnTo>
                  <a:pt x="0" y="414"/>
                </a:lnTo>
                <a:lnTo>
                  <a:pt x="22" y="251"/>
                </a:lnTo>
                <a:lnTo>
                  <a:pt x="51" y="81"/>
                </a:lnTo>
                <a:lnTo>
                  <a:pt x="92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517525" y="569913"/>
            <a:ext cx="8596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  <a:endParaRPr lang="en-GB"/>
          </a:p>
          <a:p>
            <a:pPr lvl="1"/>
            <a:r>
              <a:rPr lang="he-IL"/>
              <a:t>רמה שנייה</a:t>
            </a:r>
            <a:endParaRPr lang="en-GB"/>
          </a:p>
          <a:p>
            <a:pPr lvl="2"/>
            <a:r>
              <a:rPr lang="he-IL"/>
              <a:t>רמה שלישית</a:t>
            </a:r>
            <a:endParaRPr lang="en-GB"/>
          </a:p>
          <a:p>
            <a:pPr lvl="3"/>
            <a:r>
              <a:rPr lang="he-IL"/>
              <a:t>רמה רביעית</a:t>
            </a:r>
            <a:endParaRPr lang="en-GB"/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3079" name="Rectangle 10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fld id="{2DB46C27-5D87-462A-AF6F-0DE0E7E9C35F}" type="datetime1">
              <a:rPr lang="en-US" smtClean="0"/>
              <a:t>3/6/2022</a:t>
            </a:fld>
            <a:endParaRPr lang="en-US"/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324600"/>
            <a:ext cx="468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r>
              <a:rPr lang="en-US"/>
              <a:t>Local search for selfish agents - IAAI-22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2460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>
                <a:cs typeface="+mn-cs"/>
              </a:defRPr>
            </a:lvl1pPr>
          </a:lstStyle>
          <a:p>
            <a:fld id="{079B2257-58C4-4EE4-9839-502ED3EAA34F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s://nbviewer.org/github/zoxfog/RL-Project/blob/main/learn_new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notesSlide" Target="../notesSlides/notesSlide9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8680"/>
            <a:ext cx="8352928" cy="2431435"/>
          </a:xfrm>
        </p:spPr>
        <p:txBody>
          <a:bodyPr/>
          <a:lstStyle/>
          <a:p>
            <a:r>
              <a:rPr lang="en-US" sz="44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Dueling DQN (DeepMind, ICML 2016) on Breakout Atari Game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3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067" y="4509120"/>
            <a:ext cx="8352928" cy="1077218"/>
          </a:xfrm>
        </p:spPr>
        <p:txBody>
          <a:bodyPr/>
          <a:lstStyle/>
          <a:p>
            <a:pPr algn="l"/>
            <a:r>
              <a:rPr lang="en-US" sz="3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Presented by:</a:t>
            </a:r>
            <a:br>
              <a:rPr lang="en-US" sz="3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Liran</a:t>
            </a:r>
            <a:r>
              <a:rPr lang="en-US" sz="3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Nochumsohn</a:t>
            </a:r>
            <a:r>
              <a:rPr lang="en-US" sz="3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and Yair Vaknin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30103"/>
            <a:ext cx="8596313" cy="5355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code link -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https://nbviewer.org/github/zoxfog/RL-Project/blob/main/learn_new.ipynb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9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10" y="1484784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Replay Buffer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Dueling DQN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and benefits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4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96752"/>
            <a:ext cx="8166180" cy="4693588"/>
          </a:xfrm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Method: 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Resizing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– 210x160x3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– 84x84x3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Computation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Memory Storage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14E3ED-0CF0-4A6F-9530-422BDC6DBCAF}"/>
              </a:ext>
            </a:extLst>
          </p:cNvPr>
          <p:cNvSpPr/>
          <p:nvPr/>
        </p:nvSpPr>
        <p:spPr bwMode="auto">
          <a:xfrm rot="10800000">
            <a:off x="4222696" y="2515960"/>
            <a:ext cx="504056" cy="27536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26BB0-4400-4260-A2A0-E60B1F76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82" y="1503731"/>
            <a:ext cx="1747587" cy="2299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DD1631-A1E8-4A10-9884-8EB38D6A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7" y="1717467"/>
            <a:ext cx="1842832" cy="1826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31" y="1514254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Input, output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– batch size 32 x 84 x 84 x 3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– number of actions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1: 32 filters of size 8x8, stride 4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2: 64 filters of size 4x4, stride 2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3: 64 filters of size 3x3, stride 1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connected linear layer 1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connected linear layer 2 to output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layers apart from last are followed by a RELU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 - Stability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31" y="1514254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Q-Targets: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 a main network and a target network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the target network every 50,000 steps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rapid changes that lead to infinity weights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Control: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 gradient parameters to a max value of 10 (clipping).</a:t>
            </a:r>
          </a:p>
          <a:p>
            <a:pPr lvl="1"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9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 -  Experience Replay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Replay Buffer: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size 100,000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horizon of 4 replays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55A56F2-59BB-4B93-A03A-10C4C9576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32110"/>
                  </p:ext>
                </p:extLst>
              </p:nvPr>
            </p:nvGraphicFramePr>
            <p:xfrm>
              <a:off x="5962518" y="3916976"/>
              <a:ext cx="1751857" cy="219456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751857">
                      <a:extLst>
                        <a:ext uri="{9D8B030D-6E8A-4147-A177-3AD203B41FA5}">
                          <a16:colId xmlns:a16="http://schemas.microsoft.com/office/drawing/2014/main" val="3452691370"/>
                        </a:ext>
                      </a:extLst>
                    </a:gridCol>
                  </a:tblGrid>
                  <a:tr h="3155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85073"/>
                      </a:ext>
                    </a:extLst>
                  </a:tr>
                  <a:tr h="3155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792245"/>
                      </a:ext>
                    </a:extLst>
                  </a:tr>
                  <a:tr h="3155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554360"/>
                      </a:ext>
                    </a:extLst>
                  </a:tr>
                  <a:tr h="3155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248996"/>
                      </a:ext>
                    </a:extLst>
                  </a:tr>
                  <a:tr h="3155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659399"/>
                      </a:ext>
                    </a:extLst>
                  </a:tr>
                  <a:tr h="3155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55A56F2-59BB-4B93-A03A-10C4C9576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32110"/>
                  </p:ext>
                </p:extLst>
              </p:nvPr>
            </p:nvGraphicFramePr>
            <p:xfrm>
              <a:off x="5962518" y="3916976"/>
              <a:ext cx="1751857" cy="219456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751857">
                      <a:extLst>
                        <a:ext uri="{9D8B030D-6E8A-4147-A177-3AD203B41FA5}">
                          <a16:colId xmlns:a16="http://schemas.microsoft.com/office/drawing/2014/main" val="34526913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850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06667" r="-694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7922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47" t="-203279" r="-69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554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47" t="-308333" r="-694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2489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47" t="-408333" r="-694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6593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557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356A39-2E79-4F82-B5E1-CAE76612FC76}"/>
                  </a:ext>
                </a:extLst>
              </p:cNvPr>
              <p:cNvSpPr/>
              <p:nvPr/>
            </p:nvSpPr>
            <p:spPr>
              <a:xfrm>
                <a:off x="6372200" y="3335782"/>
                <a:ext cx="18001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356A39-2E79-4F82-B5E1-CAE76612F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335782"/>
                <a:ext cx="1800199" cy="400110"/>
              </a:xfrm>
              <a:prstGeom prst="rect">
                <a:avLst/>
              </a:prstGeom>
              <a:blipFill>
                <a:blip r:embed="rId5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A1B4F-B467-4ED9-92DD-2C0070CC9D63}"/>
                  </a:ext>
                </a:extLst>
              </p:cNvPr>
              <p:cNvSpPr/>
              <p:nvPr/>
            </p:nvSpPr>
            <p:spPr>
              <a:xfrm>
                <a:off x="1403648" y="3357411"/>
                <a:ext cx="18001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𝑅𝑒𝑝𝑙𝑎𝑦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𝐵𝑢𝑓𝑓𝑒𝑟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A1B4F-B467-4ED9-92DD-2C0070CC9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357411"/>
                <a:ext cx="1800199" cy="400110"/>
              </a:xfrm>
              <a:prstGeom prst="rect">
                <a:avLst/>
              </a:prstGeom>
              <a:blipFill>
                <a:blip r:embed="rId6"/>
                <a:stretch>
                  <a:fillRect l="-2027" r="-7432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8B6F42F-D5B7-40B6-99BD-27BEF16C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35227"/>
                  </p:ext>
                </p:extLst>
              </p:nvPr>
            </p:nvGraphicFramePr>
            <p:xfrm>
              <a:off x="1451990" y="3757521"/>
              <a:ext cx="1751857" cy="29260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1857">
                      <a:extLst>
                        <a:ext uri="{9D8B030D-6E8A-4147-A177-3AD203B41FA5}">
                          <a16:colId xmlns:a16="http://schemas.microsoft.com/office/drawing/2014/main" val="2627031461"/>
                        </a:ext>
                      </a:extLst>
                    </a:gridCol>
                  </a:tblGrid>
                  <a:tr h="3398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118610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617973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43986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511662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249971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517674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004748"/>
                      </a:ext>
                    </a:extLst>
                  </a:tr>
                  <a:tr h="3398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302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8B6F42F-D5B7-40B6-99BD-27BEF16C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35227"/>
                  </p:ext>
                </p:extLst>
              </p:nvPr>
            </p:nvGraphicFramePr>
            <p:xfrm>
              <a:off x="1451990" y="3757521"/>
              <a:ext cx="1751857" cy="29260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1857">
                      <a:extLst>
                        <a:ext uri="{9D8B030D-6E8A-4147-A177-3AD203B41FA5}">
                          <a16:colId xmlns:a16="http://schemas.microsoft.com/office/drawing/2014/main" val="26270314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1186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06667" r="-694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617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206667" r="-694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439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01639" r="-694" b="-4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1511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408333" r="-694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2499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508333" r="-694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5176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7"/>
                          <a:stretch>
                            <a:fillRect l="-347" t="-608333" r="-694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004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3027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175866-0871-46C6-AB2E-88BA085C7A0E}"/>
              </a:ext>
            </a:extLst>
          </p:cNvPr>
          <p:cNvCxnSpPr/>
          <p:nvPr/>
        </p:nvCxnSpPr>
        <p:spPr bwMode="auto">
          <a:xfrm flipV="1">
            <a:off x="3419872" y="4437112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0C04E4-117E-4F1F-95C1-DDA4F08759F0}"/>
              </a:ext>
            </a:extLst>
          </p:cNvPr>
          <p:cNvCxnSpPr/>
          <p:nvPr/>
        </p:nvCxnSpPr>
        <p:spPr bwMode="auto">
          <a:xfrm flipV="1">
            <a:off x="3431054" y="4806897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43B7D-1547-46E2-8D43-A49F38B17C69}"/>
              </a:ext>
            </a:extLst>
          </p:cNvPr>
          <p:cNvCxnSpPr/>
          <p:nvPr/>
        </p:nvCxnSpPr>
        <p:spPr bwMode="auto">
          <a:xfrm flipV="1">
            <a:off x="3431054" y="5193196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8BE921-B76B-4F43-AE21-D9E6B2EE604B}"/>
              </a:ext>
            </a:extLst>
          </p:cNvPr>
          <p:cNvCxnSpPr/>
          <p:nvPr/>
        </p:nvCxnSpPr>
        <p:spPr bwMode="auto">
          <a:xfrm flipV="1">
            <a:off x="3419872" y="5579495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594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Dueling DQN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Learns which states are or are not valuable, without per-action approximation</a:t>
            </a:r>
          </a:p>
          <a:p>
            <a:pPr lvl="1">
              <a:lnSpc>
                <a:spcPct val="90000"/>
              </a:lnSpc>
            </a:pP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an additional fully connected layer to compute the value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6605F-4EC2-40E4-B6FB-0AFF47A5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84809"/>
            <a:ext cx="5372850" cy="2114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7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5406"/>
            <a:ext cx="9183964" cy="1446550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- Hyperparameters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66180" cy="46935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Mostly as proposed by the Human-level control paper with marginal changes from the Dueling DQN paper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adjusted learning rates and optimization functions to fit the model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 evaluated on the Breakout Atari game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8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3148"/>
            <a:ext cx="8596313" cy="769441"/>
          </a:xfrm>
        </p:spPr>
        <p:txBody>
          <a:bodyPr/>
          <a:lstStyle/>
          <a:p>
            <a:r>
              <a:rPr lang="en-US" sz="4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- Results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E519F5-0195-48F6-81CB-876E1E4A4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2080"/>
              </p:ext>
            </p:extLst>
          </p:nvPr>
        </p:nvGraphicFramePr>
        <p:xfrm>
          <a:off x="799981" y="1363115"/>
          <a:ext cx="3240359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1800A-E32D-40B2-840D-F51207B42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197761"/>
              </p:ext>
            </p:extLst>
          </p:nvPr>
        </p:nvGraphicFramePr>
        <p:xfrm>
          <a:off x="873951" y="3071429"/>
          <a:ext cx="3240359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A18C98-16DC-443B-B5AC-79606DD79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237436"/>
              </p:ext>
            </p:extLst>
          </p:nvPr>
        </p:nvGraphicFramePr>
        <p:xfrm>
          <a:off x="4200626" y="1506082"/>
          <a:ext cx="4884957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AA4D86-C0E1-4C2A-8B72-5B0AD10E5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84369"/>
              </p:ext>
            </p:extLst>
          </p:nvPr>
        </p:nvGraphicFramePr>
        <p:xfrm>
          <a:off x="816961" y="4962466"/>
          <a:ext cx="3482025" cy="1833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CC9853-62EC-4CAC-AC69-3544548AD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15838"/>
              </p:ext>
            </p:extLst>
          </p:nvPr>
        </p:nvGraphicFramePr>
        <p:xfrm>
          <a:off x="4510943" y="4993673"/>
          <a:ext cx="4042318" cy="1770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28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23"/>
    </mc:Choice>
    <mc:Fallback xmlns="">
      <p:transition spd="slow" advTm="2952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2.9|8.7|6.2"/>
</p:tagLst>
</file>

<file path=ppt/theme/theme1.xml><?xml version="1.0" encoding="utf-8"?>
<a:theme xmlns:a="http://schemas.openxmlformats.org/drawingml/2006/main" name="DisCSP_Tutorial_CP04">
  <a:themeElements>
    <a:clrScheme name="DisCSP_Tutorial_CP04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DisCSP_Tutorial_CP04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isCSP_Tutorial_CP04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CSP_Tutorial_CP04 2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737300"/>
        </a:accent6>
        <a:hlink>
          <a:srgbClr val="CDCD2B"/>
        </a:hlink>
        <a:folHlink>
          <a:srgbClr val="ECA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CSP_Tutorial_CP04 3">
        <a:dk1>
          <a:srgbClr val="000000"/>
        </a:dk1>
        <a:lt1>
          <a:srgbClr val="FFFFFF"/>
        </a:lt1>
        <a:dk2>
          <a:srgbClr val="333333"/>
        </a:dk2>
        <a:lt2>
          <a:srgbClr val="333333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77777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DisCSP_Tutorial_CP04</Template>
  <TotalTime>53224</TotalTime>
  <Words>663</Words>
  <Application>Microsoft Office PowerPoint</Application>
  <PresentationFormat>On-screen Show (4:3)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Comic Sans MS</vt:lpstr>
      <vt:lpstr>Times New Roman</vt:lpstr>
      <vt:lpstr>DisCSP_Tutorial_CP04</vt:lpstr>
      <vt:lpstr>Dueling DQN (DeepMind, ICML 2016) on Breakout Atari Game  </vt:lpstr>
      <vt:lpstr>Outline</vt:lpstr>
      <vt:lpstr>Preprocessing</vt:lpstr>
      <vt:lpstr>DQN</vt:lpstr>
      <vt:lpstr>DQN - Stability</vt:lpstr>
      <vt:lpstr>DQN -  Experience Replay</vt:lpstr>
      <vt:lpstr>Dueling DQN</vt:lpstr>
      <vt:lpstr>Experiments - Hyperparameters</vt:lpstr>
      <vt:lpstr>Experiments - Results</vt:lpstr>
      <vt:lpstr>Implementation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CSPs  Algorithms, Performance,  Communication</dc:title>
  <dc:creator>am</dc:creator>
  <cp:lastModifiedBy>NALIRA3</cp:lastModifiedBy>
  <cp:revision>1005</cp:revision>
  <dcterms:created xsi:type="dcterms:W3CDTF">2004-09-12T09:04:59Z</dcterms:created>
  <dcterms:modified xsi:type="dcterms:W3CDTF">2022-03-06T15:47:56Z</dcterms:modified>
</cp:coreProperties>
</file>