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Zoya </a:t>
            </a:r>
            <a:r>
              <a:rPr lang="en-US" dirty="0" err="1" smtClean="0"/>
              <a:t>akbar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1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bill</a:t>
            </a:r>
          </a:p>
          <a:p>
            <a:r>
              <a:rPr lang="en-US" dirty="0" smtClean="0"/>
              <a:t>Tip</a:t>
            </a:r>
          </a:p>
          <a:p>
            <a:r>
              <a:rPr lang="en-US" dirty="0" smtClean="0"/>
              <a:t>Sex</a:t>
            </a:r>
          </a:p>
          <a:p>
            <a:r>
              <a:rPr lang="en-US" dirty="0" smtClean="0"/>
              <a:t>Smoker</a:t>
            </a:r>
          </a:p>
          <a:p>
            <a:r>
              <a:rPr lang="en-US" dirty="0" smtClean="0"/>
              <a:t>Day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5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Understanding the Dataset:</a:t>
            </a:r>
          </a:p>
          <a:p>
            <a:pPr marL="0" indent="0">
              <a:buNone/>
            </a:pPr>
            <a:r>
              <a:rPr lang="en-US" dirty="0"/>
              <a:t>• Carefully examine the dataset containing the dependent and independent variables.</a:t>
            </a:r>
          </a:p>
          <a:p>
            <a:pPr marL="0" indent="0">
              <a:buNone/>
            </a:pPr>
            <a:r>
              <a:rPr lang="en-US" dirty="0"/>
              <a:t>• Ensure that the dataset is clean and doesn't contain any missing values or outliers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2. Data Visualization:</a:t>
            </a:r>
          </a:p>
          <a:p>
            <a:pPr marL="0" indent="0">
              <a:buNone/>
            </a:pPr>
            <a:r>
              <a:rPr lang="en-US" dirty="0"/>
              <a:t>• Visualize the relationship between the independent and dependent variables </a:t>
            </a:r>
            <a:r>
              <a:rPr lang="en-US" dirty="0" smtClean="0"/>
              <a:t>using scatter </a:t>
            </a:r>
            <a:r>
              <a:rPr lang="en-US" dirty="0"/>
              <a:t>plots.</a:t>
            </a:r>
          </a:p>
          <a:p>
            <a:pPr marL="0" indent="0">
              <a:buNone/>
            </a:pPr>
            <a:r>
              <a:rPr lang="en-US" dirty="0"/>
              <a:t>• Look for any patterns or trends that may exist in the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4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Model Building:</a:t>
            </a:r>
          </a:p>
          <a:p>
            <a:pPr marL="0" indent="0">
              <a:buNone/>
            </a:pPr>
            <a:r>
              <a:rPr lang="en-US" dirty="0"/>
              <a:t>• Split the dataset into training and testing sets.</a:t>
            </a:r>
          </a:p>
          <a:p>
            <a:pPr marL="0" indent="0">
              <a:buNone/>
            </a:pPr>
            <a:r>
              <a:rPr lang="en-US" dirty="0"/>
              <a:t>• Use libraries like </a:t>
            </a:r>
            <a:r>
              <a:rPr lang="en-US" dirty="0" err="1"/>
              <a:t>scikit</a:t>
            </a:r>
            <a:r>
              <a:rPr lang="en-US" dirty="0"/>
              <a:t>-learn to build a simple linear regression model.</a:t>
            </a:r>
          </a:p>
          <a:p>
            <a:r>
              <a:rPr lang="en-US" dirty="0"/>
              <a:t>4. Model Evaluation:</a:t>
            </a:r>
          </a:p>
          <a:p>
            <a:pPr marL="0" indent="0">
              <a:buNone/>
            </a:pPr>
            <a:r>
              <a:rPr lang="en-US" dirty="0"/>
              <a:t>• Evaluate the model's performance using metrics such as Mean Squared Error (MSE) or</a:t>
            </a:r>
          </a:p>
          <a:p>
            <a:r>
              <a:rPr lang="en-US" dirty="0"/>
              <a:t>R-squared.</a:t>
            </a:r>
          </a:p>
          <a:p>
            <a:pPr marL="0" indent="0">
              <a:buNone/>
            </a:pPr>
            <a:r>
              <a:rPr lang="en-US" dirty="0"/>
              <a:t>• Compare the predicted values with the actual values to assess the model's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0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514" y="3255800"/>
            <a:ext cx="8824913" cy="121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1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32" y="2310937"/>
            <a:ext cx="7647709" cy="4239491"/>
          </a:xfrm>
        </p:spPr>
      </p:pic>
    </p:spTree>
    <p:extLst>
      <p:ext uri="{BB962C8B-B14F-4D97-AF65-F5344CB8AC3E}">
        <p14:creationId xmlns:p14="http://schemas.microsoft.com/office/powerpoint/2010/main" val="353024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5" y="2344189"/>
            <a:ext cx="6043353" cy="3675611"/>
          </a:xfrm>
        </p:spPr>
      </p:pic>
    </p:spTree>
    <p:extLst>
      <p:ext uri="{BB962C8B-B14F-4D97-AF65-F5344CB8AC3E}">
        <p14:creationId xmlns:p14="http://schemas.microsoft.com/office/powerpoint/2010/main" val="410644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7" y="2443942"/>
            <a:ext cx="6313513" cy="3575858"/>
          </a:xfrm>
        </p:spPr>
      </p:pic>
    </p:spTree>
    <p:extLst>
      <p:ext uri="{BB962C8B-B14F-4D97-AF65-F5344CB8AC3E}">
        <p14:creationId xmlns:p14="http://schemas.microsoft.com/office/powerpoint/2010/main" val="2307684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161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Simple Linear Regression</vt:lpstr>
      <vt:lpstr>Dataset Description</vt:lpstr>
      <vt:lpstr>Project Objectives</vt:lpstr>
      <vt:lpstr>Project Objectives</vt:lpstr>
      <vt:lpstr>Analysis</vt:lpstr>
      <vt:lpstr>Analysis</vt:lpstr>
      <vt:lpstr>Exploratory Data Analysis</vt:lpstr>
      <vt:lpstr>Exploratory Data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i211403</dc:creator>
  <cp:lastModifiedBy>i211403</cp:lastModifiedBy>
  <cp:revision>3</cp:revision>
  <dcterms:created xsi:type="dcterms:W3CDTF">2024-06-30T19:22:28Z</dcterms:created>
  <dcterms:modified xsi:type="dcterms:W3CDTF">2024-06-30T19:47:44Z</dcterms:modified>
</cp:coreProperties>
</file>