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59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11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F584-BA54-429C-8F7E-CA92FDE1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15001-4243-4B09-A06E-C036199D0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27E9-E1FE-41AA-8DDC-69294CBB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6446-86DA-4E7F-ACE5-1D222D95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567E-BB95-43F5-B7CE-81AC43EB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174E-7B37-4538-9681-BCFF199B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72447-F75D-46A9-8490-C7DDCA15E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F21D-26C6-4FFD-8F30-740B2D1C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B3ED-E4FA-4294-9EF2-C08ADE11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295D-C55B-46DB-8169-BB70D592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9318-F721-43E5-A53F-C4509FE79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BC7F4-9138-4703-9C11-7CB5A53F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D855-9A1D-460F-9D7C-10AE4779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6ECB-F36E-48D8-A167-9F6BD5DF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3986-ECEF-4AF1-9375-6E56C5F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1C1-8084-4B29-8E1F-5C52075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1CFC-3E17-474C-89C1-155E0748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5902D-AF56-4127-933F-D4C7064E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6398-734A-4C6D-BDAE-8D6D2E90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670C-FC13-47C2-84D6-E838EDF8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A714-72E8-45FB-85A3-FB04C179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6AF8-9DBA-4469-8869-C557D165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ACF0-E3D6-4204-89AC-05C25073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2B52-CE1A-4480-80E4-E9797CE5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BBFD-0898-4BDF-8EBA-E295C35D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6664-96F9-44C7-8C89-69808E5D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E763-7928-4766-94D0-6725BD122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FEF2F-F2ED-4B37-9B69-1747771B8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D10B7-24E7-4437-B54A-8FFC943A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DD74E-6243-4B38-9A56-043CF4DE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BD16-0458-46FB-B242-7E3961AF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359D-82DE-45C1-BA9E-6857C4A5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5381D-69D0-4317-89F6-1666A9CA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0CA7C-B49E-4438-90C4-2C08981E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34BA-A280-41BF-B3AC-20F0D525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C1FEA-C0B4-47E6-9F54-878AABF1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1D350-C517-4197-BED0-E7CA979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04F21-1DEE-41A8-8F8A-A6938CE8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CBFCA-FE16-4EDC-9098-F715138A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5BC9-6578-470B-A528-D3B4397F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E3AD7-7404-45F9-BCFE-179C5CDE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1A178-10CA-4BB6-8362-70C53C00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13B75-0D0C-4F03-A7A7-BAD2812F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91C01-6AA3-4B16-A31D-27062E73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D54A-252F-4932-921B-F599E3B4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5CC70-C83C-472B-8F81-5729934F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4158-F863-40D8-B142-10F5DD33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D356-4514-40A4-B652-FAD1A671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93C2-92FB-4ED1-80EA-C085A76C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F6F77-84FE-4ECF-9543-D686C700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7D488-2651-4961-8E09-A2FB2FA4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C866-5897-46DF-B1A1-FC04AC35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147F-1205-4998-A3CB-DB7A06E9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0A8B0-50CC-4D60-AACE-B3AD8F217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26479-BA16-4BCC-8134-065BB5F6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2F723-5D4E-487E-9761-5E15ED4A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43FE-DB34-4951-A9DF-F3050419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271C-D683-4701-AEE5-13CA86A4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6B8B5-50D2-4157-AAEA-2610B3FE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7D2B-C4BB-423F-8DB0-4D084185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31F0-3677-45CF-8555-30FAFB87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28FD6-190C-45CD-9723-F2515E5152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C40F-5DB2-47F1-A8E6-D6DC838BE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4DB2-30EE-422E-A34E-0227D2A39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935D2-E6D6-4A9F-B89F-17731F06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2913-3B1A-402C-93EC-F4BCE5019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vs. Multispecies VAST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1BF5-43A2-43C6-8C41-15CDE9574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Sebastes </a:t>
            </a:r>
            <a:r>
              <a:rPr lang="en-US" i="1" dirty="0" err="1"/>
              <a:t>alutus</a:t>
            </a:r>
            <a:r>
              <a:rPr lang="en-US" i="1" dirty="0"/>
              <a:t>, S. </a:t>
            </a:r>
            <a:r>
              <a:rPr lang="en-US" i="1" dirty="0" err="1"/>
              <a:t>polyspinis</a:t>
            </a:r>
            <a:r>
              <a:rPr lang="en-US" i="1" dirty="0"/>
              <a:t>, S. </a:t>
            </a:r>
            <a:r>
              <a:rPr lang="en-US" i="1" dirty="0" err="1"/>
              <a:t>variabilis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6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8D3EA-222E-4404-8C0D-9D0D54C6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5-fold Cross Validation-RRMSE of predictions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A971E7-1859-4AC4-93C4-D5199A7BA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975486"/>
              </p:ext>
            </p:extLst>
          </p:nvPr>
        </p:nvGraphicFramePr>
        <p:xfrm>
          <a:off x="1006150" y="2025570"/>
          <a:ext cx="10179699" cy="384816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759454">
                  <a:extLst>
                    <a:ext uri="{9D8B030D-6E8A-4147-A177-3AD203B41FA5}">
                      <a16:colId xmlns:a16="http://schemas.microsoft.com/office/drawing/2014/main" val="3062475882"/>
                    </a:ext>
                  </a:extLst>
                </a:gridCol>
                <a:gridCol w="1105942">
                  <a:extLst>
                    <a:ext uri="{9D8B030D-6E8A-4147-A177-3AD203B41FA5}">
                      <a16:colId xmlns:a16="http://schemas.microsoft.com/office/drawing/2014/main" val="3782014385"/>
                    </a:ext>
                  </a:extLst>
                </a:gridCol>
                <a:gridCol w="1093993">
                  <a:extLst>
                    <a:ext uri="{9D8B030D-6E8A-4147-A177-3AD203B41FA5}">
                      <a16:colId xmlns:a16="http://schemas.microsoft.com/office/drawing/2014/main" val="3551569078"/>
                    </a:ext>
                  </a:extLst>
                </a:gridCol>
                <a:gridCol w="1318973">
                  <a:extLst>
                    <a:ext uri="{9D8B030D-6E8A-4147-A177-3AD203B41FA5}">
                      <a16:colId xmlns:a16="http://schemas.microsoft.com/office/drawing/2014/main" val="2931811589"/>
                    </a:ext>
                  </a:extLst>
                </a:gridCol>
                <a:gridCol w="1105942">
                  <a:extLst>
                    <a:ext uri="{9D8B030D-6E8A-4147-A177-3AD203B41FA5}">
                      <a16:colId xmlns:a16="http://schemas.microsoft.com/office/drawing/2014/main" val="3712305252"/>
                    </a:ext>
                  </a:extLst>
                </a:gridCol>
                <a:gridCol w="1206483">
                  <a:extLst>
                    <a:ext uri="{9D8B030D-6E8A-4147-A177-3AD203B41FA5}">
                      <a16:colId xmlns:a16="http://schemas.microsoft.com/office/drawing/2014/main" val="3113333585"/>
                    </a:ext>
                  </a:extLst>
                </a:gridCol>
                <a:gridCol w="1307024">
                  <a:extLst>
                    <a:ext uri="{9D8B030D-6E8A-4147-A177-3AD203B41FA5}">
                      <a16:colId xmlns:a16="http://schemas.microsoft.com/office/drawing/2014/main" val="3775310637"/>
                    </a:ext>
                  </a:extLst>
                </a:gridCol>
                <a:gridCol w="1281888">
                  <a:extLst>
                    <a:ext uri="{9D8B030D-6E8A-4147-A177-3AD203B41FA5}">
                      <a16:colId xmlns:a16="http://schemas.microsoft.com/office/drawing/2014/main" val="145220169"/>
                    </a:ext>
                  </a:extLst>
                </a:gridCol>
              </a:tblGrid>
              <a:tr h="31641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Multispecies VAST Runs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Single-Species VAST Runs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77689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 density covariates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Depth covariates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 density covariates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Depth covariates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4208496"/>
                  </a:ext>
                </a:extLst>
              </a:tr>
              <a:tr h="48519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factors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factors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factors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factors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4431457"/>
                  </a:ext>
                </a:extLst>
              </a:tr>
              <a:tr h="705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>
                          <a:effectLst/>
                        </a:rPr>
                        <a:t>Sebastes </a:t>
                      </a:r>
                      <a:r>
                        <a:rPr lang="en-US" sz="1600" i="1" u="none" strike="noStrike" dirty="0" err="1">
                          <a:effectLst/>
                        </a:rPr>
                        <a:t>alutus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6.0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5.2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8.0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4.8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6635675"/>
                  </a:ext>
                </a:extLst>
              </a:tr>
              <a:tr h="705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>
                          <a:effectLst/>
                        </a:rPr>
                        <a:t>Sebastes </a:t>
                      </a:r>
                      <a:r>
                        <a:rPr lang="en-US" sz="1600" i="1" u="none" strike="noStrike" dirty="0" err="1">
                          <a:effectLst/>
                        </a:rPr>
                        <a:t>polyspinis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12.7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11.0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8.2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9.0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7.92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3520457"/>
                  </a:ext>
                </a:extLst>
              </a:tr>
              <a:tr h="705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>
                          <a:effectLst/>
                        </a:rPr>
                        <a:t>Sebastes </a:t>
                      </a:r>
                      <a:r>
                        <a:rPr lang="en-US" sz="1600" i="1" u="none" strike="noStrike" dirty="0" err="1">
                          <a:effectLst/>
                        </a:rPr>
                        <a:t>variabilis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9.8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9.7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10.7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9.4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7.70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442302"/>
                  </a:ext>
                </a:extLst>
              </a:tr>
              <a:tr h="345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9.5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8.6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9.7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8.0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53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25D3C-089C-4A4E-A453-766EEA2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Density: </a:t>
            </a:r>
            <a:r>
              <a:rPr lang="en-US" i="1" dirty="0"/>
              <a:t>Sebastes </a:t>
            </a:r>
            <a:r>
              <a:rPr lang="en-US" i="1" dirty="0" err="1"/>
              <a:t>alutus</a:t>
            </a: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6C029-FB8C-4782-9202-7ED73EAAC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Species	VAST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50EAD1-71D5-45E1-B1DC-05FAD2D5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Multispecies VAST</a:t>
            </a:r>
          </a:p>
        </p:txBody>
      </p:sp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459AA894-9021-4D9D-9275-85FBCACA18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82" y="2505075"/>
            <a:ext cx="5158423" cy="3684588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A5C36AEB-CC22-40D5-8776-D57E15EC6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432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25D3C-089C-4A4E-A453-766EEA2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Density: </a:t>
            </a:r>
            <a:r>
              <a:rPr lang="en-US" i="1" dirty="0"/>
              <a:t>Sebastes </a:t>
            </a:r>
            <a:r>
              <a:rPr lang="en-US" i="1" dirty="0" err="1"/>
              <a:t>polyspinis</a:t>
            </a: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6C029-FB8C-4782-9202-7ED73EAAC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Species	VAST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50EAD1-71D5-45E1-B1DC-05FAD2D5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Multispecies VAST</a:t>
            </a:r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152B5BEA-63AA-48F2-BE22-27ACCC8136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82" y="2505075"/>
            <a:ext cx="5158423" cy="3684588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C726497C-AAEB-40A8-93C6-DBC9FA8F2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126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25D3C-089C-4A4E-A453-766EEA2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Density: </a:t>
            </a:r>
            <a:r>
              <a:rPr lang="en-US" i="1" dirty="0"/>
              <a:t>Sebastes </a:t>
            </a:r>
            <a:r>
              <a:rPr lang="en-US" i="1" dirty="0" err="1"/>
              <a:t>variabilis</a:t>
            </a: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6C029-FB8C-4782-9202-7ED73EAAC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Species	VAST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50EAD1-71D5-45E1-B1DC-05FAD2D5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Multispecies VAST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CA1BA318-A149-48E6-87FC-F7E9B12B9B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82" y="2505075"/>
            <a:ext cx="5158423" cy="3684588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7A4FA83-10E9-4CA0-B301-B63601EE6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170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25D3C-089C-4A4E-A453-766EEA2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Diagnostics: QQ-Plots (</a:t>
            </a:r>
            <a:r>
              <a:rPr lang="en-US" i="1" dirty="0"/>
              <a:t>Sebastes </a:t>
            </a:r>
            <a:r>
              <a:rPr lang="en-US" i="1" dirty="0" err="1"/>
              <a:t>alutus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6C029-FB8C-4782-9202-7ED73EAAC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Species	VAST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50EAD1-71D5-45E1-B1DC-05FAD2D5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Multispecies VAST</a:t>
            </a:r>
          </a:p>
        </p:txBody>
      </p: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34B3E9-E064-423E-ACA5-9BD3505797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94" y="2518569"/>
            <a:ext cx="3657600" cy="365760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8E969D-3F70-490D-A7C2-9051A19940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81" y="2518569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90241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25D3C-089C-4A4E-A453-766EEA2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Diagnostics: QQ-Plots (</a:t>
            </a:r>
            <a:r>
              <a:rPr lang="en-US" i="1" dirty="0"/>
              <a:t>Sebastes </a:t>
            </a:r>
            <a:r>
              <a:rPr lang="en-US" i="1" dirty="0" err="1"/>
              <a:t>polyspinis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6C029-FB8C-4782-9202-7ED73EAAC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Species	VAST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50EAD1-71D5-45E1-B1DC-05FAD2D5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Multispecies VAST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2F1992-3BC9-4A97-94B9-A1F5EE2F58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94" y="2518569"/>
            <a:ext cx="3657600" cy="365760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4AA483-5356-411C-A43A-FE05EC4066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81" y="2518569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14393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25D3C-089C-4A4E-A453-766EEA2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Diagnostics: QQ-Plots (</a:t>
            </a:r>
            <a:r>
              <a:rPr lang="en-US" i="1" dirty="0"/>
              <a:t>Sebastes </a:t>
            </a:r>
            <a:r>
              <a:rPr lang="en-US" i="1" dirty="0" err="1"/>
              <a:t>variabilis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6C029-FB8C-4782-9202-7ED73EAAC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Species	VAST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50EAD1-71D5-45E1-B1DC-05FAD2D5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Multispecies VAST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C5001D-1B8D-4159-AC06-0F59ABDF81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94" y="2518569"/>
            <a:ext cx="3657600" cy="365760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E9FE8-95DA-4FF0-B4FF-36A98E374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81" y="2518569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412796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Single vs. Multispecies VAST Output</vt:lpstr>
      <vt:lpstr>5-fold Cross Validation-RRMSE of predictions</vt:lpstr>
      <vt:lpstr>Density: Sebastes alutus</vt:lpstr>
      <vt:lpstr>Density: Sebastes polyspinis</vt:lpstr>
      <vt:lpstr>Density: Sebastes variabilis</vt:lpstr>
      <vt:lpstr>Diagnostics: QQ-Plots (Sebastes alutus)</vt:lpstr>
      <vt:lpstr>Diagnostics: QQ-Plots (Sebastes polyspinis)</vt:lpstr>
      <vt:lpstr>Diagnostics: QQ-Plots (Sebastes variabilis)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16</cp:revision>
  <dcterms:created xsi:type="dcterms:W3CDTF">2020-08-19T02:02:07Z</dcterms:created>
  <dcterms:modified xsi:type="dcterms:W3CDTF">2020-08-19T19:36:34Z</dcterms:modified>
</cp:coreProperties>
</file>