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307" r:id="rId2"/>
    <p:sldId id="308" r:id="rId3"/>
    <p:sldId id="309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76005" autoAdjust="0"/>
  </p:normalViewPr>
  <p:slideViewPr>
    <p:cSldViewPr snapToGrid="0" snapToObjects="1">
      <p:cViewPr>
        <p:scale>
          <a:sx n="50" d="100"/>
          <a:sy n="50" d="100"/>
        </p:scale>
        <p:origin x="2846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36E9A5-5F62-4051-8C4E-C0B87ED8AA2E}"/>
              </a:ext>
            </a:extLst>
          </p:cNvPr>
          <p:cNvSpPr/>
          <p:nvPr/>
        </p:nvSpPr>
        <p:spPr>
          <a:xfrm>
            <a:off x="383540" y="970090"/>
            <a:ext cx="6062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Directory: C:\Users\Zack Oyafuso\Documents\GitHub\</a:t>
            </a:r>
            <a:r>
              <a:rPr lang="en-US" sz="1600" b="1" dirty="0" err="1"/>
              <a:t>MS_OM_GoA</a:t>
            </a:r>
            <a:r>
              <a:rPr lang="en-US" sz="1600" b="1" dirty="0"/>
              <a:t>\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E31BA-D43E-734C-8887-19317F20352A}"/>
              </a:ext>
            </a:extLst>
          </p:cNvPr>
          <p:cNvSpPr/>
          <p:nvPr/>
        </p:nvSpPr>
        <p:spPr>
          <a:xfrm>
            <a:off x="540439" y="2829361"/>
            <a:ext cx="18288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data_survey.R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F757D-81FC-164D-A875-E88FD72A1DB7}"/>
              </a:ext>
            </a:extLst>
          </p:cNvPr>
          <p:cNvGrpSpPr/>
          <p:nvPr/>
        </p:nvGrpSpPr>
        <p:grpSpPr>
          <a:xfrm>
            <a:off x="535940" y="1567808"/>
            <a:ext cx="1833299" cy="551183"/>
            <a:chOff x="863600" y="584828"/>
            <a:chExt cx="1833299" cy="5511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76E29-9551-2241-854F-BA9AAF22EEA8}"/>
                </a:ext>
              </a:extLst>
            </p:cNvPr>
            <p:cNvSpPr/>
            <p:nvPr/>
          </p:nvSpPr>
          <p:spPr>
            <a:xfrm>
              <a:off x="863600" y="584828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cpue_GOA_selected_spp.csv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161B4-62FB-F04C-8B1E-68CC4D6B0FAF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haul.csv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373074-47C2-1B41-B14C-4D6C770ED2F5}"/>
                </a:ext>
              </a:extLst>
            </p:cNvPr>
            <p:cNvSpPr/>
            <p:nvPr/>
          </p:nvSpPr>
          <p:spPr>
            <a:xfrm>
              <a:off x="868099" y="958749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species.csv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2A98F1-9358-4448-960D-30EF85C129BB}"/>
              </a:ext>
            </a:extLst>
          </p:cNvPr>
          <p:cNvSpPr/>
          <p:nvPr/>
        </p:nvSpPr>
        <p:spPr>
          <a:xfrm>
            <a:off x="535940" y="3478551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GOA_multspp.csv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6BCAB-B416-F445-90FD-8A97D5E7B07F}"/>
              </a:ext>
            </a:extLst>
          </p:cNvPr>
          <p:cNvSpPr/>
          <p:nvPr/>
        </p:nvSpPr>
        <p:spPr>
          <a:xfrm>
            <a:off x="3593885" y="3478551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Extrapolation_Grid_Covariates.R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4C79C-9EB0-0846-9402-EC1975CC31F2}"/>
              </a:ext>
            </a:extLst>
          </p:cNvPr>
          <p:cNvSpPr/>
          <p:nvPr/>
        </p:nvSpPr>
        <p:spPr>
          <a:xfrm>
            <a:off x="3746285" y="4100366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Extrapolation_depths.RData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D104B-05F0-A848-8880-75F5040EAEDA}"/>
              </a:ext>
            </a:extLst>
          </p:cNvPr>
          <p:cNvSpPr/>
          <p:nvPr/>
        </p:nvSpPr>
        <p:spPr>
          <a:xfrm>
            <a:off x="3593885" y="6086612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Cross-</a:t>
            </a:r>
            <a:r>
              <a:rPr lang="en-US" sz="1100" i="1" dirty="0" err="1">
                <a:solidFill>
                  <a:schemeClr val="tx1"/>
                </a:solidFill>
              </a:rPr>
              <a:t>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DDC0F-372B-2046-B5BE-C7C9762FDA06}"/>
              </a:ext>
            </a:extLst>
          </p:cNvPr>
          <p:cNvSpPr/>
          <p:nvPr/>
        </p:nvSpPr>
        <p:spPr>
          <a:xfrm>
            <a:off x="5357039" y="4931080"/>
            <a:ext cx="1205234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spp_df.csv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2E962-B237-3546-BE95-6FC3272220EC}"/>
              </a:ext>
            </a:extLst>
          </p:cNvPr>
          <p:cNvSpPr/>
          <p:nvPr/>
        </p:nvSpPr>
        <p:spPr>
          <a:xfrm>
            <a:off x="535940" y="6073748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Spatial_Settings.CrVa.RData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C5453C-94AC-F044-A738-135218D5F063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454839" y="2118991"/>
            <a:ext cx="0" cy="44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F1BD3F-06FC-904D-9605-A833CEB6AC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364740" y="3567182"/>
            <a:ext cx="1229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40B61D-8046-0F4D-9F8B-09BC82BD4C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60685" y="3655813"/>
            <a:ext cx="0" cy="44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F16F27-D63E-F54F-9912-6CB02C11501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445841" y="3677818"/>
            <a:ext cx="3216403" cy="2008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316438-BA53-4042-A5EB-4B30A0F24C15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>
          <a:xfrm flipH="1">
            <a:off x="4662244" y="5108342"/>
            <a:ext cx="1297412" cy="57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D5983A-FCAA-654E-81BB-70945D63DF51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2364740" y="6162379"/>
            <a:ext cx="1229145" cy="1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5E0510-A455-494E-9AE6-39E7C10D5205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4660685" y="4277628"/>
            <a:ext cx="1559" cy="1408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028DDC-C2B9-6F46-90B4-1D00BD4C40F3}"/>
              </a:ext>
            </a:extLst>
          </p:cNvPr>
          <p:cNvSpPr/>
          <p:nvPr/>
        </p:nvSpPr>
        <p:spPr>
          <a:xfrm>
            <a:off x="4046112" y="6990799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CV_X/</a:t>
            </a:r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52B7BC-1707-2949-83E7-2846C49B8EE1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4660685" y="6263874"/>
            <a:ext cx="0" cy="726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AD419A-5042-DC49-80AC-80BD2B9AD31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0340" y="3006623"/>
            <a:ext cx="4499" cy="471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4A2A3BD-B167-C64E-B8A7-A4576538EA8A}"/>
              </a:ext>
            </a:extLst>
          </p:cNvPr>
          <p:cNvSpPr/>
          <p:nvPr/>
        </p:nvSpPr>
        <p:spPr>
          <a:xfrm>
            <a:off x="3593885" y="8023623"/>
            <a:ext cx="2133600" cy="1916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Diagnostic_cross_validation.R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E44FB4-FBF1-9D44-B3D5-01800F7580E9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>
            <a:off x="4660685" y="7168061"/>
            <a:ext cx="0" cy="483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C8EB1B3-0A74-9340-9BA8-0090366774B6}"/>
              </a:ext>
            </a:extLst>
          </p:cNvPr>
          <p:cNvSpPr/>
          <p:nvPr/>
        </p:nvSpPr>
        <p:spPr>
          <a:xfrm>
            <a:off x="2064914" y="7038831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1C4862-641D-B443-9D78-5DE36FB1A1CD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 flipH="1">
            <a:off x="2679487" y="6263874"/>
            <a:ext cx="1981198" cy="774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607FBA2-3A40-EC45-B809-01C27DC8DA86}"/>
              </a:ext>
            </a:extLst>
          </p:cNvPr>
          <p:cNvSpPr/>
          <p:nvPr/>
        </p:nvSpPr>
        <p:spPr>
          <a:xfrm>
            <a:off x="383540" y="8003915"/>
            <a:ext cx="2133599" cy="1916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diagnostics/</a:t>
            </a:r>
            <a:r>
              <a:rPr lang="en-US" sz="1100" i="1" dirty="0" err="1">
                <a:solidFill>
                  <a:schemeClr val="tx1"/>
                </a:solidFill>
              </a:rPr>
              <a:t>diagnostics.R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80B658-5722-2D4F-B424-74C3C7FF80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450340" y="6251010"/>
            <a:ext cx="4499" cy="1447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52D21F-3F0D-3145-B7E6-F40704A4EC4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1821180" y="7216093"/>
            <a:ext cx="858307" cy="482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8088A9-C32B-4911-86E0-AF2F589BAC86}"/>
              </a:ext>
            </a:extLst>
          </p:cNvPr>
          <p:cNvSpPr/>
          <p:nvPr/>
        </p:nvSpPr>
        <p:spPr>
          <a:xfrm>
            <a:off x="540439" y="2559887"/>
            <a:ext cx="1828800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Synthesize CPUE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7C2D3A-B565-4A93-BB35-0221738AF095}"/>
              </a:ext>
            </a:extLst>
          </p:cNvPr>
          <p:cNvSpPr/>
          <p:nvPr/>
        </p:nvSpPr>
        <p:spPr>
          <a:xfrm>
            <a:off x="3593885" y="2765601"/>
            <a:ext cx="2133600" cy="72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Calculate depth across spatial domain (extrapolation grid)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59CB3F-805A-44BF-AB4D-0F6A2246BAC8}"/>
              </a:ext>
            </a:extLst>
          </p:cNvPr>
          <p:cNvSpPr/>
          <p:nvPr/>
        </p:nvSpPr>
        <p:spPr>
          <a:xfrm>
            <a:off x="535940" y="5456573"/>
            <a:ext cx="1828799" cy="59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Export Spatial Settings for diagnostics, output plotting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453AC-F576-4025-9917-C39537F7B2E9}"/>
              </a:ext>
            </a:extLst>
          </p:cNvPr>
          <p:cNvSpPr/>
          <p:nvPr/>
        </p:nvSpPr>
        <p:spPr>
          <a:xfrm>
            <a:off x="5357039" y="4428553"/>
            <a:ext cx="1205234" cy="53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Species set based on model number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D8516F-003D-4B6B-9B19-963A3D2AAE78}"/>
              </a:ext>
            </a:extLst>
          </p:cNvPr>
          <p:cNvSpPr/>
          <p:nvPr/>
        </p:nvSpPr>
        <p:spPr>
          <a:xfrm>
            <a:off x="3593885" y="7651623"/>
            <a:ext cx="2133600" cy="35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Calculate RRMSE, convergence, positive definite hessian, etc.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C1710F-A770-4F27-8C68-18B40FAD8F23}"/>
              </a:ext>
            </a:extLst>
          </p:cNvPr>
          <p:cNvSpPr/>
          <p:nvPr/>
        </p:nvSpPr>
        <p:spPr>
          <a:xfrm>
            <a:off x="383540" y="8215267"/>
            <a:ext cx="2133599" cy="1819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indices.R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5305A7-F57F-4B16-8600-C80C45E51EA0}"/>
              </a:ext>
            </a:extLst>
          </p:cNvPr>
          <p:cNvSpPr/>
          <p:nvPr/>
        </p:nvSpPr>
        <p:spPr>
          <a:xfrm>
            <a:off x="383540" y="7740462"/>
            <a:ext cx="2133599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Diagnostics, output plots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B00163-9CF3-414C-8CA6-D16BDA1B0180}"/>
              </a:ext>
            </a:extLst>
          </p:cNvPr>
          <p:cNvSpPr/>
          <p:nvPr/>
        </p:nvSpPr>
        <p:spPr>
          <a:xfrm>
            <a:off x="3597005" y="5685844"/>
            <a:ext cx="2130478" cy="4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Fit VAST and run a 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15322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C95E3-BF75-486B-9576-B0C41F2F5108}"/>
              </a:ext>
            </a:extLst>
          </p:cNvPr>
          <p:cNvGrpSpPr/>
          <p:nvPr/>
        </p:nvGrpSpPr>
        <p:grpSpPr>
          <a:xfrm>
            <a:off x="133253" y="3666678"/>
            <a:ext cx="6510310" cy="3130362"/>
            <a:chOff x="133253" y="3666678"/>
            <a:chExt cx="6510310" cy="313036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85395" y="3666678"/>
              <a:ext cx="6434109" cy="313036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1595859" y="4103974"/>
              <a:ext cx="4815406" cy="24873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4037763" y="5650195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data_survey.R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4039239" y="621653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GOA_multspp.csv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4952163" y="5827457"/>
              <a:ext cx="1476" cy="389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42FA3F-F7E8-426D-A9C8-EEF6099B99A6}"/>
                </a:ext>
              </a:extLst>
            </p:cNvPr>
            <p:cNvSpPr/>
            <p:nvPr/>
          </p:nvSpPr>
          <p:spPr>
            <a:xfrm>
              <a:off x="464239" y="4863415"/>
              <a:ext cx="2769920" cy="12554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EAED42-86E6-4C03-A941-6B8E72AE9D5C}"/>
                </a:ext>
              </a:extLst>
            </p:cNvPr>
            <p:cNvSpPr txBox="1"/>
            <p:nvPr/>
          </p:nvSpPr>
          <p:spPr>
            <a:xfrm>
              <a:off x="133253" y="4982615"/>
              <a:ext cx="34318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G:/Oyafuso/data/data-raw/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936486" y="5465270"/>
              <a:ext cx="1830651" cy="543739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cpue_GOA_selected_spp.csv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haul.csv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species.csv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3214563" y="412407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~/data/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C0FB77-DA73-4099-857E-FCF30E171F6D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2767137" y="5738826"/>
              <a:ext cx="1270626" cy="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595859" y="3683586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Synthesize CPUE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4034042" y="4889155"/>
              <a:ext cx="1828800" cy="50161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EFH_bathymetry</a:t>
              </a:r>
              <a:r>
                <a:rPr lang="en-US" sz="1100" i="1" dirty="0">
                  <a:solidFill>
                    <a:schemeClr val="tx1"/>
                  </a:solidFill>
                </a:rPr>
                <a:t>/aigoa_bathp1c/</a:t>
              </a:r>
              <a:r>
                <a:rPr lang="en-US" sz="1100" i="1" dirty="0" err="1">
                  <a:solidFill>
                    <a:schemeClr val="tx1"/>
                  </a:solidFill>
                </a:rPr>
                <a:t>dblbnd.adf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4948442" y="5390770"/>
              <a:ext cx="3721" cy="259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8D37E9-EBC7-4540-90AA-31101E423A05}"/>
              </a:ext>
            </a:extLst>
          </p:cNvPr>
          <p:cNvGrpSpPr/>
          <p:nvPr/>
        </p:nvGrpSpPr>
        <p:grpSpPr>
          <a:xfrm>
            <a:off x="1407160" y="2454022"/>
            <a:ext cx="3947424" cy="4343018"/>
            <a:chOff x="1407160" y="2454022"/>
            <a:chExt cx="3947424" cy="43430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407160" y="2462784"/>
              <a:ext cx="3947424" cy="43342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2045439" y="2846832"/>
              <a:ext cx="3100906" cy="37978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2772843" y="5044256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data_survey.R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3687243" y="5221518"/>
              <a:ext cx="837" cy="496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2552899" y="3337007"/>
              <a:ext cx="2277981" cy="684070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/shapefiles/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goa_strata.shp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/shapefiles/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goagrid_polygons.shp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/shapefiles/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GOA_ALL_nountrawl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1881392" y="292071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~/data/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735305" y="2454022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Create Extrapolation Grid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2392680" y="4277958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  <a:r>
                <a:rPr lang="en-US" sz="1100" i="1" dirty="0" err="1">
                  <a:solidFill>
                    <a:schemeClr val="tx1"/>
                  </a:solidFill>
                </a:rPr>
                <a:t>extrapolation_grid</a:t>
              </a:r>
              <a:r>
                <a:rPr lang="en-US" sz="1100" i="1" dirty="0">
                  <a:solidFill>
                    <a:schemeClr val="tx1"/>
                  </a:solidFill>
                </a:rPr>
                <a:t>/GOAThorsonGrid.csv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0F0D0E-81A5-43A5-A70D-9DC4B57E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686406" y="5221518"/>
              <a:ext cx="1674" cy="9356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3687243" y="4538384"/>
              <a:ext cx="4647" cy="5058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E7A7F2-A491-4A39-802D-26C38345B935}"/>
                </a:ext>
              </a:extLst>
            </p:cNvPr>
            <p:cNvSpPr/>
            <p:nvPr/>
          </p:nvSpPr>
          <p:spPr>
            <a:xfrm>
              <a:off x="2392680" y="4023265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/aigoa_bathyp1c/</a:t>
              </a:r>
              <a:r>
                <a:rPr lang="en-US" sz="1100" i="1" dirty="0" err="1">
                  <a:solidFill>
                    <a:schemeClr val="tx1"/>
                  </a:solidFill>
                </a:rPr>
                <a:t>dblbnd.adf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2594610" y="5717752"/>
              <a:ext cx="218694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/data/</a:t>
              </a:r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D8F9C3-63F4-44A8-9B6F-C1CE64252090}"/>
                </a:ext>
              </a:extLst>
            </p:cNvPr>
            <p:cNvSpPr/>
            <p:nvPr/>
          </p:nvSpPr>
          <p:spPr>
            <a:xfrm>
              <a:off x="2351982" y="6163666"/>
              <a:ext cx="2588376" cy="4017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GitHub/</a:t>
              </a:r>
              <a:r>
                <a:rPr lang="en-US" sz="1100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1100" i="1" dirty="0">
                  <a:solidFill>
                    <a:schemeClr val="tx1"/>
                  </a:solidFill>
                </a:rPr>
                <a:t>/data/ </a:t>
              </a:r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5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20831</TotalTime>
  <Words>278</Words>
  <Application>Microsoft Office PowerPoint</Application>
  <PresentationFormat>On-screen Show (4:3)</PresentationFormat>
  <Paragraphs>46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115</cp:revision>
  <dcterms:created xsi:type="dcterms:W3CDTF">2020-06-04T00:13:50Z</dcterms:created>
  <dcterms:modified xsi:type="dcterms:W3CDTF">2020-11-06T05:39:41Z</dcterms:modified>
</cp:coreProperties>
</file>