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"/>
  </p:notesMasterIdLst>
  <p:sldIdLst>
    <p:sldId id="308" r:id="rId2"/>
    <p:sldId id="309" r:id="rId3"/>
    <p:sldId id="310" r:id="rId4"/>
  </p:sldIdLst>
  <p:sldSz cx="82296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226" autoAdjust="0"/>
  </p:normalViewPr>
  <p:slideViewPr>
    <p:cSldViewPr snapToGrid="0" snapToObjects="1">
      <p:cViewPr>
        <p:scale>
          <a:sx n="150" d="100"/>
          <a:sy n="150" d="100"/>
        </p:scale>
        <p:origin x="86" y="-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244726"/>
            <a:ext cx="6995160" cy="47752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204076"/>
            <a:ext cx="6172200" cy="331152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30250"/>
            <a:ext cx="177450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30250"/>
            <a:ext cx="522065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419479"/>
            <a:ext cx="7098030" cy="570547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178929"/>
            <a:ext cx="7098030" cy="300037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651250"/>
            <a:ext cx="349758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30253"/>
            <a:ext cx="709803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362326"/>
            <a:ext cx="3481506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010150"/>
            <a:ext cx="348150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362326"/>
            <a:ext cx="3498652" cy="164782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010150"/>
            <a:ext cx="349865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3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974853"/>
            <a:ext cx="4166235" cy="97472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14400"/>
            <a:ext cx="2654260" cy="32004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974853"/>
            <a:ext cx="4166235" cy="97472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114800"/>
            <a:ext cx="2654260" cy="762317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30253"/>
            <a:ext cx="709803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651250"/>
            <a:ext cx="709803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2712703"/>
            <a:ext cx="277749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2712703"/>
            <a:ext cx="185166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07C3CF-A3BE-41B0-A843-6D03D52DF7A4}"/>
              </a:ext>
            </a:extLst>
          </p:cNvPr>
          <p:cNvGrpSpPr/>
          <p:nvPr/>
        </p:nvGrpSpPr>
        <p:grpSpPr>
          <a:xfrm>
            <a:off x="1959776" y="1990310"/>
            <a:ext cx="2155024" cy="2363250"/>
            <a:chOff x="1959776" y="1990310"/>
            <a:chExt cx="2155024" cy="2363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315D55-EF4F-475C-9BBC-93A348274470}"/>
                </a:ext>
              </a:extLst>
            </p:cNvPr>
            <p:cNvSpPr/>
            <p:nvPr/>
          </p:nvSpPr>
          <p:spPr>
            <a:xfrm>
              <a:off x="1959776" y="1990310"/>
              <a:ext cx="2155024" cy="236325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B61F42-7373-4084-8FEA-FFDCF205E5E3}"/>
                </a:ext>
              </a:extLst>
            </p:cNvPr>
            <p:cNvSpPr/>
            <p:nvPr/>
          </p:nvSpPr>
          <p:spPr>
            <a:xfrm>
              <a:off x="2405349" y="3641219"/>
              <a:ext cx="1219200" cy="11817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data_survey.R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4F0306-AFA9-4C26-8359-EE13371B8B73}"/>
                </a:ext>
              </a:extLst>
            </p:cNvPr>
            <p:cNvSpPr/>
            <p:nvPr/>
          </p:nvSpPr>
          <p:spPr>
            <a:xfrm>
              <a:off x="2331720" y="4081235"/>
              <a:ext cx="1370095" cy="11817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~/data/GOA_multspp.csv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3FE93D-017B-4D2B-B1DB-73050A90D510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3014949" y="3759394"/>
              <a:ext cx="1819" cy="3218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FF5C01-FA7B-4C05-9743-9F6050B4EC0E}"/>
                </a:ext>
              </a:extLst>
            </p:cNvPr>
            <p:cNvSpPr/>
            <p:nvPr/>
          </p:nvSpPr>
          <p:spPr>
            <a:xfrm>
              <a:off x="2076231" y="2273328"/>
              <a:ext cx="1846613" cy="10202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3CABD5-5B68-43FE-BCB5-B026ACDEF675}"/>
                </a:ext>
              </a:extLst>
            </p:cNvPr>
            <p:cNvSpPr txBox="1"/>
            <p:nvPr/>
          </p:nvSpPr>
          <p:spPr>
            <a:xfrm>
              <a:off x="1974507" y="2291834"/>
              <a:ext cx="20539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G:/Oyafuso/data/data-raw/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76BE9B-46B9-44F1-B160-822E55782D3A}"/>
                </a:ext>
              </a:extLst>
            </p:cNvPr>
            <p:cNvGrpSpPr/>
            <p:nvPr/>
          </p:nvGrpSpPr>
          <p:grpSpPr>
            <a:xfrm>
              <a:off x="2296161" y="2674564"/>
              <a:ext cx="1427418" cy="362493"/>
              <a:chOff x="861749" y="596403"/>
              <a:chExt cx="1830651" cy="543739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B888A30-B3F8-40D0-AEB8-CB9796DFCDD5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7380F73-7EEF-473B-9047-A15EA3804726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haul.csv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49E7CE-F306-411D-9302-CA69813A5989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D85D3AC-4DF6-4B95-93AC-1D68EC91C2E1}"/>
                </a:ext>
              </a:extLst>
            </p:cNvPr>
            <p:cNvCxnSpPr>
              <a:cxnSpLocks/>
              <a:stCxn id="31" idx="2"/>
              <a:endCxn id="19" idx="0"/>
            </p:cNvCxnSpPr>
            <p:nvPr/>
          </p:nvCxnSpPr>
          <p:spPr>
            <a:xfrm>
              <a:off x="3009869" y="3178969"/>
              <a:ext cx="5080" cy="4622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F24E61-FEBC-498F-BD32-A42E0CB27B13}"/>
                </a:ext>
              </a:extLst>
            </p:cNvPr>
            <p:cNvSpPr txBox="1"/>
            <p:nvPr/>
          </p:nvSpPr>
          <p:spPr>
            <a:xfrm>
              <a:off x="1974507" y="1990310"/>
              <a:ext cx="214029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Synthesize CPUE data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DB7BC1-B033-49EA-887C-62DF08A4A780}"/>
                </a:ext>
              </a:extLst>
            </p:cNvPr>
            <p:cNvSpPr/>
            <p:nvPr/>
          </p:nvSpPr>
          <p:spPr>
            <a:xfrm>
              <a:off x="2296160" y="3042787"/>
              <a:ext cx="1427417" cy="13618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aigoa_bathp1c/</a:t>
              </a:r>
              <a:r>
                <a:rPr lang="en-US" sz="800" i="1" dirty="0" err="1">
                  <a:solidFill>
                    <a:schemeClr val="tx1"/>
                  </a:solidFill>
                </a:rPr>
                <a:t>dblbnd.adf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F197DA8-B9DC-4E71-B84E-E1FF608F3748}"/>
              </a:ext>
            </a:extLst>
          </p:cNvPr>
          <p:cNvGrpSpPr/>
          <p:nvPr/>
        </p:nvGrpSpPr>
        <p:grpSpPr>
          <a:xfrm>
            <a:off x="2766907" y="5446018"/>
            <a:ext cx="2631616" cy="3428745"/>
            <a:chOff x="1407160" y="2454022"/>
            <a:chExt cx="3947424" cy="51431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407160" y="2462784"/>
              <a:ext cx="3947424" cy="51343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2053059" y="2846832"/>
              <a:ext cx="3100906" cy="44988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2594610" y="5676716"/>
              <a:ext cx="218694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Extrapolation_Grid_Covariates.R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88080" y="5853978"/>
              <a:ext cx="7620" cy="496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2552899" y="3337007"/>
              <a:ext cx="2277981" cy="684070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33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733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733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1881392" y="2920720"/>
              <a:ext cx="3429000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~/data/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735304" y="2454022"/>
              <a:ext cx="3429000" cy="415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Create Extrapolation Grid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2392680" y="4277958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733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0F0D0E-81A5-43A5-A70D-9DC4B57E418B}"/>
                </a:ext>
              </a:extLst>
            </p:cNvPr>
            <p:cNvCxnSpPr>
              <a:cxnSpLocks/>
              <a:stCxn id="5" idx="2"/>
              <a:endCxn id="30" idx="0"/>
            </p:cNvCxnSpPr>
            <p:nvPr/>
          </p:nvCxnSpPr>
          <p:spPr>
            <a:xfrm>
              <a:off x="3688080" y="5853978"/>
              <a:ext cx="3810" cy="942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9" idx="2"/>
              <a:endCxn id="5" idx="0"/>
            </p:cNvCxnSpPr>
            <p:nvPr/>
          </p:nvCxnSpPr>
          <p:spPr>
            <a:xfrm>
              <a:off x="3688080" y="4791527"/>
              <a:ext cx="0" cy="88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E7A7F2-A491-4A39-802D-26C38345B935}"/>
                </a:ext>
              </a:extLst>
            </p:cNvPr>
            <p:cNvSpPr/>
            <p:nvPr/>
          </p:nvSpPr>
          <p:spPr>
            <a:xfrm>
              <a:off x="2392680" y="4023265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aigoa_bathyp1c/</a:t>
              </a:r>
              <a:r>
                <a:rPr lang="en-US" sz="733" i="1" dirty="0" err="1">
                  <a:solidFill>
                    <a:schemeClr val="tx1"/>
                  </a:solidFill>
                </a:rPr>
                <a:t>dblbnd.adf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2602230" y="6350212"/>
              <a:ext cx="218694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D8F9C3-63F4-44A8-9B6F-C1CE64252090}"/>
                </a:ext>
              </a:extLst>
            </p:cNvPr>
            <p:cNvSpPr/>
            <p:nvPr/>
          </p:nvSpPr>
          <p:spPr>
            <a:xfrm>
              <a:off x="2397702" y="6796126"/>
              <a:ext cx="2588376" cy="4017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GitHub/</a:t>
              </a:r>
              <a:r>
                <a:rPr lang="en-US" sz="733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733" i="1" dirty="0">
                  <a:solidFill>
                    <a:schemeClr val="tx1"/>
                  </a:solidFill>
                </a:rPr>
                <a:t>/data/ </a:t>
              </a:r>
              <a:r>
                <a:rPr lang="en-US" sz="733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68A080-C288-4164-A3ED-51F3BF5D2BAF}"/>
                </a:ext>
              </a:extLst>
            </p:cNvPr>
            <p:cNvSpPr/>
            <p:nvPr/>
          </p:nvSpPr>
          <p:spPr>
            <a:xfrm>
              <a:off x="3032760" y="4531101"/>
              <a:ext cx="131064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GOA_multspp.csv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125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053CC17-C3C2-4111-B69B-3E88155FD529}"/>
              </a:ext>
            </a:extLst>
          </p:cNvPr>
          <p:cNvGrpSpPr/>
          <p:nvPr/>
        </p:nvGrpSpPr>
        <p:grpSpPr>
          <a:xfrm>
            <a:off x="1964519" y="5256566"/>
            <a:ext cx="6006740" cy="5605457"/>
            <a:chOff x="543560" y="341045"/>
            <a:chExt cx="6405782" cy="840818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543560" y="341045"/>
              <a:ext cx="5770880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4066712" y="517280"/>
              <a:ext cx="2180164" cy="6924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Fit Model and conduct 10-fold cross-validation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EB33DE-3E8F-4AC4-AED7-AD4BCBF03E35}"/>
                </a:ext>
              </a:extLst>
            </p:cNvPr>
            <p:cNvSpPr/>
            <p:nvPr/>
          </p:nvSpPr>
          <p:spPr>
            <a:xfrm>
              <a:off x="1117583" y="3224998"/>
              <a:ext cx="5088145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47FDDB-D9FF-4A31-8DCC-DF26E80395AF}"/>
                </a:ext>
              </a:extLst>
            </p:cNvPr>
            <p:cNvSpPr txBox="1"/>
            <p:nvPr/>
          </p:nvSpPr>
          <p:spPr>
            <a:xfrm>
              <a:off x="2301238" y="4111110"/>
              <a:ext cx="3922779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G:/Oyafuso/VAST_EFH/Single_Species/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3C85F-53E9-4287-AD0C-38BAB3EF9E5B}"/>
                </a:ext>
              </a:extLst>
            </p:cNvPr>
            <p:cNvSpPr/>
            <p:nvPr/>
          </p:nvSpPr>
          <p:spPr>
            <a:xfrm>
              <a:off x="722550" y="984854"/>
              <a:ext cx="3194612" cy="1989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CDF41-97D7-4B1A-9577-DD943478E0F9}"/>
                </a:ext>
              </a:extLst>
            </p:cNvPr>
            <p:cNvSpPr/>
            <p:nvPr/>
          </p:nvSpPr>
          <p:spPr>
            <a:xfrm>
              <a:off x="1435356" y="1660542"/>
              <a:ext cx="1828800" cy="60848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fit_models.R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0B9B70-DF76-438A-9CEB-1A073E39F65C}"/>
                </a:ext>
              </a:extLst>
            </p:cNvPr>
            <p:cNvSpPr/>
            <p:nvPr/>
          </p:nvSpPr>
          <p:spPr>
            <a:xfrm>
              <a:off x="1229622" y="3439471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800" i="1" dirty="0">
                  <a:solidFill>
                    <a:schemeClr val="tx1"/>
                  </a:solidFill>
                </a:rPr>
                <a:t> </a:t>
              </a:r>
              <a:r>
                <a:rPr lang="en-US" sz="800" i="1" dirty="0" err="1">
                  <a:solidFill>
                    <a:schemeClr val="tx1"/>
                  </a:solidFill>
                </a:rPr>
                <a:t>stomias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A32086-4119-4E51-842D-B130EEDC5A7A}"/>
                </a:ext>
              </a:extLst>
            </p:cNvPr>
            <p:cNvSpPr/>
            <p:nvPr/>
          </p:nvSpPr>
          <p:spPr>
            <a:xfrm>
              <a:off x="1229621" y="3660999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800" i="1" dirty="0">
                  <a:solidFill>
                    <a:schemeClr val="tx1"/>
                  </a:solidFill>
                </a:rPr>
                <a:t> </a:t>
              </a:r>
              <a:r>
                <a:rPr lang="en-US" sz="800" i="1" dirty="0" err="1">
                  <a:solidFill>
                    <a:schemeClr val="tx1"/>
                  </a:solidFill>
                </a:rPr>
                <a:t>stomias_depth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18794-361B-4D38-87A2-E55111136987}"/>
                </a:ext>
              </a:extLst>
            </p:cNvPr>
            <p:cNvSpPr/>
            <p:nvPr/>
          </p:nvSpPr>
          <p:spPr>
            <a:xfrm>
              <a:off x="4017264" y="3439471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800" i="1" dirty="0">
                  <a:solidFill>
                    <a:schemeClr val="tx1"/>
                  </a:solidFill>
                </a:rPr>
                <a:t> </a:t>
              </a:r>
              <a:r>
                <a:rPr lang="en-US" sz="8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4E2075-2C44-4BBE-8ED8-3876C9605685}"/>
                </a:ext>
              </a:extLst>
            </p:cNvPr>
            <p:cNvSpPr/>
            <p:nvPr/>
          </p:nvSpPr>
          <p:spPr>
            <a:xfrm>
              <a:off x="4017263" y="3660999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800" i="1" dirty="0">
                  <a:solidFill>
                    <a:schemeClr val="tx1"/>
                  </a:solidFill>
                </a:rPr>
                <a:t> </a:t>
              </a:r>
              <a:r>
                <a:rPr lang="en-US" sz="8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800" i="1" dirty="0">
                  <a:solidFill>
                    <a:schemeClr val="tx1"/>
                  </a:solidFill>
                </a:rPr>
                <a:t> _depth/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D3A2EE-12AA-4AC2-9FDD-341B274E85F2}"/>
                </a:ext>
              </a:extLst>
            </p:cNvPr>
            <p:cNvSpPr txBox="1"/>
            <p:nvPr/>
          </p:nvSpPr>
          <p:spPr>
            <a:xfrm>
              <a:off x="3141751" y="3337746"/>
              <a:ext cx="729996" cy="569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67" b="1" i="1" dirty="0"/>
                <a:t>. . 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DD05D9A-3DF0-4A5B-B7AF-501F3CE6723A}"/>
                </a:ext>
              </a:extLst>
            </p:cNvPr>
            <p:cNvCxnSpPr>
              <a:cxnSpLocks/>
              <a:stCxn id="15" idx="2"/>
              <a:endCxn id="2" idx="0"/>
            </p:cNvCxnSpPr>
            <p:nvPr/>
          </p:nvCxnSpPr>
          <p:spPr>
            <a:xfrm>
              <a:off x="2349756" y="2269026"/>
              <a:ext cx="1311900" cy="9559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49183-3199-4DCD-B353-70EA1AE117DD}"/>
                </a:ext>
              </a:extLst>
            </p:cNvPr>
            <p:cNvSpPr txBox="1"/>
            <p:nvPr/>
          </p:nvSpPr>
          <p:spPr>
            <a:xfrm>
              <a:off x="722548" y="2627082"/>
              <a:ext cx="2058751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</a:t>
              </a:r>
              <a:r>
                <a:rPr lang="en-US" sz="1200" i="1" dirty="0" err="1"/>
                <a:t>ForMadison</a:t>
              </a:r>
              <a:r>
                <a:rPr lang="en-US" sz="1200" i="1" dirty="0"/>
                <a:t>/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701A2B-81E6-4C3A-A6DE-A1989B393065}"/>
                </a:ext>
              </a:extLst>
            </p:cNvPr>
            <p:cNvSpPr txBox="1"/>
            <p:nvPr/>
          </p:nvSpPr>
          <p:spPr>
            <a:xfrm>
              <a:off x="4214825" y="1792821"/>
              <a:ext cx="1223917" cy="32316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800" i="1" dirty="0"/>
                <a:t>~/</a:t>
              </a:r>
              <a:r>
                <a:rPr lang="en-US" sz="800" i="1" dirty="0" err="1"/>
                <a:t>fit_model_X_GTP.R</a:t>
              </a:r>
              <a:endParaRPr lang="en-US" sz="800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7F247E-504C-482B-BC85-0EDDD7F57F98}"/>
                </a:ext>
              </a:extLst>
            </p:cNvPr>
            <p:cNvCxnSpPr>
              <a:cxnSpLocks/>
              <a:stCxn id="21" idx="1"/>
              <a:endCxn id="15" idx="3"/>
            </p:cNvCxnSpPr>
            <p:nvPr/>
          </p:nvCxnSpPr>
          <p:spPr>
            <a:xfrm flipH="1">
              <a:off x="3264156" y="1954404"/>
              <a:ext cx="950669" cy="103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A753AB-ACB7-4168-8454-23FE73446575}"/>
                </a:ext>
              </a:extLst>
            </p:cNvPr>
            <p:cNvSpPr/>
            <p:nvPr/>
          </p:nvSpPr>
          <p:spPr>
            <a:xfrm>
              <a:off x="543560" y="5346694"/>
              <a:ext cx="5770880" cy="34025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45C78F-AC58-4F4E-B93A-9731FEDF40F2}"/>
                </a:ext>
              </a:extLst>
            </p:cNvPr>
            <p:cNvSpPr txBox="1"/>
            <p:nvPr/>
          </p:nvSpPr>
          <p:spPr>
            <a:xfrm>
              <a:off x="3520342" y="8242164"/>
              <a:ext cx="3429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Diagnostics and Output Plots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B915041-CA4C-40B8-8018-F818F980208A}"/>
                </a:ext>
              </a:extLst>
            </p:cNvPr>
            <p:cNvSpPr/>
            <p:nvPr/>
          </p:nvSpPr>
          <p:spPr>
            <a:xfrm>
              <a:off x="576984" y="5729530"/>
              <a:ext cx="3084672" cy="286583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43376-3EF3-4740-8380-F520BDE46CE5}"/>
                </a:ext>
              </a:extLst>
            </p:cNvPr>
            <p:cNvSpPr/>
            <p:nvPr/>
          </p:nvSpPr>
          <p:spPr>
            <a:xfrm>
              <a:off x="665741" y="5807585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33" i="1" dirty="0">
                  <a:solidFill>
                    <a:schemeClr val="tx1"/>
                  </a:solidFill>
                </a:rPr>
                <a:t>CV_1/</a:t>
              </a:r>
              <a:r>
                <a:rPr lang="en-US" sz="733" i="1" dirty="0" err="1">
                  <a:solidFill>
                    <a:schemeClr val="tx1"/>
                  </a:solidFill>
                </a:rPr>
                <a:t>fit.R</a:t>
              </a:r>
              <a:endParaRPr lang="en-US" sz="733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8AF263E-B202-4A50-A325-BD83C84D1E75}"/>
                </a:ext>
              </a:extLst>
            </p:cNvPr>
            <p:cNvSpPr/>
            <p:nvPr/>
          </p:nvSpPr>
          <p:spPr>
            <a:xfrm>
              <a:off x="665740" y="6022968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CV_2/</a:t>
              </a:r>
              <a:r>
                <a:rPr lang="en-US" sz="800" i="1" dirty="0" err="1">
                  <a:solidFill>
                    <a:schemeClr val="tx1"/>
                  </a:solidFill>
                </a:rPr>
                <a:t>fit.R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E19B3B-7D21-4483-86D5-1B225824BC7E}"/>
                </a:ext>
              </a:extLst>
            </p:cNvPr>
            <p:cNvSpPr/>
            <p:nvPr/>
          </p:nvSpPr>
          <p:spPr>
            <a:xfrm>
              <a:off x="665739" y="6417228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CV_10/</a:t>
              </a:r>
              <a:r>
                <a:rPr lang="en-US" sz="800" i="1" dirty="0" err="1">
                  <a:solidFill>
                    <a:schemeClr val="tx1"/>
                  </a:solidFill>
                </a:rPr>
                <a:t>fit.R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7A93F-6D7B-4802-B9CA-0710FB3CFCD3}"/>
                </a:ext>
              </a:extLst>
            </p:cNvPr>
            <p:cNvSpPr txBox="1"/>
            <p:nvPr/>
          </p:nvSpPr>
          <p:spPr>
            <a:xfrm>
              <a:off x="720600" y="5982494"/>
              <a:ext cx="729996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/>
                <a:t>. . 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891604-5249-40A0-B9E8-D0775228A371}"/>
                </a:ext>
              </a:extLst>
            </p:cNvPr>
            <p:cNvSpPr/>
            <p:nvPr/>
          </p:nvSpPr>
          <p:spPr>
            <a:xfrm>
              <a:off x="2029875" y="6019595"/>
              <a:ext cx="1321056" cy="441579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ForMadison</a:t>
              </a:r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cross_validation_results.R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D26B2C9-A902-414B-B18C-BE09BD964A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678" y="3929157"/>
              <a:ext cx="667865" cy="1800374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B1301E-A4F6-426A-B6EF-140D418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3029714" y="3889582"/>
              <a:ext cx="399286" cy="183994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C00D54A-8851-4447-AEA1-200F4BA5F5B5}"/>
                </a:ext>
              </a:extLst>
            </p:cNvPr>
            <p:cNvSpPr/>
            <p:nvPr/>
          </p:nvSpPr>
          <p:spPr>
            <a:xfrm>
              <a:off x="4007239" y="5753486"/>
              <a:ext cx="2198490" cy="126485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B92FD25-4A30-4616-89F1-7CB414BF0299}"/>
                </a:ext>
              </a:extLst>
            </p:cNvPr>
            <p:cNvSpPr/>
            <p:nvPr/>
          </p:nvSpPr>
          <p:spPr>
            <a:xfrm>
              <a:off x="4140779" y="5924355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fit_density.RData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A21E09A-69EB-46DE-A60C-7EAA53D86D15}"/>
                </a:ext>
              </a:extLst>
            </p:cNvPr>
            <p:cNvSpPr/>
            <p:nvPr/>
          </p:nvSpPr>
          <p:spPr>
            <a:xfrm>
              <a:off x="4140778" y="6129111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fit_index.RData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97DADE7-36D9-4FE0-BA3C-6D052600A66E}"/>
                </a:ext>
              </a:extLst>
            </p:cNvPr>
            <p:cNvSpPr txBox="1"/>
            <p:nvPr/>
          </p:nvSpPr>
          <p:spPr>
            <a:xfrm>
              <a:off x="3973101" y="6585881"/>
              <a:ext cx="2273776" cy="32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/>
                <a:t>GitHub/</a:t>
              </a:r>
              <a:r>
                <a:rPr lang="en-US" sz="800" i="1" dirty="0" err="1"/>
                <a:t>Optimal_Allocation_GoA</a:t>
              </a:r>
              <a:r>
                <a:rPr lang="en-US" sz="800" i="1" dirty="0"/>
                <a:t>/data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E4997C1-85D5-47F8-AE43-C5E6CE116723}"/>
                </a:ext>
              </a:extLst>
            </p:cNvPr>
            <p:cNvSpPr/>
            <p:nvPr/>
          </p:nvSpPr>
          <p:spPr>
            <a:xfrm>
              <a:off x="4140779" y="6338037"/>
              <a:ext cx="1949126" cy="2047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RMSE_VAST_models.RData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CCEBB4-0A68-4802-B18A-91FCE4E5DFB1}"/>
                </a:ext>
              </a:extLst>
            </p:cNvPr>
            <p:cNvSpPr txBox="1"/>
            <p:nvPr/>
          </p:nvSpPr>
          <p:spPr>
            <a:xfrm>
              <a:off x="576984" y="8262963"/>
              <a:ext cx="3084673" cy="3231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 err="1"/>
                <a:t>Atheresthes</a:t>
              </a:r>
              <a:r>
                <a:rPr lang="en-US" sz="800" i="1" dirty="0"/>
                <a:t> </a:t>
              </a:r>
              <a:r>
                <a:rPr lang="en-US" sz="800" i="1" dirty="0" err="1"/>
                <a:t>stomias_depth</a:t>
              </a:r>
              <a:r>
                <a:rPr lang="en-US" sz="800" i="1" dirty="0"/>
                <a:t>/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E9A625-9A0F-4BD1-8335-A16EB8E53142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1508761" y="6240385"/>
              <a:ext cx="5211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AA6C91-E8BC-40F4-8866-E92B70B45477}"/>
                </a:ext>
              </a:extLst>
            </p:cNvPr>
            <p:cNvCxnSpPr>
              <a:cxnSpLocks/>
              <a:stCxn id="70" idx="3"/>
              <a:endCxn id="75" idx="1"/>
            </p:cNvCxnSpPr>
            <p:nvPr/>
          </p:nvCxnSpPr>
          <p:spPr>
            <a:xfrm flipV="1">
              <a:off x="3350931" y="6231489"/>
              <a:ext cx="789847" cy="88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5699E5C-B4CC-45A1-B256-ED9B840C235B}"/>
                </a:ext>
              </a:extLst>
            </p:cNvPr>
            <p:cNvSpPr/>
            <p:nvPr/>
          </p:nvSpPr>
          <p:spPr>
            <a:xfrm>
              <a:off x="665739" y="6853645"/>
              <a:ext cx="843020" cy="2153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</a:t>
              </a:r>
              <a:r>
                <a:rPr lang="en-US" sz="800" i="1" dirty="0" err="1">
                  <a:solidFill>
                    <a:schemeClr val="tx1"/>
                  </a:solidFill>
                </a:rPr>
                <a:t>fit.R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8F17D8-67FF-40B5-9DD0-69056C3404F8}"/>
                </a:ext>
              </a:extLst>
            </p:cNvPr>
            <p:cNvSpPr/>
            <p:nvPr/>
          </p:nvSpPr>
          <p:spPr>
            <a:xfrm>
              <a:off x="2034445" y="6825717"/>
              <a:ext cx="1321056" cy="2611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Diagnostics.R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1F19062-A4A9-4A9F-BD13-B185A186D80D}"/>
                </a:ext>
              </a:extLst>
            </p:cNvPr>
            <p:cNvCxnSpPr>
              <a:cxnSpLocks/>
              <a:stCxn id="99" idx="3"/>
              <a:endCxn id="101" idx="1"/>
            </p:cNvCxnSpPr>
            <p:nvPr/>
          </p:nvCxnSpPr>
          <p:spPr>
            <a:xfrm flipV="1">
              <a:off x="1508759" y="6956282"/>
              <a:ext cx="525686" cy="5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60D85BD-367F-47DA-977E-619AF783C91E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flipH="1">
              <a:off x="2690402" y="7086848"/>
              <a:ext cx="4571" cy="404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BF51F68-7329-43D4-A473-2C1C7953E1C1}"/>
                </a:ext>
              </a:extLst>
            </p:cNvPr>
            <p:cNvSpPr/>
            <p:nvPr/>
          </p:nvSpPr>
          <p:spPr>
            <a:xfrm>
              <a:off x="1488848" y="7491239"/>
              <a:ext cx="1960845" cy="22702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/diagnostics/density.pdf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E5D0044-35E2-43BC-8A9F-BAC44CE2A9F6}"/>
                </a:ext>
              </a:extLst>
            </p:cNvPr>
            <p:cNvSpPr/>
            <p:nvPr/>
          </p:nvSpPr>
          <p:spPr>
            <a:xfrm>
              <a:off x="1488848" y="7724757"/>
              <a:ext cx="1960845" cy="22702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/diagnostics/omega.png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F707CB5-EC6B-494A-9072-9DCD3B1EC099}"/>
                </a:ext>
              </a:extLst>
            </p:cNvPr>
            <p:cNvSpPr/>
            <p:nvPr/>
          </p:nvSpPr>
          <p:spPr>
            <a:xfrm>
              <a:off x="1488847" y="7965408"/>
              <a:ext cx="1960845" cy="22702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/diagnostics/Epsilon.png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95E726-825E-43EA-B199-411A0454637A}"/>
              </a:ext>
            </a:extLst>
          </p:cNvPr>
          <p:cNvGrpSpPr/>
          <p:nvPr/>
        </p:nvGrpSpPr>
        <p:grpSpPr>
          <a:xfrm>
            <a:off x="4744291" y="1826021"/>
            <a:ext cx="2631616" cy="3081493"/>
            <a:chOff x="1407160" y="2454022"/>
            <a:chExt cx="3947424" cy="44404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D24AB94-1D40-4CA8-A7DE-646F8CC9F573}"/>
                </a:ext>
              </a:extLst>
            </p:cNvPr>
            <p:cNvSpPr/>
            <p:nvPr/>
          </p:nvSpPr>
          <p:spPr>
            <a:xfrm>
              <a:off x="1407160" y="2462784"/>
              <a:ext cx="3947424" cy="443164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33" i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432DAC-53E2-4EED-9799-058D27D78A80}"/>
                </a:ext>
              </a:extLst>
            </p:cNvPr>
            <p:cNvSpPr/>
            <p:nvPr/>
          </p:nvSpPr>
          <p:spPr>
            <a:xfrm>
              <a:off x="2053059" y="2846832"/>
              <a:ext cx="3100906" cy="38822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B77F9F3-89DD-4759-8F37-F89DEC55C202}"/>
                </a:ext>
              </a:extLst>
            </p:cNvPr>
            <p:cNvSpPr/>
            <p:nvPr/>
          </p:nvSpPr>
          <p:spPr>
            <a:xfrm>
              <a:off x="2511751" y="5676716"/>
              <a:ext cx="2363153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Extrapolation_Grid_Covariates.R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374727-A303-47CA-AB73-CED692F0C55A}"/>
                </a:ext>
              </a:extLst>
            </p:cNvPr>
            <p:cNvCxnSpPr>
              <a:cxnSpLocks/>
              <a:stCxn id="51" idx="2"/>
              <a:endCxn id="63" idx="0"/>
            </p:cNvCxnSpPr>
            <p:nvPr/>
          </p:nvCxnSpPr>
          <p:spPr>
            <a:xfrm>
              <a:off x="3693328" y="5853979"/>
              <a:ext cx="7620" cy="4962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E461F4F-3ACF-4488-907C-E2DE53A6EF2F}"/>
                </a:ext>
              </a:extLst>
            </p:cNvPr>
            <p:cNvGrpSpPr/>
            <p:nvPr/>
          </p:nvGrpSpPr>
          <p:grpSpPr>
            <a:xfrm>
              <a:off x="2471880" y="3337007"/>
              <a:ext cx="2433439" cy="684070"/>
              <a:chOff x="796639" y="596403"/>
              <a:chExt cx="1955582" cy="543739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D5AF0D3-ED38-44B4-8C36-2D0D9035C757}"/>
                  </a:ext>
                </a:extLst>
              </p:cNvPr>
              <p:cNvSpPr/>
              <p:nvPr/>
            </p:nvSpPr>
            <p:spPr>
              <a:xfrm>
                <a:off x="798491" y="596403"/>
                <a:ext cx="1953729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7580465-8EC4-4FE5-A3D8-C309CE67C36D}"/>
                  </a:ext>
                </a:extLst>
              </p:cNvPr>
              <p:cNvSpPr/>
              <p:nvPr/>
            </p:nvSpPr>
            <p:spPr>
              <a:xfrm>
                <a:off x="798491" y="781487"/>
                <a:ext cx="195373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5B23850-4D83-44F2-BB04-3F8EB9360E0A}"/>
                  </a:ext>
                </a:extLst>
              </p:cNvPr>
              <p:cNvSpPr/>
              <p:nvPr/>
            </p:nvSpPr>
            <p:spPr>
              <a:xfrm>
                <a:off x="796639" y="962880"/>
                <a:ext cx="195373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800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8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A42A9C-7391-43E4-A771-231FE54694B4}"/>
                </a:ext>
              </a:extLst>
            </p:cNvPr>
            <p:cNvSpPr txBox="1"/>
            <p:nvPr/>
          </p:nvSpPr>
          <p:spPr>
            <a:xfrm>
              <a:off x="1881394" y="2920716"/>
              <a:ext cx="3429000" cy="399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~/data/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B765CF-7F16-444E-B86A-E78E59EC8AA2}"/>
                </a:ext>
              </a:extLst>
            </p:cNvPr>
            <p:cNvSpPr txBox="1"/>
            <p:nvPr/>
          </p:nvSpPr>
          <p:spPr>
            <a:xfrm>
              <a:off x="1735306" y="2454022"/>
              <a:ext cx="3429000" cy="3991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/>
                <a:t>Create Extrapolation Grid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6CC2666-AA12-42B9-A599-9CBC6BD62FFB}"/>
                </a:ext>
              </a:extLst>
            </p:cNvPr>
            <p:cNvSpPr/>
            <p:nvPr/>
          </p:nvSpPr>
          <p:spPr>
            <a:xfrm>
              <a:off x="2300170" y="4277958"/>
              <a:ext cx="2775924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800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7159470-CABE-4EB1-A380-4E109669F3BC}"/>
                </a:ext>
              </a:extLst>
            </p:cNvPr>
            <p:cNvCxnSpPr>
              <a:cxnSpLocks/>
              <a:stCxn id="66" idx="2"/>
              <a:endCxn id="51" idx="0"/>
            </p:cNvCxnSpPr>
            <p:nvPr/>
          </p:nvCxnSpPr>
          <p:spPr>
            <a:xfrm>
              <a:off x="3686184" y="4791527"/>
              <a:ext cx="7145" cy="88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520E9E5-D557-4EED-A3B8-4FB73F22382D}"/>
                </a:ext>
              </a:extLst>
            </p:cNvPr>
            <p:cNvSpPr/>
            <p:nvPr/>
          </p:nvSpPr>
          <p:spPr>
            <a:xfrm>
              <a:off x="2300170" y="4023265"/>
              <a:ext cx="2775924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aigoa_bathyp1c/</a:t>
              </a:r>
              <a:r>
                <a:rPr lang="en-US" sz="800" i="1" dirty="0" err="1">
                  <a:solidFill>
                    <a:schemeClr val="tx1"/>
                  </a:solidFill>
                </a:rPr>
                <a:t>dblbnd.adf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6C1F89C-A408-44E5-892A-55CDACAB9DAC}"/>
                </a:ext>
              </a:extLst>
            </p:cNvPr>
            <p:cNvSpPr/>
            <p:nvPr/>
          </p:nvSpPr>
          <p:spPr>
            <a:xfrm>
              <a:off x="2519371" y="6350212"/>
              <a:ext cx="2363153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D583E9-DABA-4DE5-A145-6DB96143EC4A}"/>
                </a:ext>
              </a:extLst>
            </p:cNvPr>
            <p:cNvSpPr/>
            <p:nvPr/>
          </p:nvSpPr>
          <p:spPr>
            <a:xfrm>
              <a:off x="2986096" y="4531101"/>
              <a:ext cx="1400174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</a:rPr>
                <a:t>GOA_multspp.csv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C58B1-2F25-46DF-AFAF-39B45DB2FED9}"/>
              </a:ext>
            </a:extLst>
          </p:cNvPr>
          <p:cNvSpPr/>
          <p:nvPr/>
        </p:nvSpPr>
        <p:spPr>
          <a:xfrm>
            <a:off x="1959776" y="1826021"/>
            <a:ext cx="2286000" cy="308149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 i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7FCD06-CD50-41B5-B1B2-DE99AF88243B}"/>
              </a:ext>
            </a:extLst>
          </p:cNvPr>
          <p:cNvSpPr/>
          <p:nvPr/>
        </p:nvSpPr>
        <p:spPr>
          <a:xfrm>
            <a:off x="2061182" y="3612471"/>
            <a:ext cx="3113708" cy="118027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FDC387-D42D-41E6-9D58-5F5FF5EA01CC}"/>
              </a:ext>
            </a:extLst>
          </p:cNvPr>
          <p:cNvSpPr/>
          <p:nvPr/>
        </p:nvSpPr>
        <p:spPr>
          <a:xfrm>
            <a:off x="2398745" y="3949647"/>
            <a:ext cx="1219200" cy="11817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data_survey.R</a:t>
            </a:r>
            <a:endParaRPr lang="en-US" sz="800" i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B668467-898C-4932-BE98-CB129B241EAF}"/>
              </a:ext>
            </a:extLst>
          </p:cNvPr>
          <p:cNvSpPr/>
          <p:nvPr/>
        </p:nvSpPr>
        <p:spPr>
          <a:xfrm>
            <a:off x="2398745" y="4389663"/>
            <a:ext cx="1219200" cy="11817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 err="1">
                <a:solidFill>
                  <a:schemeClr val="tx1"/>
                </a:solidFill>
              </a:rPr>
              <a:t>GOA_multspp.csv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7665D64-2C03-43B5-8F2B-468798E7C314}"/>
              </a:ext>
            </a:extLst>
          </p:cNvPr>
          <p:cNvCxnSpPr>
            <a:cxnSpLocks/>
            <a:stCxn id="76" idx="2"/>
            <a:endCxn id="78" idx="0"/>
          </p:cNvCxnSpPr>
          <p:nvPr/>
        </p:nvCxnSpPr>
        <p:spPr>
          <a:xfrm>
            <a:off x="3008345" y="4067822"/>
            <a:ext cx="0" cy="321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E4CBDD1-0266-4D14-BFA9-ACF9BF344875}"/>
              </a:ext>
            </a:extLst>
          </p:cNvPr>
          <p:cNvSpPr/>
          <p:nvPr/>
        </p:nvSpPr>
        <p:spPr>
          <a:xfrm>
            <a:off x="2076231" y="2273328"/>
            <a:ext cx="1846613" cy="102025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93181E4-6BAA-4464-926C-A4F1F13E6EBE}"/>
              </a:ext>
            </a:extLst>
          </p:cNvPr>
          <p:cNvSpPr txBox="1"/>
          <p:nvPr/>
        </p:nvSpPr>
        <p:spPr>
          <a:xfrm>
            <a:off x="1845411" y="2291834"/>
            <a:ext cx="2287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G:/Oyafuso/data/data-raw/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8B4C7FC-9B16-48A5-9D9E-7A7E2A23CFE9}"/>
              </a:ext>
            </a:extLst>
          </p:cNvPr>
          <p:cNvGrpSpPr/>
          <p:nvPr/>
        </p:nvGrpSpPr>
        <p:grpSpPr>
          <a:xfrm>
            <a:off x="2296161" y="2674564"/>
            <a:ext cx="1427418" cy="362493"/>
            <a:chOff x="861749" y="596403"/>
            <a:chExt cx="1830651" cy="5437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7F97D08-8036-4053-A14C-FEC128094782}"/>
                </a:ext>
              </a:extLst>
            </p:cNvPr>
            <p:cNvSpPr/>
            <p:nvPr/>
          </p:nvSpPr>
          <p:spPr>
            <a:xfrm>
              <a:off x="863600" y="59640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cpue_GOA_selected_spp.csv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0E3E17B-830F-4B44-BAF2-F1BD9F115C29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haul.csv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438BD5-F79A-43DC-B9D7-D698204CDF34}"/>
                </a:ext>
              </a:extLst>
            </p:cNvPr>
            <p:cNvSpPr/>
            <p:nvPr/>
          </p:nvSpPr>
          <p:spPr>
            <a:xfrm>
              <a:off x="861749" y="962880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 err="1">
                  <a:solidFill>
                    <a:schemeClr val="tx1"/>
                  </a:solidFill>
                </a:rPr>
                <a:t>species.csv</a:t>
              </a:r>
              <a:endParaRPr lang="en-US" sz="800" i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AA861DA-0461-4A54-A8BB-2273934CD864}"/>
              </a:ext>
            </a:extLst>
          </p:cNvPr>
          <p:cNvCxnSpPr>
            <a:cxnSpLocks/>
            <a:stCxn id="91" idx="2"/>
            <a:endCxn id="76" idx="0"/>
          </p:cNvCxnSpPr>
          <p:nvPr/>
        </p:nvCxnSpPr>
        <p:spPr>
          <a:xfrm flipH="1">
            <a:off x="3008345" y="3178969"/>
            <a:ext cx="1524" cy="7706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B7EC851-BD3D-44C2-976E-D709A11B41EF}"/>
              </a:ext>
            </a:extLst>
          </p:cNvPr>
          <p:cNvSpPr txBox="1"/>
          <p:nvPr/>
        </p:nvSpPr>
        <p:spPr>
          <a:xfrm>
            <a:off x="1974507" y="1827750"/>
            <a:ext cx="228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/>
              <a:t>Synthesize CPUE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A44F887-93BF-47E1-9726-8CE4D9E824FC}"/>
              </a:ext>
            </a:extLst>
          </p:cNvPr>
          <p:cNvSpPr/>
          <p:nvPr/>
        </p:nvSpPr>
        <p:spPr>
          <a:xfrm>
            <a:off x="2296160" y="3042787"/>
            <a:ext cx="1427417" cy="13618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</a:rPr>
              <a:t>aigoa_bathp1c/</a:t>
            </a:r>
            <a:r>
              <a:rPr lang="en-US" sz="800" i="1" dirty="0" err="1">
                <a:solidFill>
                  <a:schemeClr val="tx1"/>
                </a:solidFill>
              </a:rPr>
              <a:t>dblbnd.adf</a:t>
            </a:r>
            <a:endParaRPr lang="en-US" sz="800" i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D2D6ABD-06B5-42C7-ADE7-AD601E21183A}"/>
              </a:ext>
            </a:extLst>
          </p:cNvPr>
          <p:cNvCxnSpPr>
            <a:cxnSpLocks/>
            <a:stCxn id="78" idx="2"/>
            <a:endCxn id="15" idx="0"/>
          </p:cNvCxnSpPr>
          <p:nvPr/>
        </p:nvCxnSpPr>
        <p:spPr>
          <a:xfrm>
            <a:off x="3008345" y="4507838"/>
            <a:ext cx="649855" cy="16283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193750-4EB7-49B9-B11B-A89D0143DC4C}"/>
              </a:ext>
            </a:extLst>
          </p:cNvPr>
          <p:cNvCxnSpPr>
            <a:cxnSpLocks/>
            <a:stCxn id="63" idx="2"/>
            <a:endCxn id="15" idx="0"/>
          </p:cNvCxnSpPr>
          <p:nvPr/>
        </p:nvCxnSpPr>
        <p:spPr>
          <a:xfrm flipH="1">
            <a:off x="3658200" y="4652858"/>
            <a:ext cx="2615283" cy="148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B8C3E-D1EB-48E4-83D6-B6E7234DF7B9}"/>
              </a:ext>
            </a:extLst>
          </p:cNvPr>
          <p:cNvSpPr/>
          <p:nvPr/>
        </p:nvSpPr>
        <p:spPr>
          <a:xfrm>
            <a:off x="5083340" y="3627120"/>
            <a:ext cx="138475" cy="11487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20995</TotalTime>
  <Words>384</Words>
  <Application>Microsoft Office PowerPoint</Application>
  <PresentationFormat>Custom</PresentationFormat>
  <Paragraphs>69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148</cp:revision>
  <dcterms:created xsi:type="dcterms:W3CDTF">2020-06-04T00:13:50Z</dcterms:created>
  <dcterms:modified xsi:type="dcterms:W3CDTF">2020-11-07T00:53:43Z</dcterms:modified>
</cp:coreProperties>
</file>