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307" r:id="rId2"/>
    <p:sldId id="308" r:id="rId3"/>
    <p:sldId id="309" r:id="rId4"/>
    <p:sldId id="310" r:id="rId5"/>
    <p:sldId id="311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76005" autoAdjust="0"/>
  </p:normalViewPr>
  <p:slideViewPr>
    <p:cSldViewPr snapToGrid="0" snapToObjects="1">
      <p:cViewPr>
        <p:scale>
          <a:sx n="100" d="100"/>
          <a:sy n="100" d="100"/>
        </p:scale>
        <p:origin x="58" y="-3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36E9A5-5F62-4051-8C4E-C0B87ED8AA2E}"/>
              </a:ext>
            </a:extLst>
          </p:cNvPr>
          <p:cNvSpPr/>
          <p:nvPr/>
        </p:nvSpPr>
        <p:spPr>
          <a:xfrm>
            <a:off x="383540" y="970090"/>
            <a:ext cx="6062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Directory: C:\Users\Zack Oyafuso\Documents\GitHub\</a:t>
            </a:r>
            <a:r>
              <a:rPr lang="en-US" sz="1600" b="1" dirty="0" err="1"/>
              <a:t>MS_OM_GoA</a:t>
            </a:r>
            <a:r>
              <a:rPr lang="en-US" sz="1600" b="1" dirty="0"/>
              <a:t>\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E31BA-D43E-734C-8887-19317F20352A}"/>
              </a:ext>
            </a:extLst>
          </p:cNvPr>
          <p:cNvSpPr/>
          <p:nvPr/>
        </p:nvSpPr>
        <p:spPr>
          <a:xfrm>
            <a:off x="540439" y="2829361"/>
            <a:ext cx="18288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data_survey.R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F757D-81FC-164D-A875-E88FD72A1DB7}"/>
              </a:ext>
            </a:extLst>
          </p:cNvPr>
          <p:cNvGrpSpPr/>
          <p:nvPr/>
        </p:nvGrpSpPr>
        <p:grpSpPr>
          <a:xfrm>
            <a:off x="535940" y="1567808"/>
            <a:ext cx="1833299" cy="551183"/>
            <a:chOff x="863600" y="584828"/>
            <a:chExt cx="1833299" cy="551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76E29-9551-2241-854F-BA9AAF22EEA8}"/>
                </a:ext>
              </a:extLst>
            </p:cNvPr>
            <p:cNvSpPr/>
            <p:nvPr/>
          </p:nvSpPr>
          <p:spPr>
            <a:xfrm>
              <a:off x="863600" y="584828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cpue_GOA_selected_spp.csv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161B4-62FB-F04C-8B1E-68CC4D6B0FAF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haul.csv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373074-47C2-1B41-B14C-4D6C770ED2F5}"/>
                </a:ext>
              </a:extLst>
            </p:cNvPr>
            <p:cNvSpPr/>
            <p:nvPr/>
          </p:nvSpPr>
          <p:spPr>
            <a:xfrm>
              <a:off x="868099" y="958749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species.csv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2A98F1-9358-4448-960D-30EF85C129BB}"/>
              </a:ext>
            </a:extLst>
          </p:cNvPr>
          <p:cNvSpPr/>
          <p:nvPr/>
        </p:nvSpPr>
        <p:spPr>
          <a:xfrm>
            <a:off x="535940" y="3478551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GOA_multspp.csv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6BCAB-B416-F445-90FD-8A97D5E7B07F}"/>
              </a:ext>
            </a:extLst>
          </p:cNvPr>
          <p:cNvSpPr/>
          <p:nvPr/>
        </p:nvSpPr>
        <p:spPr>
          <a:xfrm>
            <a:off x="3593885" y="3478551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Extrapolation_Grid_Covariates.R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4C79C-9EB0-0846-9402-EC1975CC31F2}"/>
              </a:ext>
            </a:extLst>
          </p:cNvPr>
          <p:cNvSpPr/>
          <p:nvPr/>
        </p:nvSpPr>
        <p:spPr>
          <a:xfrm>
            <a:off x="3746285" y="4100366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Extrapolation_depths.RData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D104B-05F0-A848-8880-75F5040EAEDA}"/>
              </a:ext>
            </a:extLst>
          </p:cNvPr>
          <p:cNvSpPr/>
          <p:nvPr/>
        </p:nvSpPr>
        <p:spPr>
          <a:xfrm>
            <a:off x="3593885" y="6086612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Cross-</a:t>
            </a:r>
            <a:r>
              <a:rPr lang="en-US" sz="1100" i="1" dirty="0" err="1">
                <a:solidFill>
                  <a:schemeClr val="tx1"/>
                </a:solidFill>
              </a:rPr>
              <a:t>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DDC0F-372B-2046-B5BE-C7C9762FDA06}"/>
              </a:ext>
            </a:extLst>
          </p:cNvPr>
          <p:cNvSpPr/>
          <p:nvPr/>
        </p:nvSpPr>
        <p:spPr>
          <a:xfrm>
            <a:off x="5357039" y="4931080"/>
            <a:ext cx="1205234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spp_df.csv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2E962-B237-3546-BE95-6FC3272220EC}"/>
              </a:ext>
            </a:extLst>
          </p:cNvPr>
          <p:cNvSpPr/>
          <p:nvPr/>
        </p:nvSpPr>
        <p:spPr>
          <a:xfrm>
            <a:off x="535940" y="6073748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Spatial_Settings.CrVa.RData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5453C-94AC-F044-A738-135218D5F063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454839" y="2118991"/>
            <a:ext cx="0" cy="44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1BD3F-06FC-904D-9605-A833CEB6AC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64740" y="3567182"/>
            <a:ext cx="1229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40B61D-8046-0F4D-9F8B-09BC82BD4C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60685" y="3655813"/>
            <a:ext cx="0" cy="44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16F27-D63E-F54F-9912-6CB02C11501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445841" y="3677818"/>
            <a:ext cx="3216403" cy="200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16438-BA53-4042-A5EB-4B30A0F24C15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4662244" y="5108342"/>
            <a:ext cx="1297412" cy="57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5983A-FCAA-654E-81BB-70945D63DF51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2364740" y="6162379"/>
            <a:ext cx="1229145" cy="1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5E0510-A455-494E-9AE6-39E7C10D5205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4660685" y="4277628"/>
            <a:ext cx="1559" cy="1408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028DDC-C2B9-6F46-90B4-1D00BD4C40F3}"/>
              </a:ext>
            </a:extLst>
          </p:cNvPr>
          <p:cNvSpPr/>
          <p:nvPr/>
        </p:nvSpPr>
        <p:spPr>
          <a:xfrm>
            <a:off x="4046112" y="6990799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CV_X/</a:t>
            </a:r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2B7BC-1707-2949-83E7-2846C49B8EE1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4660685" y="6263874"/>
            <a:ext cx="0" cy="726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D419A-5042-DC49-80AC-80BD2B9AD31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0340" y="3006623"/>
            <a:ext cx="4499" cy="471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4A2A3BD-B167-C64E-B8A7-A4576538EA8A}"/>
              </a:ext>
            </a:extLst>
          </p:cNvPr>
          <p:cNvSpPr/>
          <p:nvPr/>
        </p:nvSpPr>
        <p:spPr>
          <a:xfrm>
            <a:off x="3593885" y="8023623"/>
            <a:ext cx="2133600" cy="191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Diagnostic_cross_validation.R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E44FB4-FBF1-9D44-B3D5-01800F7580E9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>
            <a:off x="4660685" y="7168061"/>
            <a:ext cx="0" cy="48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C8EB1B3-0A74-9340-9BA8-0090366774B6}"/>
              </a:ext>
            </a:extLst>
          </p:cNvPr>
          <p:cNvSpPr/>
          <p:nvPr/>
        </p:nvSpPr>
        <p:spPr>
          <a:xfrm>
            <a:off x="2064914" y="7038831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1C4862-641D-B443-9D78-5DE36FB1A1CD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 flipH="1">
            <a:off x="2679487" y="6263874"/>
            <a:ext cx="1981198" cy="774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7FBA2-3A40-EC45-B809-01C27DC8DA86}"/>
              </a:ext>
            </a:extLst>
          </p:cNvPr>
          <p:cNvSpPr/>
          <p:nvPr/>
        </p:nvSpPr>
        <p:spPr>
          <a:xfrm>
            <a:off x="383540" y="8003915"/>
            <a:ext cx="2133599" cy="1916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diagnostics/</a:t>
            </a:r>
            <a:r>
              <a:rPr lang="en-US" sz="1100" i="1" dirty="0" err="1">
                <a:solidFill>
                  <a:schemeClr val="tx1"/>
                </a:solidFill>
              </a:rPr>
              <a:t>diagnostics.R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80B658-5722-2D4F-B424-74C3C7FF80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50340" y="6251010"/>
            <a:ext cx="4499" cy="1447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52D21F-3F0D-3145-B7E6-F40704A4EC4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821180" y="7216093"/>
            <a:ext cx="858307" cy="482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088A9-C32B-4911-86E0-AF2F589BAC86}"/>
              </a:ext>
            </a:extLst>
          </p:cNvPr>
          <p:cNvSpPr/>
          <p:nvPr/>
        </p:nvSpPr>
        <p:spPr>
          <a:xfrm>
            <a:off x="540439" y="2559887"/>
            <a:ext cx="1828800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Synthesize CPUE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7C2D3A-B565-4A93-BB35-0221738AF095}"/>
              </a:ext>
            </a:extLst>
          </p:cNvPr>
          <p:cNvSpPr/>
          <p:nvPr/>
        </p:nvSpPr>
        <p:spPr>
          <a:xfrm>
            <a:off x="3593885" y="2765601"/>
            <a:ext cx="2133600" cy="72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Calculate depth across spatial domain (extrapolation grid)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59CB3F-805A-44BF-AB4D-0F6A2246BAC8}"/>
              </a:ext>
            </a:extLst>
          </p:cNvPr>
          <p:cNvSpPr/>
          <p:nvPr/>
        </p:nvSpPr>
        <p:spPr>
          <a:xfrm>
            <a:off x="535940" y="5456573"/>
            <a:ext cx="1828799" cy="59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Export Spatial Settings for diagnostics, output plotting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453AC-F576-4025-9917-C39537F7B2E9}"/>
              </a:ext>
            </a:extLst>
          </p:cNvPr>
          <p:cNvSpPr/>
          <p:nvPr/>
        </p:nvSpPr>
        <p:spPr>
          <a:xfrm>
            <a:off x="5357039" y="4428553"/>
            <a:ext cx="1205234" cy="53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Species set based on model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D8516F-003D-4B6B-9B19-963A3D2AAE78}"/>
              </a:ext>
            </a:extLst>
          </p:cNvPr>
          <p:cNvSpPr/>
          <p:nvPr/>
        </p:nvSpPr>
        <p:spPr>
          <a:xfrm>
            <a:off x="3593885" y="7651623"/>
            <a:ext cx="2133600" cy="35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Calculate RRMSE, convergence, positive definite hessian, etc.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1710F-A770-4F27-8C68-18B40FAD8F23}"/>
              </a:ext>
            </a:extLst>
          </p:cNvPr>
          <p:cNvSpPr/>
          <p:nvPr/>
        </p:nvSpPr>
        <p:spPr>
          <a:xfrm>
            <a:off x="383540" y="8215267"/>
            <a:ext cx="2133599" cy="1819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indices.R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5305A7-F57F-4B16-8600-C80C45E51EA0}"/>
              </a:ext>
            </a:extLst>
          </p:cNvPr>
          <p:cNvSpPr/>
          <p:nvPr/>
        </p:nvSpPr>
        <p:spPr>
          <a:xfrm>
            <a:off x="383540" y="7740462"/>
            <a:ext cx="2133599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Diagnostics, output plots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B00163-9CF3-414C-8CA6-D16BDA1B0180}"/>
              </a:ext>
            </a:extLst>
          </p:cNvPr>
          <p:cNvSpPr/>
          <p:nvPr/>
        </p:nvSpPr>
        <p:spPr>
          <a:xfrm>
            <a:off x="3597005" y="5685844"/>
            <a:ext cx="2130478" cy="4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Fit VAST and run a 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322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CD667BC-5745-4F9E-9B49-F802E2E71B79}"/>
              </a:ext>
            </a:extLst>
          </p:cNvPr>
          <p:cNvGrpSpPr/>
          <p:nvPr/>
        </p:nvGrpSpPr>
        <p:grpSpPr>
          <a:xfrm>
            <a:off x="232313" y="3666678"/>
            <a:ext cx="6411250" cy="2436942"/>
            <a:chOff x="232313" y="3666678"/>
            <a:chExt cx="6411250" cy="24369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388620" y="3666678"/>
              <a:ext cx="6042660" cy="24369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1405762" y="4103974"/>
              <a:ext cx="4815406" cy="18777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4037763" y="4751035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4039239" y="531737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GOA_multspp.csv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952163" y="4928297"/>
              <a:ext cx="1476" cy="389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FA3F-F7E8-426D-A9C8-EEF6099B99A6}"/>
                </a:ext>
              </a:extLst>
            </p:cNvPr>
            <p:cNvSpPr/>
            <p:nvPr/>
          </p:nvSpPr>
          <p:spPr>
            <a:xfrm>
              <a:off x="563299" y="4337635"/>
              <a:ext cx="2769920" cy="15303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EAED42-86E6-4C03-A941-6B8E72AE9D5C}"/>
                </a:ext>
              </a:extLst>
            </p:cNvPr>
            <p:cNvSpPr txBox="1"/>
            <p:nvPr/>
          </p:nvSpPr>
          <p:spPr>
            <a:xfrm>
              <a:off x="232313" y="4456835"/>
              <a:ext cx="34318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G:/Oyafuso/data/data-raw/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1035546" y="4939490"/>
              <a:ext cx="1830651" cy="543739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haul.csv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3214563" y="412407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C0FB77-DA73-4099-857E-FCF30E171F6D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889212" y="4839666"/>
              <a:ext cx="1148551" cy="4081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595859" y="3683586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Synthesize CPUE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D24E4C-A9A2-43F0-B3F6-81C8D3E07986}"/>
                </a:ext>
              </a:extLst>
            </p:cNvPr>
            <p:cNvSpPr/>
            <p:nvPr/>
          </p:nvSpPr>
          <p:spPr>
            <a:xfrm>
              <a:off x="1033859" y="5491821"/>
              <a:ext cx="1828800" cy="21812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aigoa_bathp1c/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8D37E9-EBC7-4540-90AA-31101E423A05}"/>
              </a:ext>
            </a:extLst>
          </p:cNvPr>
          <p:cNvGrpSpPr/>
          <p:nvPr/>
        </p:nvGrpSpPr>
        <p:grpSpPr>
          <a:xfrm>
            <a:off x="1407160" y="2454022"/>
            <a:ext cx="3947424" cy="4343018"/>
            <a:chOff x="1407160" y="2454022"/>
            <a:chExt cx="3947424" cy="4343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407160" y="2462784"/>
              <a:ext cx="3947424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2045439" y="2846832"/>
              <a:ext cx="3100906" cy="37978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2772843" y="5044256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87243" y="5221518"/>
              <a:ext cx="837" cy="496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2552899" y="3337007"/>
              <a:ext cx="2277981" cy="684070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1881392" y="292071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735305" y="2454022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Create Extrapolation Grid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2392680" y="4277958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1100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0F0D0E-81A5-43A5-A70D-9DC4B57E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86406" y="5221518"/>
              <a:ext cx="1674" cy="9356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3687243" y="4538384"/>
              <a:ext cx="4647" cy="5058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E7A7F2-A491-4A39-802D-26C38345B935}"/>
                </a:ext>
              </a:extLst>
            </p:cNvPr>
            <p:cNvSpPr/>
            <p:nvPr/>
          </p:nvSpPr>
          <p:spPr>
            <a:xfrm>
              <a:off x="2392680" y="4023265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aigoa_bathyp1c/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2594610" y="5717752"/>
              <a:ext cx="218694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D8F9C3-63F4-44A8-9B6F-C1CE64252090}"/>
                </a:ext>
              </a:extLst>
            </p:cNvPr>
            <p:cNvSpPr/>
            <p:nvPr/>
          </p:nvSpPr>
          <p:spPr>
            <a:xfrm>
              <a:off x="2351982" y="6163666"/>
              <a:ext cx="2588376" cy="4017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GitHub/</a:t>
              </a:r>
              <a:r>
                <a:rPr lang="en-US" sz="1100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1100" i="1" dirty="0">
                  <a:solidFill>
                    <a:schemeClr val="tx1"/>
                  </a:solidFill>
                </a:rPr>
                <a:t>/data/ 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53CC17-C3C2-4111-B69B-3E88155FD529}"/>
              </a:ext>
            </a:extLst>
          </p:cNvPr>
          <p:cNvGrpSpPr/>
          <p:nvPr/>
        </p:nvGrpSpPr>
        <p:grpSpPr>
          <a:xfrm>
            <a:off x="312420" y="341045"/>
            <a:ext cx="6002020" cy="8408185"/>
            <a:chOff x="312420" y="341045"/>
            <a:chExt cx="6002020" cy="84081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543560" y="341045"/>
              <a:ext cx="5770880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922511" y="394770"/>
              <a:ext cx="50129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Fit Model and conduct 10-fold cross-validation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EB33DE-3E8F-4AC4-AED7-AD4BCBF03E35}"/>
                </a:ext>
              </a:extLst>
            </p:cNvPr>
            <p:cNvSpPr/>
            <p:nvPr/>
          </p:nvSpPr>
          <p:spPr>
            <a:xfrm>
              <a:off x="1117583" y="3224998"/>
              <a:ext cx="5088145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47FDDB-D9FF-4A31-8DCC-DF26E80395AF}"/>
                </a:ext>
              </a:extLst>
            </p:cNvPr>
            <p:cNvSpPr txBox="1"/>
            <p:nvPr/>
          </p:nvSpPr>
          <p:spPr>
            <a:xfrm>
              <a:off x="2301239" y="4111111"/>
              <a:ext cx="39227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G:/Oyafuso/VAST_EFH/Single_Species/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3C85F-53E9-4287-AD0C-38BAB3EF9E5B}"/>
                </a:ext>
              </a:extLst>
            </p:cNvPr>
            <p:cNvSpPr/>
            <p:nvPr/>
          </p:nvSpPr>
          <p:spPr>
            <a:xfrm>
              <a:off x="722550" y="984854"/>
              <a:ext cx="3194612" cy="1989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CDF41-97D7-4B1A-9577-DD943478E0F9}"/>
                </a:ext>
              </a:extLst>
            </p:cNvPr>
            <p:cNvSpPr/>
            <p:nvPr/>
          </p:nvSpPr>
          <p:spPr>
            <a:xfrm>
              <a:off x="1435356" y="2091763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fit_models.R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FEB5359-94FE-4F1B-881D-8F47200E3B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2349756" y="1653801"/>
              <a:ext cx="1" cy="4379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0B9B70-DF76-438A-9CEB-1A073E39F65C}"/>
                </a:ext>
              </a:extLst>
            </p:cNvPr>
            <p:cNvSpPr/>
            <p:nvPr/>
          </p:nvSpPr>
          <p:spPr>
            <a:xfrm>
              <a:off x="1229622" y="3439471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stomias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A32086-4119-4E51-842D-B130EEDC5A7A}"/>
                </a:ext>
              </a:extLst>
            </p:cNvPr>
            <p:cNvSpPr/>
            <p:nvPr/>
          </p:nvSpPr>
          <p:spPr>
            <a:xfrm>
              <a:off x="1229621" y="3660999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stomias_depth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18794-361B-4D38-87A2-E55111136987}"/>
                </a:ext>
              </a:extLst>
            </p:cNvPr>
            <p:cNvSpPr/>
            <p:nvPr/>
          </p:nvSpPr>
          <p:spPr>
            <a:xfrm>
              <a:off x="4017264" y="3439471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4E2075-2C44-4BBE-8ED8-3876C9605685}"/>
                </a:ext>
              </a:extLst>
            </p:cNvPr>
            <p:cNvSpPr/>
            <p:nvPr/>
          </p:nvSpPr>
          <p:spPr>
            <a:xfrm>
              <a:off x="4017263" y="3660999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1100" i="1" dirty="0">
                  <a:solidFill>
                    <a:schemeClr val="tx1"/>
                  </a:solidFill>
                </a:rPr>
                <a:t> _depth/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D3A2EE-12AA-4AC2-9FDD-341B274E85F2}"/>
                </a:ext>
              </a:extLst>
            </p:cNvPr>
            <p:cNvSpPr txBox="1"/>
            <p:nvPr/>
          </p:nvSpPr>
          <p:spPr>
            <a:xfrm>
              <a:off x="3141751" y="3337747"/>
              <a:ext cx="7299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. . 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DD05D9A-3DF0-4A5B-B7AF-501F3CE6723A}"/>
                </a:ext>
              </a:extLst>
            </p:cNvPr>
            <p:cNvCxnSpPr>
              <a:cxnSpLocks/>
              <a:stCxn id="15" idx="2"/>
              <a:endCxn id="2" idx="0"/>
            </p:cNvCxnSpPr>
            <p:nvPr/>
          </p:nvCxnSpPr>
          <p:spPr>
            <a:xfrm>
              <a:off x="2349756" y="2269025"/>
              <a:ext cx="1311900" cy="955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49183-3199-4DCD-B353-70EA1AE117DD}"/>
                </a:ext>
              </a:extLst>
            </p:cNvPr>
            <p:cNvSpPr txBox="1"/>
            <p:nvPr/>
          </p:nvSpPr>
          <p:spPr>
            <a:xfrm>
              <a:off x="722549" y="2627082"/>
              <a:ext cx="20587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</a:t>
              </a:r>
              <a:r>
                <a:rPr lang="en-US" sz="1800" i="1" dirty="0" err="1">
                  <a:solidFill>
                    <a:schemeClr val="tx1"/>
                  </a:solidFill>
                </a:rPr>
                <a:t>ForMadison</a:t>
              </a:r>
              <a:r>
                <a:rPr lang="en-US" sz="18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5358A4-C2AE-4A0F-9D9B-B32A9A241C89}"/>
                </a:ext>
              </a:extLst>
            </p:cNvPr>
            <p:cNvSpPr/>
            <p:nvPr/>
          </p:nvSpPr>
          <p:spPr>
            <a:xfrm>
              <a:off x="1249820" y="1196635"/>
              <a:ext cx="2199873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data/GOA_multspp.csv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F6BC6A-0613-43A9-94DC-E6ECF4429D30}"/>
                </a:ext>
              </a:extLst>
            </p:cNvPr>
            <p:cNvSpPr/>
            <p:nvPr/>
          </p:nvSpPr>
          <p:spPr>
            <a:xfrm>
              <a:off x="1249820" y="1397458"/>
              <a:ext cx="2199873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data/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701A2B-81E6-4C3A-A6DE-A1989B393065}"/>
                </a:ext>
              </a:extLst>
            </p:cNvPr>
            <p:cNvSpPr txBox="1"/>
            <p:nvPr/>
          </p:nvSpPr>
          <p:spPr>
            <a:xfrm>
              <a:off x="4148154" y="2011117"/>
              <a:ext cx="1575204" cy="276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~/</a:t>
              </a:r>
              <a:r>
                <a:rPr lang="en-US" sz="1200" dirty="0" err="1"/>
                <a:t>fit_model_X_GTP.R</a:t>
              </a:r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7F247E-504C-482B-BC85-0EDDD7F57F98}"/>
                </a:ext>
              </a:extLst>
            </p:cNvPr>
            <p:cNvCxnSpPr>
              <a:cxnSpLocks/>
              <a:stCxn id="21" idx="1"/>
              <a:endCxn id="15" idx="3"/>
            </p:cNvCxnSpPr>
            <p:nvPr/>
          </p:nvCxnSpPr>
          <p:spPr>
            <a:xfrm flipH="1">
              <a:off x="3264156" y="2149617"/>
              <a:ext cx="883998" cy="30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A753AB-ACB7-4168-8454-23FE73446575}"/>
                </a:ext>
              </a:extLst>
            </p:cNvPr>
            <p:cNvSpPr/>
            <p:nvPr/>
          </p:nvSpPr>
          <p:spPr>
            <a:xfrm>
              <a:off x="543560" y="5346694"/>
              <a:ext cx="5770880" cy="34025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45C78F-AC58-4F4E-B93A-9731FEDF40F2}"/>
                </a:ext>
              </a:extLst>
            </p:cNvPr>
            <p:cNvSpPr txBox="1"/>
            <p:nvPr/>
          </p:nvSpPr>
          <p:spPr>
            <a:xfrm>
              <a:off x="312420" y="536134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Diagnostics and Output Plots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915041-CA4C-40B8-8018-F818F980208A}"/>
                </a:ext>
              </a:extLst>
            </p:cNvPr>
            <p:cNvSpPr/>
            <p:nvPr/>
          </p:nvSpPr>
          <p:spPr>
            <a:xfrm>
              <a:off x="576984" y="5729530"/>
              <a:ext cx="3084672" cy="28658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43376-3EF3-4740-8380-F520BDE46CE5}"/>
                </a:ext>
              </a:extLst>
            </p:cNvPr>
            <p:cNvSpPr/>
            <p:nvPr/>
          </p:nvSpPr>
          <p:spPr>
            <a:xfrm>
              <a:off x="665741" y="5807585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CV_1/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AF263E-B202-4A50-A325-BD83C84D1E75}"/>
                </a:ext>
              </a:extLst>
            </p:cNvPr>
            <p:cNvSpPr/>
            <p:nvPr/>
          </p:nvSpPr>
          <p:spPr>
            <a:xfrm>
              <a:off x="665740" y="6022968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CV_2/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E19B3B-7D21-4483-86D5-1B225824BC7E}"/>
                </a:ext>
              </a:extLst>
            </p:cNvPr>
            <p:cNvSpPr/>
            <p:nvPr/>
          </p:nvSpPr>
          <p:spPr>
            <a:xfrm>
              <a:off x="665739" y="6417228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CV_10/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7A93F-6D7B-4802-B9CA-0710FB3CFCD3}"/>
                </a:ext>
              </a:extLst>
            </p:cNvPr>
            <p:cNvSpPr txBox="1"/>
            <p:nvPr/>
          </p:nvSpPr>
          <p:spPr>
            <a:xfrm>
              <a:off x="720600" y="5982495"/>
              <a:ext cx="7299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891604-5249-40A0-B9E8-D0775228A371}"/>
                </a:ext>
              </a:extLst>
            </p:cNvPr>
            <p:cNvSpPr/>
            <p:nvPr/>
          </p:nvSpPr>
          <p:spPr>
            <a:xfrm>
              <a:off x="2029875" y="6019595"/>
              <a:ext cx="1321056" cy="4415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ForMadison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cross_validation_results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26B2C9-A902-414B-B18C-BE09BD964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78" y="3929157"/>
              <a:ext cx="667865" cy="180037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B1301E-A4F6-426A-B6EF-140D418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3029714" y="3889582"/>
              <a:ext cx="399286" cy="183994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0D54A-8851-4447-AEA1-200F4BA5F5B5}"/>
                </a:ext>
              </a:extLst>
            </p:cNvPr>
            <p:cNvSpPr/>
            <p:nvPr/>
          </p:nvSpPr>
          <p:spPr>
            <a:xfrm>
              <a:off x="4007239" y="5753486"/>
              <a:ext cx="2198490" cy="126485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92FD25-4A30-4616-89F1-7CB414BF0299}"/>
                </a:ext>
              </a:extLst>
            </p:cNvPr>
            <p:cNvSpPr/>
            <p:nvPr/>
          </p:nvSpPr>
          <p:spPr>
            <a:xfrm>
              <a:off x="4140779" y="5924355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fit_density.RData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A21E09A-69EB-46DE-A60C-7EAA53D86D15}"/>
                </a:ext>
              </a:extLst>
            </p:cNvPr>
            <p:cNvSpPr/>
            <p:nvPr/>
          </p:nvSpPr>
          <p:spPr>
            <a:xfrm>
              <a:off x="4140778" y="6129111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fit_index.RData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7DADE7-36D9-4FE0-BA3C-6D052600A66E}"/>
                </a:ext>
              </a:extLst>
            </p:cNvPr>
            <p:cNvSpPr txBox="1"/>
            <p:nvPr/>
          </p:nvSpPr>
          <p:spPr>
            <a:xfrm>
              <a:off x="3973099" y="6585880"/>
              <a:ext cx="22737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GitHub/</a:t>
              </a:r>
              <a:r>
                <a:rPr lang="en-US" sz="1200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1200" i="1" dirty="0">
                  <a:solidFill>
                    <a:schemeClr val="tx1"/>
                  </a:solidFill>
                </a:rPr>
                <a:t>/model_11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E4997C1-85D5-47F8-AE43-C5E6CE116723}"/>
                </a:ext>
              </a:extLst>
            </p:cNvPr>
            <p:cNvSpPr/>
            <p:nvPr/>
          </p:nvSpPr>
          <p:spPr>
            <a:xfrm>
              <a:off x="4140779" y="6338037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RMSE_VAST_models.RData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CCEBB4-0A68-4802-B18A-91FCE4E5DFB1}"/>
                </a:ext>
              </a:extLst>
            </p:cNvPr>
            <p:cNvSpPr txBox="1"/>
            <p:nvPr/>
          </p:nvSpPr>
          <p:spPr>
            <a:xfrm>
              <a:off x="768095" y="5732194"/>
              <a:ext cx="3429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i="1" dirty="0" err="1">
                  <a:solidFill>
                    <a:schemeClr val="tx1"/>
                  </a:solidFill>
                </a:rPr>
                <a:t>stomias_depth</a:t>
              </a:r>
              <a:r>
                <a:rPr lang="en-US" sz="1200" i="1" dirty="0">
                  <a:solidFill>
                    <a:schemeClr val="tx1"/>
                  </a:solidFill>
                </a:rPr>
                <a:t>/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E9A625-9A0F-4BD1-8335-A16EB8E5314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1508761" y="6240385"/>
              <a:ext cx="5211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AA6C91-E8BC-40F4-8866-E92B70B45477}"/>
                </a:ext>
              </a:extLst>
            </p:cNvPr>
            <p:cNvCxnSpPr>
              <a:cxnSpLocks/>
              <a:stCxn id="70" idx="3"/>
              <a:endCxn id="75" idx="1"/>
            </p:cNvCxnSpPr>
            <p:nvPr/>
          </p:nvCxnSpPr>
          <p:spPr>
            <a:xfrm flipV="1">
              <a:off x="3350931" y="6231489"/>
              <a:ext cx="789847" cy="88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699E5C-B4CC-45A1-B256-ED9B840C235B}"/>
                </a:ext>
              </a:extLst>
            </p:cNvPr>
            <p:cNvSpPr/>
            <p:nvPr/>
          </p:nvSpPr>
          <p:spPr>
            <a:xfrm>
              <a:off x="665739" y="6853645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8F17D8-67FF-40B5-9DD0-69056C3404F8}"/>
                </a:ext>
              </a:extLst>
            </p:cNvPr>
            <p:cNvSpPr/>
            <p:nvPr/>
          </p:nvSpPr>
          <p:spPr>
            <a:xfrm>
              <a:off x="2034445" y="6825717"/>
              <a:ext cx="1321056" cy="2611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Diagnostics.R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1F19062-A4A9-4A9F-BD13-B185A186D80D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 flipV="1">
              <a:off x="1508759" y="6956282"/>
              <a:ext cx="525686" cy="5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0D85BD-367F-47DA-977E-619AF783C91E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>
              <a:off x="2694973" y="7086847"/>
              <a:ext cx="0" cy="585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51F68-7329-43D4-A473-2C1C7953E1C1}"/>
                </a:ext>
              </a:extLst>
            </p:cNvPr>
            <p:cNvSpPr/>
            <p:nvPr/>
          </p:nvSpPr>
          <p:spPr>
            <a:xfrm>
              <a:off x="1488848" y="7682223"/>
              <a:ext cx="1960845" cy="2270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/diagnostics/density.pdf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E5D0044-35E2-43BC-8A9F-BAC44CE2A9F6}"/>
                </a:ext>
              </a:extLst>
            </p:cNvPr>
            <p:cNvSpPr/>
            <p:nvPr/>
          </p:nvSpPr>
          <p:spPr>
            <a:xfrm>
              <a:off x="1488848" y="7915741"/>
              <a:ext cx="1960845" cy="2270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/diagnostics/omega.png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F707CB5-EC6B-494A-9072-9DCD3B1EC099}"/>
                </a:ext>
              </a:extLst>
            </p:cNvPr>
            <p:cNvSpPr/>
            <p:nvPr/>
          </p:nvSpPr>
          <p:spPr>
            <a:xfrm>
              <a:off x="1488847" y="8156393"/>
              <a:ext cx="1960845" cy="2270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/diagnostics/Epsilon.png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79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1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20943</TotalTime>
  <Words>435</Words>
  <Application>Microsoft Office PowerPoint</Application>
  <PresentationFormat>On-screen Show (4:3)</PresentationFormat>
  <Paragraphs>76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130</cp:revision>
  <dcterms:created xsi:type="dcterms:W3CDTF">2020-06-04T00:13:50Z</dcterms:created>
  <dcterms:modified xsi:type="dcterms:W3CDTF">2020-11-06T20:55:09Z</dcterms:modified>
</cp:coreProperties>
</file>