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8" autoAdjust="0"/>
    <p:restoredTop sz="76855" autoAdjust="0"/>
  </p:normalViewPr>
  <p:slideViewPr>
    <p:cSldViewPr snapToGrid="0">
      <p:cViewPr varScale="1">
        <p:scale>
          <a:sx n="62" d="100"/>
          <a:sy n="62" d="100"/>
        </p:scale>
        <p:origin x="13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9B4D4-CFEE-44B4-9996-40D62FA83F43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AEEF1B-7418-4CE6-B37A-22A7A9BD1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2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Equal Weighting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AEEF1B-7418-4CE6-B37A-22A7A9BD1A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83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Slightly more weight on yellowfin 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AEEF1B-7418-4CE6-B37A-22A7A9BD1A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5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Yellowfin sole dominant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AEEF1B-7418-4CE6-B37A-22A7A9BD1A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08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ATF dominant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AEEF1B-7418-4CE6-B37A-22A7A9BD1A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56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Flathead sole dominant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AEEF1B-7418-4CE6-B37A-22A7A9BD1A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25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Walleye pollock dominant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AEEF1B-7418-4CE6-B37A-22A7A9BD1A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37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AK_Plaice</a:t>
            </a:r>
            <a:r>
              <a:rPr lang="en-US" dirty="0"/>
              <a:t> dominant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AEEF1B-7418-4CE6-B37A-22A7A9BD1A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35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BF388-8245-49DA-82DB-86406E1DA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2BD5E-2AA3-46F0-9159-77ECA1634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44193-8F93-4914-8CEA-31835E09A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EDE4-009D-41C5-A4F2-53FF04AAF7E7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B9BF8-E8B6-4F78-851F-3E767ECBD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1370F-8090-4342-AE98-A89639823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7718-188D-4D8E-905F-07D2BD201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65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23F3C-EBFD-41B5-8102-DB294DD90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87B622-99FA-4B1A-8D90-D454FF466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0FB85-0DE0-423F-B6D8-7121D1AF3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EDE4-009D-41C5-A4F2-53FF04AAF7E7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E9312-D143-432E-8E98-1599C8065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23550-8873-42D8-AE37-EE7A562F8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7718-188D-4D8E-905F-07D2BD201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4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C2CED4-61EE-4B07-A1A6-4353DEDAC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B2010-4D6D-4C36-A567-9A911117F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83D2B-09D2-469D-AF25-200B99900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EDE4-009D-41C5-A4F2-53FF04AAF7E7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EE154-6856-46B9-B135-24824560B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7A231-6E6B-4E58-A80F-897E2A991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7718-188D-4D8E-905F-07D2BD201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5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64398-DC99-4DF7-9299-30C407006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9C1C3-27B1-4B7A-98B4-708F4DEDC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2B27B-D68D-40CD-98C0-2C3299222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EDE4-009D-41C5-A4F2-53FF04AAF7E7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0204D-5343-42F3-9C22-65FEE9D71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356AB-FE84-4074-B084-942013D83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7718-188D-4D8E-905F-07D2BD201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56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76429-6A47-422E-823F-15226E299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254F5-741A-4016-BC56-8B0617014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F5559-AA3D-4EC9-AEF8-767886AAB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EDE4-009D-41C5-A4F2-53FF04AAF7E7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F1973-E140-4021-8B58-1E749F9DF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CFAB1-A2F1-4369-85E6-09904EE1D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7718-188D-4D8E-905F-07D2BD201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63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79F72-E9A4-4E89-9EE7-AFC26EEAC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8EFE4-E459-47EE-81A9-14F6EC14A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10B72-6B18-4C50-9E5C-0AAA66E19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5FED1-9CB1-4C4F-8794-E820B575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EDE4-009D-41C5-A4F2-53FF04AAF7E7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BFF9D9-4DBA-4034-8EF6-C9531038D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598AE-7A6A-46C9-B089-ED6FA443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7718-188D-4D8E-905F-07D2BD201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80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CF90A-2A60-4E7E-842F-C221DED39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083D8-A810-4AD3-A6B7-0848F51C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92D36-3E2D-4DBB-8AF5-588ED9D09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86412A-3B8F-4065-B904-BB0117B30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E6F1A1-62DC-492C-849D-35C0028292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85E94E-20DA-4D55-9CB1-B70E0D41D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EDE4-009D-41C5-A4F2-53FF04AAF7E7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5D0249-ABBD-4B69-B71C-935A2C8F8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09B192-98CC-45A6-AAD7-1C128CD25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7718-188D-4D8E-905F-07D2BD201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1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79649-0A6A-4D52-88DA-B58354484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A0366C-B25F-4AF2-B5B3-F51843363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EDE4-009D-41C5-A4F2-53FF04AAF7E7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9ECB9-1050-47FB-8CE5-E217CB59E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669558-CD33-4DE0-886D-CCF0E420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7718-188D-4D8E-905F-07D2BD201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0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1D6700-21DD-4F6B-8BA8-1597956BF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EDE4-009D-41C5-A4F2-53FF04AAF7E7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ABF5BB-15CF-4513-BBFF-3A6360536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1A89E-D30C-4AD3-8E31-EB9B47799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7718-188D-4D8E-905F-07D2BD201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65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D67F7-08F5-4B35-AC37-65B6DFD44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7BD31-9E4C-48F6-9100-38ADCF725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ACD973-F90A-4C2A-9899-BCD0C2F38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EA7EF-E6FA-4A62-A800-11724455B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EDE4-009D-41C5-A4F2-53FF04AAF7E7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AD0FE-BD9F-4F83-B0D3-AFB0E950E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ADCEA-A351-4AF8-9EC5-3F01D3D0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7718-188D-4D8E-905F-07D2BD201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01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E08D3-9ABA-4220-A17E-6099A060E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5384A8-FB04-4812-930F-627F05C635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6E49F-7CC4-4290-A871-B9DAA9605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003FA-E768-49BD-A308-017414A0A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EDE4-009D-41C5-A4F2-53FF04AAF7E7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659A3-046C-4F09-8B01-42D171D97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A8D77-B238-47F6-AD50-A4C362E39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7718-188D-4D8E-905F-07D2BD201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8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07F078-5849-46EC-AA47-E3B36F0C3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14F9F-7E56-488E-BE20-17C6F70C5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1E2BC-231A-4E4A-957B-A70548C02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6EDE4-009D-41C5-A4F2-53FF04AAF7E7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9E7C2-9969-4C79-9EA0-05829E8C7A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598AD-E480-43F8-84F3-0C7047EE5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77718-188D-4D8E-905F-07D2BD201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68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38E05E-6E03-4539-8830-C7E4C9593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724" y="0"/>
            <a:ext cx="97005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350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C32F015-81E2-4B8B-99BC-94B3839C7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724" y="0"/>
            <a:ext cx="97005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454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B63812-6098-45C9-BE3C-51EF6FE4F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724" y="0"/>
            <a:ext cx="97005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326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33F3AD-3B89-4600-BF41-D42703AC0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914" y="-1280"/>
            <a:ext cx="9704172" cy="686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839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B4776D-435A-4CC2-A0DA-CA96F424D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270" y="7455"/>
            <a:ext cx="9679460" cy="684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981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BADD62-84C6-4C70-B94C-A90C64DFB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724" y="0"/>
            <a:ext cx="97005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58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7521E4-8B79-457B-8B10-8DF53675F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724" y="0"/>
            <a:ext cx="97005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268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30</Words>
  <Application>Microsoft Office PowerPoint</Application>
  <PresentationFormat>Widescreen</PresentationFormat>
  <Paragraphs>14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Zack Oyafuso</dc:creator>
  <cp:lastModifiedBy>Zack Oyafuso</cp:lastModifiedBy>
  <cp:revision>6</cp:revision>
  <dcterms:created xsi:type="dcterms:W3CDTF">2020-02-02T21:45:03Z</dcterms:created>
  <dcterms:modified xsi:type="dcterms:W3CDTF">2020-02-02T22:49:45Z</dcterms:modified>
</cp:coreProperties>
</file>