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7456" autoAdjust="0"/>
  </p:normalViewPr>
  <p:slideViewPr>
    <p:cSldViewPr snapToGrid="0">
      <p:cViewPr>
        <p:scale>
          <a:sx n="66" d="100"/>
          <a:sy n="66" d="100"/>
        </p:scale>
        <p:origin x="125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743EF-BE19-4B37-9119-87E0441DBF59}"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5D720-E12D-4F5E-93A3-9BF3F4E80C7C}" type="slidenum">
              <a:rPr lang="en-US" smtClean="0"/>
              <a:t>‹#›</a:t>
            </a:fld>
            <a:endParaRPr lang="en-US"/>
          </a:p>
        </p:txBody>
      </p:sp>
    </p:spTree>
    <p:extLst>
      <p:ext uri="{BB962C8B-B14F-4D97-AF65-F5344CB8AC3E}">
        <p14:creationId xmlns:p14="http://schemas.microsoft.com/office/powerpoint/2010/main" val="3625783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analysis, there are many variables, constants, and other objects that are used in other scripts. Examples of these are: data inputs into the optimization, total number of species, species names labels for plots, number of observed years, true abundance indices for simulation metrics, etc. So to save lines in other scripts assigning constants and other variables, as well as making sure the variables have the same names across scripts,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optimization_data.R</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is contained in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analysis_scripts</a:t>
            </a:r>
            <a:r>
              <a:rPr lang="en-US" sz="1800" dirty="0">
                <a:effectLst/>
                <a:latin typeface="Calibri" panose="020F0502020204030204" pitchFamily="34" charset="0"/>
                <a:ea typeface="Calibri" panose="020F0502020204030204" pitchFamily="34" charset="0"/>
                <a:cs typeface="Times New Roman" panose="02020603050405020304" pitchFamily="18" charset="0"/>
              </a:rPr>
              <a:t>/ directory, imports the predicted species densities and indices as well as the grid-cell data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Extrapolation_depths.RData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the data/ directory, assigns all the relevant variables which is listed in the table below, and saves the variables in 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RData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file that can be loaded in other scripts. </a:t>
            </a:r>
          </a:p>
          <a:p>
            <a:endParaRPr lang="en-US" dirty="0"/>
          </a:p>
        </p:txBody>
      </p:sp>
      <p:sp>
        <p:nvSpPr>
          <p:cNvPr id="4" name="Slide Number Placeholder 3"/>
          <p:cNvSpPr>
            <a:spLocks noGrp="1"/>
          </p:cNvSpPr>
          <p:nvPr>
            <p:ph type="sldNum" sz="quarter" idx="5"/>
          </p:nvPr>
        </p:nvSpPr>
        <p:spPr/>
        <p:txBody>
          <a:bodyPr/>
          <a:lstStyle/>
          <a:p>
            <a:fld id="{4815D720-E12D-4F5E-93A3-9BF3F4E80C7C}" type="slidenum">
              <a:rPr lang="en-US" smtClean="0"/>
              <a:t>1</a:t>
            </a:fld>
            <a:endParaRPr lang="en-US"/>
          </a:p>
        </p:txBody>
      </p:sp>
    </p:spTree>
    <p:extLst>
      <p:ext uri="{BB962C8B-B14F-4D97-AF65-F5344CB8AC3E}">
        <p14:creationId xmlns:p14="http://schemas.microsoft.com/office/powerpoint/2010/main" val="242812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BA86-08C2-41D1-ADD0-9A6006AC4C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411C1D-8D1C-479F-A918-A0CAC2DA0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E472BC-F644-4406-AC13-DEE542E51ED2}"/>
              </a:ext>
            </a:extLst>
          </p:cNvPr>
          <p:cNvSpPr>
            <a:spLocks noGrp="1"/>
          </p:cNvSpPr>
          <p:nvPr>
            <p:ph type="dt" sz="half" idx="10"/>
          </p:nvPr>
        </p:nvSpPr>
        <p:spPr/>
        <p:txBody>
          <a:bodyPr/>
          <a:lstStyle/>
          <a:p>
            <a:fld id="{5090794F-9C8E-48F5-9AB8-E1F70B4B09FA}" type="datetimeFigureOut">
              <a:rPr lang="en-US" smtClean="0"/>
              <a:t>6/3/2021</a:t>
            </a:fld>
            <a:endParaRPr lang="en-US"/>
          </a:p>
        </p:txBody>
      </p:sp>
      <p:sp>
        <p:nvSpPr>
          <p:cNvPr id="5" name="Footer Placeholder 4">
            <a:extLst>
              <a:ext uri="{FF2B5EF4-FFF2-40B4-BE49-F238E27FC236}">
                <a16:creationId xmlns:a16="http://schemas.microsoft.com/office/drawing/2014/main" id="{B2CF0AEE-1347-4BF7-81AF-0000AD71E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94792-7628-40F0-929B-8D42E085AC9A}"/>
              </a:ext>
            </a:extLst>
          </p:cNvPr>
          <p:cNvSpPr>
            <a:spLocks noGrp="1"/>
          </p:cNvSpPr>
          <p:nvPr>
            <p:ph type="sldNum" sz="quarter" idx="12"/>
          </p:nvPr>
        </p:nvSpPr>
        <p:spPr/>
        <p:txBody>
          <a:bodyPr/>
          <a:lstStyle/>
          <a:p>
            <a:fld id="{ACD46B6B-27F4-4EA2-84B6-26E4D541C21D}" type="slidenum">
              <a:rPr lang="en-US" smtClean="0"/>
              <a:t>‹#›</a:t>
            </a:fld>
            <a:endParaRPr lang="en-US"/>
          </a:p>
        </p:txBody>
      </p:sp>
    </p:spTree>
    <p:extLst>
      <p:ext uri="{BB962C8B-B14F-4D97-AF65-F5344CB8AC3E}">
        <p14:creationId xmlns:p14="http://schemas.microsoft.com/office/powerpoint/2010/main" val="3737594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33F5-51CB-4C9E-BD29-3BADD8B6F9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1EF36D-D0E0-4C5D-9DED-FB92164FCA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CD848-239A-48F5-BD17-26845A6862F7}"/>
              </a:ext>
            </a:extLst>
          </p:cNvPr>
          <p:cNvSpPr>
            <a:spLocks noGrp="1"/>
          </p:cNvSpPr>
          <p:nvPr>
            <p:ph type="dt" sz="half" idx="10"/>
          </p:nvPr>
        </p:nvSpPr>
        <p:spPr/>
        <p:txBody>
          <a:bodyPr/>
          <a:lstStyle/>
          <a:p>
            <a:fld id="{5090794F-9C8E-48F5-9AB8-E1F70B4B09FA}" type="datetimeFigureOut">
              <a:rPr lang="en-US" smtClean="0"/>
              <a:t>6/3/2021</a:t>
            </a:fld>
            <a:endParaRPr lang="en-US"/>
          </a:p>
        </p:txBody>
      </p:sp>
      <p:sp>
        <p:nvSpPr>
          <p:cNvPr id="5" name="Footer Placeholder 4">
            <a:extLst>
              <a:ext uri="{FF2B5EF4-FFF2-40B4-BE49-F238E27FC236}">
                <a16:creationId xmlns:a16="http://schemas.microsoft.com/office/drawing/2014/main" id="{F1E32EBB-D2B4-4B38-8892-17C16EE0F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83A53-EBBC-4363-8B25-42877A976474}"/>
              </a:ext>
            </a:extLst>
          </p:cNvPr>
          <p:cNvSpPr>
            <a:spLocks noGrp="1"/>
          </p:cNvSpPr>
          <p:nvPr>
            <p:ph type="sldNum" sz="quarter" idx="12"/>
          </p:nvPr>
        </p:nvSpPr>
        <p:spPr/>
        <p:txBody>
          <a:bodyPr/>
          <a:lstStyle/>
          <a:p>
            <a:fld id="{ACD46B6B-27F4-4EA2-84B6-26E4D541C21D}" type="slidenum">
              <a:rPr lang="en-US" smtClean="0"/>
              <a:t>‹#›</a:t>
            </a:fld>
            <a:endParaRPr lang="en-US"/>
          </a:p>
        </p:txBody>
      </p:sp>
    </p:spTree>
    <p:extLst>
      <p:ext uri="{BB962C8B-B14F-4D97-AF65-F5344CB8AC3E}">
        <p14:creationId xmlns:p14="http://schemas.microsoft.com/office/powerpoint/2010/main" val="34317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27775-DD55-4FD9-993D-CD2AE9828E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AF7C26-CE99-4C39-948F-5440A1385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F1E8E-5010-40D8-89AB-1399028A0292}"/>
              </a:ext>
            </a:extLst>
          </p:cNvPr>
          <p:cNvSpPr>
            <a:spLocks noGrp="1"/>
          </p:cNvSpPr>
          <p:nvPr>
            <p:ph type="dt" sz="half" idx="10"/>
          </p:nvPr>
        </p:nvSpPr>
        <p:spPr/>
        <p:txBody>
          <a:bodyPr/>
          <a:lstStyle/>
          <a:p>
            <a:fld id="{5090794F-9C8E-48F5-9AB8-E1F70B4B09FA}" type="datetimeFigureOut">
              <a:rPr lang="en-US" smtClean="0"/>
              <a:t>6/3/2021</a:t>
            </a:fld>
            <a:endParaRPr lang="en-US"/>
          </a:p>
        </p:txBody>
      </p:sp>
      <p:sp>
        <p:nvSpPr>
          <p:cNvPr id="5" name="Footer Placeholder 4">
            <a:extLst>
              <a:ext uri="{FF2B5EF4-FFF2-40B4-BE49-F238E27FC236}">
                <a16:creationId xmlns:a16="http://schemas.microsoft.com/office/drawing/2014/main" id="{FE9B9217-F11E-4968-ACDC-8CA09680E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E7AC6-AE94-4A11-883E-32EA24183909}"/>
              </a:ext>
            </a:extLst>
          </p:cNvPr>
          <p:cNvSpPr>
            <a:spLocks noGrp="1"/>
          </p:cNvSpPr>
          <p:nvPr>
            <p:ph type="sldNum" sz="quarter" idx="12"/>
          </p:nvPr>
        </p:nvSpPr>
        <p:spPr/>
        <p:txBody>
          <a:bodyPr/>
          <a:lstStyle/>
          <a:p>
            <a:fld id="{ACD46B6B-27F4-4EA2-84B6-26E4D541C21D}" type="slidenum">
              <a:rPr lang="en-US" smtClean="0"/>
              <a:t>‹#›</a:t>
            </a:fld>
            <a:endParaRPr lang="en-US"/>
          </a:p>
        </p:txBody>
      </p:sp>
    </p:spTree>
    <p:extLst>
      <p:ext uri="{BB962C8B-B14F-4D97-AF65-F5344CB8AC3E}">
        <p14:creationId xmlns:p14="http://schemas.microsoft.com/office/powerpoint/2010/main" val="1203196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7F6D-A189-48FE-B6F4-5D8DB0AA13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3EB7DF-545F-422D-9562-8D89406DAB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3E3BD-6D9D-4218-87E3-06FDE796BBCE}"/>
              </a:ext>
            </a:extLst>
          </p:cNvPr>
          <p:cNvSpPr>
            <a:spLocks noGrp="1"/>
          </p:cNvSpPr>
          <p:nvPr>
            <p:ph type="dt" sz="half" idx="10"/>
          </p:nvPr>
        </p:nvSpPr>
        <p:spPr/>
        <p:txBody>
          <a:bodyPr/>
          <a:lstStyle/>
          <a:p>
            <a:fld id="{5090794F-9C8E-48F5-9AB8-E1F70B4B09FA}" type="datetimeFigureOut">
              <a:rPr lang="en-US" smtClean="0"/>
              <a:t>6/3/2021</a:t>
            </a:fld>
            <a:endParaRPr lang="en-US"/>
          </a:p>
        </p:txBody>
      </p:sp>
      <p:sp>
        <p:nvSpPr>
          <p:cNvPr id="5" name="Footer Placeholder 4">
            <a:extLst>
              <a:ext uri="{FF2B5EF4-FFF2-40B4-BE49-F238E27FC236}">
                <a16:creationId xmlns:a16="http://schemas.microsoft.com/office/drawing/2014/main" id="{606773EB-103D-45AA-A547-509135E6F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5790E-D46A-4993-94D1-44870D2EC165}"/>
              </a:ext>
            </a:extLst>
          </p:cNvPr>
          <p:cNvSpPr>
            <a:spLocks noGrp="1"/>
          </p:cNvSpPr>
          <p:nvPr>
            <p:ph type="sldNum" sz="quarter" idx="12"/>
          </p:nvPr>
        </p:nvSpPr>
        <p:spPr/>
        <p:txBody>
          <a:bodyPr/>
          <a:lstStyle/>
          <a:p>
            <a:fld id="{ACD46B6B-27F4-4EA2-84B6-26E4D541C21D}" type="slidenum">
              <a:rPr lang="en-US" smtClean="0"/>
              <a:t>‹#›</a:t>
            </a:fld>
            <a:endParaRPr lang="en-US"/>
          </a:p>
        </p:txBody>
      </p:sp>
    </p:spTree>
    <p:extLst>
      <p:ext uri="{BB962C8B-B14F-4D97-AF65-F5344CB8AC3E}">
        <p14:creationId xmlns:p14="http://schemas.microsoft.com/office/powerpoint/2010/main" val="266078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C7D8-3525-4859-B410-BAA93975CE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EF5A5C-8D92-4072-A03B-5AF9CC8EC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9A2524-4E75-44A9-837C-261D00F7AFF0}"/>
              </a:ext>
            </a:extLst>
          </p:cNvPr>
          <p:cNvSpPr>
            <a:spLocks noGrp="1"/>
          </p:cNvSpPr>
          <p:nvPr>
            <p:ph type="dt" sz="half" idx="10"/>
          </p:nvPr>
        </p:nvSpPr>
        <p:spPr/>
        <p:txBody>
          <a:bodyPr/>
          <a:lstStyle/>
          <a:p>
            <a:fld id="{5090794F-9C8E-48F5-9AB8-E1F70B4B09FA}" type="datetimeFigureOut">
              <a:rPr lang="en-US" smtClean="0"/>
              <a:t>6/3/2021</a:t>
            </a:fld>
            <a:endParaRPr lang="en-US"/>
          </a:p>
        </p:txBody>
      </p:sp>
      <p:sp>
        <p:nvSpPr>
          <p:cNvPr id="5" name="Footer Placeholder 4">
            <a:extLst>
              <a:ext uri="{FF2B5EF4-FFF2-40B4-BE49-F238E27FC236}">
                <a16:creationId xmlns:a16="http://schemas.microsoft.com/office/drawing/2014/main" id="{E3E1CA23-7251-474D-BA5C-C764B1330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0C7F7-13CC-4C70-B138-D9C8D711D3E7}"/>
              </a:ext>
            </a:extLst>
          </p:cNvPr>
          <p:cNvSpPr>
            <a:spLocks noGrp="1"/>
          </p:cNvSpPr>
          <p:nvPr>
            <p:ph type="sldNum" sz="quarter" idx="12"/>
          </p:nvPr>
        </p:nvSpPr>
        <p:spPr/>
        <p:txBody>
          <a:bodyPr/>
          <a:lstStyle/>
          <a:p>
            <a:fld id="{ACD46B6B-27F4-4EA2-84B6-26E4D541C21D}" type="slidenum">
              <a:rPr lang="en-US" smtClean="0"/>
              <a:t>‹#›</a:t>
            </a:fld>
            <a:endParaRPr lang="en-US"/>
          </a:p>
        </p:txBody>
      </p:sp>
    </p:spTree>
    <p:extLst>
      <p:ext uri="{BB962C8B-B14F-4D97-AF65-F5344CB8AC3E}">
        <p14:creationId xmlns:p14="http://schemas.microsoft.com/office/powerpoint/2010/main" val="221663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947B-FC2D-4FF7-AFC8-6A346C636E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50957-30E6-41DA-8F30-863EE0B541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E03210-CADE-4A18-8C1D-EBE5EB5036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E234A4-D738-4FF4-955D-5D95A468FBF5}"/>
              </a:ext>
            </a:extLst>
          </p:cNvPr>
          <p:cNvSpPr>
            <a:spLocks noGrp="1"/>
          </p:cNvSpPr>
          <p:nvPr>
            <p:ph type="dt" sz="half" idx="10"/>
          </p:nvPr>
        </p:nvSpPr>
        <p:spPr/>
        <p:txBody>
          <a:bodyPr/>
          <a:lstStyle/>
          <a:p>
            <a:fld id="{5090794F-9C8E-48F5-9AB8-E1F70B4B09FA}" type="datetimeFigureOut">
              <a:rPr lang="en-US" smtClean="0"/>
              <a:t>6/3/2021</a:t>
            </a:fld>
            <a:endParaRPr lang="en-US"/>
          </a:p>
        </p:txBody>
      </p:sp>
      <p:sp>
        <p:nvSpPr>
          <p:cNvPr id="6" name="Footer Placeholder 5">
            <a:extLst>
              <a:ext uri="{FF2B5EF4-FFF2-40B4-BE49-F238E27FC236}">
                <a16:creationId xmlns:a16="http://schemas.microsoft.com/office/drawing/2014/main" id="{2E077683-F6CB-455D-9B6E-365B648C79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85F119-FEFC-4860-AC8E-14FA07CE706B}"/>
              </a:ext>
            </a:extLst>
          </p:cNvPr>
          <p:cNvSpPr>
            <a:spLocks noGrp="1"/>
          </p:cNvSpPr>
          <p:nvPr>
            <p:ph type="sldNum" sz="quarter" idx="12"/>
          </p:nvPr>
        </p:nvSpPr>
        <p:spPr/>
        <p:txBody>
          <a:bodyPr/>
          <a:lstStyle/>
          <a:p>
            <a:fld id="{ACD46B6B-27F4-4EA2-84B6-26E4D541C21D}" type="slidenum">
              <a:rPr lang="en-US" smtClean="0"/>
              <a:t>‹#›</a:t>
            </a:fld>
            <a:endParaRPr lang="en-US"/>
          </a:p>
        </p:txBody>
      </p:sp>
    </p:spTree>
    <p:extLst>
      <p:ext uri="{BB962C8B-B14F-4D97-AF65-F5344CB8AC3E}">
        <p14:creationId xmlns:p14="http://schemas.microsoft.com/office/powerpoint/2010/main" val="112955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3F61-5251-4962-A127-510C90EC30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0DA2EB-EA32-4CFC-9596-DD8C0633F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5998DD-827A-46B1-B997-CB5C427636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893532-EEB1-4F1A-9154-E7B6C6FD9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5D68F5-D8A0-415A-B33A-54EF6DA692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317C20-43AE-469A-A546-979703C7EE2E}"/>
              </a:ext>
            </a:extLst>
          </p:cNvPr>
          <p:cNvSpPr>
            <a:spLocks noGrp="1"/>
          </p:cNvSpPr>
          <p:nvPr>
            <p:ph type="dt" sz="half" idx="10"/>
          </p:nvPr>
        </p:nvSpPr>
        <p:spPr/>
        <p:txBody>
          <a:bodyPr/>
          <a:lstStyle/>
          <a:p>
            <a:fld id="{5090794F-9C8E-48F5-9AB8-E1F70B4B09FA}" type="datetimeFigureOut">
              <a:rPr lang="en-US" smtClean="0"/>
              <a:t>6/3/2021</a:t>
            </a:fld>
            <a:endParaRPr lang="en-US"/>
          </a:p>
        </p:txBody>
      </p:sp>
      <p:sp>
        <p:nvSpPr>
          <p:cNvPr id="8" name="Footer Placeholder 7">
            <a:extLst>
              <a:ext uri="{FF2B5EF4-FFF2-40B4-BE49-F238E27FC236}">
                <a16:creationId xmlns:a16="http://schemas.microsoft.com/office/drawing/2014/main" id="{4394C8FE-4432-4293-A070-FE74CB7CF7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17E93F-C4BD-4238-808B-89F8262A934B}"/>
              </a:ext>
            </a:extLst>
          </p:cNvPr>
          <p:cNvSpPr>
            <a:spLocks noGrp="1"/>
          </p:cNvSpPr>
          <p:nvPr>
            <p:ph type="sldNum" sz="quarter" idx="12"/>
          </p:nvPr>
        </p:nvSpPr>
        <p:spPr/>
        <p:txBody>
          <a:bodyPr/>
          <a:lstStyle/>
          <a:p>
            <a:fld id="{ACD46B6B-27F4-4EA2-84B6-26E4D541C21D}" type="slidenum">
              <a:rPr lang="en-US" smtClean="0"/>
              <a:t>‹#›</a:t>
            </a:fld>
            <a:endParaRPr lang="en-US"/>
          </a:p>
        </p:txBody>
      </p:sp>
    </p:spTree>
    <p:extLst>
      <p:ext uri="{BB962C8B-B14F-4D97-AF65-F5344CB8AC3E}">
        <p14:creationId xmlns:p14="http://schemas.microsoft.com/office/powerpoint/2010/main" val="213356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8415-8D2E-4794-8C35-054C5E21F3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E649A3-B850-4D84-8118-8A765D2E5B5D}"/>
              </a:ext>
            </a:extLst>
          </p:cNvPr>
          <p:cNvSpPr>
            <a:spLocks noGrp="1"/>
          </p:cNvSpPr>
          <p:nvPr>
            <p:ph type="dt" sz="half" idx="10"/>
          </p:nvPr>
        </p:nvSpPr>
        <p:spPr/>
        <p:txBody>
          <a:bodyPr/>
          <a:lstStyle/>
          <a:p>
            <a:fld id="{5090794F-9C8E-48F5-9AB8-E1F70B4B09FA}" type="datetimeFigureOut">
              <a:rPr lang="en-US" smtClean="0"/>
              <a:t>6/3/2021</a:t>
            </a:fld>
            <a:endParaRPr lang="en-US"/>
          </a:p>
        </p:txBody>
      </p:sp>
      <p:sp>
        <p:nvSpPr>
          <p:cNvPr id="4" name="Footer Placeholder 3">
            <a:extLst>
              <a:ext uri="{FF2B5EF4-FFF2-40B4-BE49-F238E27FC236}">
                <a16:creationId xmlns:a16="http://schemas.microsoft.com/office/drawing/2014/main" id="{11F5FE00-737D-4994-B3C1-76DFB7128D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FFFD6D-B273-4FFA-86BC-325FAF990B36}"/>
              </a:ext>
            </a:extLst>
          </p:cNvPr>
          <p:cNvSpPr>
            <a:spLocks noGrp="1"/>
          </p:cNvSpPr>
          <p:nvPr>
            <p:ph type="sldNum" sz="quarter" idx="12"/>
          </p:nvPr>
        </p:nvSpPr>
        <p:spPr/>
        <p:txBody>
          <a:bodyPr/>
          <a:lstStyle/>
          <a:p>
            <a:fld id="{ACD46B6B-27F4-4EA2-84B6-26E4D541C21D}" type="slidenum">
              <a:rPr lang="en-US" smtClean="0"/>
              <a:t>‹#›</a:t>
            </a:fld>
            <a:endParaRPr lang="en-US"/>
          </a:p>
        </p:txBody>
      </p:sp>
    </p:spTree>
    <p:extLst>
      <p:ext uri="{BB962C8B-B14F-4D97-AF65-F5344CB8AC3E}">
        <p14:creationId xmlns:p14="http://schemas.microsoft.com/office/powerpoint/2010/main" val="266179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B2923D-C726-4F76-A6EA-29677A324A78}"/>
              </a:ext>
            </a:extLst>
          </p:cNvPr>
          <p:cNvSpPr>
            <a:spLocks noGrp="1"/>
          </p:cNvSpPr>
          <p:nvPr>
            <p:ph type="dt" sz="half" idx="10"/>
          </p:nvPr>
        </p:nvSpPr>
        <p:spPr/>
        <p:txBody>
          <a:bodyPr/>
          <a:lstStyle/>
          <a:p>
            <a:fld id="{5090794F-9C8E-48F5-9AB8-E1F70B4B09FA}" type="datetimeFigureOut">
              <a:rPr lang="en-US" smtClean="0"/>
              <a:t>6/3/2021</a:t>
            </a:fld>
            <a:endParaRPr lang="en-US"/>
          </a:p>
        </p:txBody>
      </p:sp>
      <p:sp>
        <p:nvSpPr>
          <p:cNvPr id="3" name="Footer Placeholder 2">
            <a:extLst>
              <a:ext uri="{FF2B5EF4-FFF2-40B4-BE49-F238E27FC236}">
                <a16:creationId xmlns:a16="http://schemas.microsoft.com/office/drawing/2014/main" id="{F72A1F23-DF59-4BC8-85B9-64B684AF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F99B7A-0F7F-4964-84FC-4B12FBAA2396}"/>
              </a:ext>
            </a:extLst>
          </p:cNvPr>
          <p:cNvSpPr>
            <a:spLocks noGrp="1"/>
          </p:cNvSpPr>
          <p:nvPr>
            <p:ph type="sldNum" sz="quarter" idx="12"/>
          </p:nvPr>
        </p:nvSpPr>
        <p:spPr/>
        <p:txBody>
          <a:bodyPr/>
          <a:lstStyle/>
          <a:p>
            <a:fld id="{ACD46B6B-27F4-4EA2-84B6-26E4D541C21D}" type="slidenum">
              <a:rPr lang="en-US" smtClean="0"/>
              <a:t>‹#›</a:t>
            </a:fld>
            <a:endParaRPr lang="en-US"/>
          </a:p>
        </p:txBody>
      </p:sp>
    </p:spTree>
    <p:extLst>
      <p:ext uri="{BB962C8B-B14F-4D97-AF65-F5344CB8AC3E}">
        <p14:creationId xmlns:p14="http://schemas.microsoft.com/office/powerpoint/2010/main" val="244812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C080-5529-4032-8443-1316384B79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AC11F-AB07-4A61-9A7F-570783F494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940625-C9C5-4480-84F7-4CD8E9A4F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F1B65-606B-4322-9266-17D8F7C290E0}"/>
              </a:ext>
            </a:extLst>
          </p:cNvPr>
          <p:cNvSpPr>
            <a:spLocks noGrp="1"/>
          </p:cNvSpPr>
          <p:nvPr>
            <p:ph type="dt" sz="half" idx="10"/>
          </p:nvPr>
        </p:nvSpPr>
        <p:spPr/>
        <p:txBody>
          <a:bodyPr/>
          <a:lstStyle/>
          <a:p>
            <a:fld id="{5090794F-9C8E-48F5-9AB8-E1F70B4B09FA}" type="datetimeFigureOut">
              <a:rPr lang="en-US" smtClean="0"/>
              <a:t>6/3/2021</a:t>
            </a:fld>
            <a:endParaRPr lang="en-US"/>
          </a:p>
        </p:txBody>
      </p:sp>
      <p:sp>
        <p:nvSpPr>
          <p:cNvPr id="6" name="Footer Placeholder 5">
            <a:extLst>
              <a:ext uri="{FF2B5EF4-FFF2-40B4-BE49-F238E27FC236}">
                <a16:creationId xmlns:a16="http://schemas.microsoft.com/office/drawing/2014/main" id="{811E69A9-9A88-4BE1-B07C-05470E23C8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69D773-A47A-490D-94AE-673DA7CA0EBF}"/>
              </a:ext>
            </a:extLst>
          </p:cNvPr>
          <p:cNvSpPr>
            <a:spLocks noGrp="1"/>
          </p:cNvSpPr>
          <p:nvPr>
            <p:ph type="sldNum" sz="quarter" idx="12"/>
          </p:nvPr>
        </p:nvSpPr>
        <p:spPr/>
        <p:txBody>
          <a:bodyPr/>
          <a:lstStyle/>
          <a:p>
            <a:fld id="{ACD46B6B-27F4-4EA2-84B6-26E4D541C21D}" type="slidenum">
              <a:rPr lang="en-US" smtClean="0"/>
              <a:t>‹#›</a:t>
            </a:fld>
            <a:endParaRPr lang="en-US"/>
          </a:p>
        </p:txBody>
      </p:sp>
    </p:spTree>
    <p:extLst>
      <p:ext uri="{BB962C8B-B14F-4D97-AF65-F5344CB8AC3E}">
        <p14:creationId xmlns:p14="http://schemas.microsoft.com/office/powerpoint/2010/main" val="147791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E512-5565-4614-BCAF-5DAAB90E8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03AAFD-7664-4818-9D99-3FE27E153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8F0A12-9270-4F01-8D81-82C729465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BC8DF1-58A8-4E43-B32B-700CB5F8622E}"/>
              </a:ext>
            </a:extLst>
          </p:cNvPr>
          <p:cNvSpPr>
            <a:spLocks noGrp="1"/>
          </p:cNvSpPr>
          <p:nvPr>
            <p:ph type="dt" sz="half" idx="10"/>
          </p:nvPr>
        </p:nvSpPr>
        <p:spPr/>
        <p:txBody>
          <a:bodyPr/>
          <a:lstStyle/>
          <a:p>
            <a:fld id="{5090794F-9C8E-48F5-9AB8-E1F70B4B09FA}" type="datetimeFigureOut">
              <a:rPr lang="en-US" smtClean="0"/>
              <a:t>6/3/2021</a:t>
            </a:fld>
            <a:endParaRPr lang="en-US"/>
          </a:p>
        </p:txBody>
      </p:sp>
      <p:sp>
        <p:nvSpPr>
          <p:cNvPr id="6" name="Footer Placeholder 5">
            <a:extLst>
              <a:ext uri="{FF2B5EF4-FFF2-40B4-BE49-F238E27FC236}">
                <a16:creationId xmlns:a16="http://schemas.microsoft.com/office/drawing/2014/main" id="{A0728F27-CE7E-4DC2-86BB-159C4A5A4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0B9DB-E9E8-45C3-B917-2F352DC15C2E}"/>
              </a:ext>
            </a:extLst>
          </p:cNvPr>
          <p:cNvSpPr>
            <a:spLocks noGrp="1"/>
          </p:cNvSpPr>
          <p:nvPr>
            <p:ph type="sldNum" sz="quarter" idx="12"/>
          </p:nvPr>
        </p:nvSpPr>
        <p:spPr/>
        <p:txBody>
          <a:bodyPr/>
          <a:lstStyle/>
          <a:p>
            <a:fld id="{ACD46B6B-27F4-4EA2-84B6-26E4D541C21D}" type="slidenum">
              <a:rPr lang="en-US" smtClean="0"/>
              <a:t>‹#›</a:t>
            </a:fld>
            <a:endParaRPr lang="en-US"/>
          </a:p>
        </p:txBody>
      </p:sp>
    </p:spTree>
    <p:extLst>
      <p:ext uri="{BB962C8B-B14F-4D97-AF65-F5344CB8AC3E}">
        <p14:creationId xmlns:p14="http://schemas.microsoft.com/office/powerpoint/2010/main" val="263927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F89B2-1EEF-41D3-9D99-CA71D3A12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787B18-FCC4-404D-8DBB-9A3C513437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AD168-5379-49CE-AE9B-ECEC3FB236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0794F-9C8E-48F5-9AB8-E1F70B4B09FA}" type="datetimeFigureOut">
              <a:rPr lang="en-US" smtClean="0"/>
              <a:t>6/3/2021</a:t>
            </a:fld>
            <a:endParaRPr lang="en-US"/>
          </a:p>
        </p:txBody>
      </p:sp>
      <p:sp>
        <p:nvSpPr>
          <p:cNvPr id="5" name="Footer Placeholder 4">
            <a:extLst>
              <a:ext uri="{FF2B5EF4-FFF2-40B4-BE49-F238E27FC236}">
                <a16:creationId xmlns:a16="http://schemas.microsoft.com/office/drawing/2014/main" id="{E7510DBF-DB20-421D-9E24-6C9B8EB78F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AB5BF-1E26-43A1-9338-BA577C4FF2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46B6B-27F4-4EA2-84B6-26E4D541C21D}" type="slidenum">
              <a:rPr lang="en-US" smtClean="0"/>
              <a:t>‹#›</a:t>
            </a:fld>
            <a:endParaRPr lang="en-US"/>
          </a:p>
        </p:txBody>
      </p:sp>
    </p:spTree>
    <p:extLst>
      <p:ext uri="{BB962C8B-B14F-4D97-AF65-F5344CB8AC3E}">
        <p14:creationId xmlns:p14="http://schemas.microsoft.com/office/powerpoint/2010/main" val="993527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F703A1-4E81-4E5A-AC99-18D94212BDE2}"/>
              </a:ext>
            </a:extLst>
          </p:cNvPr>
          <p:cNvSpPr/>
          <p:nvPr/>
        </p:nvSpPr>
        <p:spPr>
          <a:xfrm>
            <a:off x="3417911" y="4656476"/>
            <a:ext cx="4923064" cy="33807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tx1"/>
                </a:solidFill>
              </a:rPr>
              <a:t>~/analysis_scripts/optimization_data.R</a:t>
            </a:r>
            <a:endParaRPr lang="en-US" sz="1600" i="1" dirty="0">
              <a:solidFill>
                <a:schemeClr val="tx1"/>
              </a:solidFill>
            </a:endParaRPr>
          </a:p>
        </p:txBody>
      </p:sp>
      <p:sp>
        <p:nvSpPr>
          <p:cNvPr id="11" name="Rectangle 10">
            <a:extLst>
              <a:ext uri="{FF2B5EF4-FFF2-40B4-BE49-F238E27FC236}">
                <a16:creationId xmlns:a16="http://schemas.microsoft.com/office/drawing/2014/main" id="{541FD3D8-8832-470F-BB4D-AB5A8BE7D7F9}"/>
              </a:ext>
            </a:extLst>
          </p:cNvPr>
          <p:cNvSpPr/>
          <p:nvPr/>
        </p:nvSpPr>
        <p:spPr>
          <a:xfrm>
            <a:off x="2970871" y="2352807"/>
            <a:ext cx="5533691" cy="1937821"/>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 name="TextBox 11">
            <a:extLst>
              <a:ext uri="{FF2B5EF4-FFF2-40B4-BE49-F238E27FC236}">
                <a16:creationId xmlns:a16="http://schemas.microsoft.com/office/drawing/2014/main" id="{57DFCA1B-5D01-4AAA-A33F-2B9B82148288}"/>
              </a:ext>
            </a:extLst>
          </p:cNvPr>
          <p:cNvSpPr txBox="1"/>
          <p:nvPr/>
        </p:nvSpPr>
        <p:spPr>
          <a:xfrm>
            <a:off x="2814955" y="3505810"/>
            <a:ext cx="3714851" cy="584775"/>
          </a:xfrm>
          <a:prstGeom prst="rect">
            <a:avLst/>
          </a:prstGeom>
          <a:noFill/>
        </p:spPr>
        <p:txBody>
          <a:bodyPr wrap="square">
            <a:spAutoFit/>
          </a:bodyPr>
          <a:lstStyle/>
          <a:p>
            <a:pPr algn="ctr"/>
            <a:r>
              <a:rPr lang="en-US" sz="3200" i="1" dirty="0"/>
              <a:t>=</a:t>
            </a:r>
          </a:p>
        </p:txBody>
      </p:sp>
      <p:grpSp>
        <p:nvGrpSpPr>
          <p:cNvPr id="13" name="Group 12">
            <a:extLst>
              <a:ext uri="{FF2B5EF4-FFF2-40B4-BE49-F238E27FC236}">
                <a16:creationId xmlns:a16="http://schemas.microsoft.com/office/drawing/2014/main" id="{45953CD2-F53F-4D3C-A10A-EDE6BC59E776}"/>
              </a:ext>
            </a:extLst>
          </p:cNvPr>
          <p:cNvGrpSpPr/>
          <p:nvPr/>
        </p:nvGrpSpPr>
        <p:grpSpPr>
          <a:xfrm>
            <a:off x="3095246" y="2965705"/>
            <a:ext cx="2579094" cy="998073"/>
            <a:chOff x="861749" y="675671"/>
            <a:chExt cx="1828801" cy="556193"/>
          </a:xfrm>
        </p:grpSpPr>
        <p:sp>
          <p:nvSpPr>
            <p:cNvPr id="16" name="Rectangle 15">
              <a:extLst>
                <a:ext uri="{FF2B5EF4-FFF2-40B4-BE49-F238E27FC236}">
                  <a16:creationId xmlns:a16="http://schemas.microsoft.com/office/drawing/2014/main" id="{11A01C6A-19A7-477C-8EC2-1EDC265B06D4}"/>
                </a:ext>
              </a:extLst>
            </p:cNvPr>
            <p:cNvSpPr/>
            <p:nvPr/>
          </p:nvSpPr>
          <p:spPr>
            <a:xfrm>
              <a:off x="863600" y="675671"/>
              <a:ext cx="1826950" cy="17726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err="1">
                  <a:solidFill>
                    <a:schemeClr val="tx1"/>
                  </a:solidFill>
                </a:rPr>
                <a:t>fit_index</a:t>
              </a:r>
              <a:endParaRPr lang="en-US" sz="1600" i="1" dirty="0">
                <a:solidFill>
                  <a:schemeClr val="tx1"/>
                </a:solidFill>
              </a:endParaRPr>
            </a:p>
          </p:txBody>
        </p:sp>
        <p:sp>
          <p:nvSpPr>
            <p:cNvPr id="17" name="Rectangle 16">
              <a:extLst>
                <a:ext uri="{FF2B5EF4-FFF2-40B4-BE49-F238E27FC236}">
                  <a16:creationId xmlns:a16="http://schemas.microsoft.com/office/drawing/2014/main" id="{23350B5A-E21C-432F-9B51-2052FF097ADB}"/>
                </a:ext>
              </a:extLst>
            </p:cNvPr>
            <p:cNvSpPr/>
            <p:nvPr/>
          </p:nvSpPr>
          <p:spPr>
            <a:xfrm>
              <a:off x="861749" y="854686"/>
              <a:ext cx="1828800" cy="17726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err="1">
                  <a:solidFill>
                    <a:schemeClr val="tx1"/>
                  </a:solidFill>
                </a:rPr>
                <a:t>fit_density.RData</a:t>
              </a:r>
              <a:endParaRPr lang="en-US" sz="1600" i="1" dirty="0">
                <a:solidFill>
                  <a:schemeClr val="tx1"/>
                </a:solidFill>
              </a:endParaRPr>
            </a:p>
          </p:txBody>
        </p:sp>
        <p:sp>
          <p:nvSpPr>
            <p:cNvPr id="18" name="Rectangle 17">
              <a:extLst>
                <a:ext uri="{FF2B5EF4-FFF2-40B4-BE49-F238E27FC236}">
                  <a16:creationId xmlns:a16="http://schemas.microsoft.com/office/drawing/2014/main" id="{2994CC9A-7C5B-4B1E-9E03-D789A9B2710E}"/>
                </a:ext>
              </a:extLst>
            </p:cNvPr>
            <p:cNvSpPr/>
            <p:nvPr/>
          </p:nvSpPr>
          <p:spPr>
            <a:xfrm>
              <a:off x="861749" y="1035941"/>
              <a:ext cx="1828800" cy="19592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err="1">
                  <a:solidFill>
                    <a:schemeClr val="tx1"/>
                  </a:solidFill>
                </a:rPr>
                <a:t>Extrapolation_depths.RData</a:t>
              </a:r>
              <a:endParaRPr lang="en-US" sz="1600" i="1" dirty="0">
                <a:solidFill>
                  <a:schemeClr val="tx1"/>
                </a:solidFill>
              </a:endParaRPr>
            </a:p>
          </p:txBody>
        </p:sp>
      </p:grpSp>
      <p:cxnSp>
        <p:nvCxnSpPr>
          <p:cNvPr id="14" name="Straight Arrow Connector 13">
            <a:extLst>
              <a:ext uri="{FF2B5EF4-FFF2-40B4-BE49-F238E27FC236}">
                <a16:creationId xmlns:a16="http://schemas.microsoft.com/office/drawing/2014/main" id="{9E2C15C4-B793-40F0-93F3-C89DEA800ACB}"/>
              </a:ext>
            </a:extLst>
          </p:cNvPr>
          <p:cNvCxnSpPr>
            <a:cxnSpLocks/>
            <a:stCxn id="18" idx="2"/>
            <a:endCxn id="8" idx="0"/>
          </p:cNvCxnSpPr>
          <p:nvPr/>
        </p:nvCxnSpPr>
        <p:spPr>
          <a:xfrm>
            <a:off x="4384793" y="3963764"/>
            <a:ext cx="1494650" cy="6927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itle 18">
            <a:extLst>
              <a:ext uri="{FF2B5EF4-FFF2-40B4-BE49-F238E27FC236}">
                <a16:creationId xmlns:a16="http://schemas.microsoft.com/office/drawing/2014/main" id="{92E29C86-D148-4780-88A0-3F48956F49AD}"/>
              </a:ext>
            </a:extLst>
          </p:cNvPr>
          <p:cNvSpPr>
            <a:spLocks noGrp="1"/>
          </p:cNvSpPr>
          <p:nvPr>
            <p:ph type="title"/>
          </p:nvPr>
        </p:nvSpPr>
        <p:spPr/>
        <p:txBody>
          <a:bodyPr/>
          <a:lstStyle/>
          <a:p>
            <a:pPr algn="ctr"/>
            <a:r>
              <a:rPr lang="en-US" dirty="0" err="1"/>
              <a:t>optimization_data.R</a:t>
            </a:r>
            <a:r>
              <a:rPr lang="en-US" dirty="0"/>
              <a:t>: </a:t>
            </a:r>
            <a:r>
              <a:rPr lang="en-US" sz="4400" i="1" dirty="0"/>
              <a:t>Organize Data Inputs</a:t>
            </a:r>
            <a:endParaRPr lang="en-US" dirty="0"/>
          </a:p>
        </p:txBody>
      </p:sp>
      <p:sp>
        <p:nvSpPr>
          <p:cNvPr id="22" name="Rectangle 21">
            <a:extLst>
              <a:ext uri="{FF2B5EF4-FFF2-40B4-BE49-F238E27FC236}">
                <a16:creationId xmlns:a16="http://schemas.microsoft.com/office/drawing/2014/main" id="{564D4AC5-7F3B-483E-B1EF-C6ED06FD33FB}"/>
              </a:ext>
            </a:extLst>
          </p:cNvPr>
          <p:cNvSpPr/>
          <p:nvPr/>
        </p:nvSpPr>
        <p:spPr>
          <a:xfrm>
            <a:off x="6057656" y="3578865"/>
            <a:ext cx="2364160" cy="338028"/>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err="1">
                <a:solidFill>
                  <a:schemeClr val="tx1"/>
                </a:solidFill>
              </a:rPr>
              <a:t>optimization_data.RData</a:t>
            </a:r>
            <a:endParaRPr lang="en-US" sz="1600" i="1" dirty="0">
              <a:solidFill>
                <a:schemeClr val="tx1"/>
              </a:solidFill>
            </a:endParaRPr>
          </a:p>
        </p:txBody>
      </p:sp>
      <p:cxnSp>
        <p:nvCxnSpPr>
          <p:cNvPr id="23" name="Straight Arrow Connector 22">
            <a:extLst>
              <a:ext uri="{FF2B5EF4-FFF2-40B4-BE49-F238E27FC236}">
                <a16:creationId xmlns:a16="http://schemas.microsoft.com/office/drawing/2014/main" id="{249DBFAF-771D-4E8D-AF93-4D8300F119DF}"/>
              </a:ext>
            </a:extLst>
          </p:cNvPr>
          <p:cNvCxnSpPr>
            <a:cxnSpLocks/>
            <a:stCxn id="8" idx="0"/>
            <a:endCxn id="22" idx="2"/>
          </p:cNvCxnSpPr>
          <p:nvPr/>
        </p:nvCxnSpPr>
        <p:spPr>
          <a:xfrm flipV="1">
            <a:off x="5879443" y="3916893"/>
            <a:ext cx="1360293" cy="7395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331889D-087C-44A1-AF9E-458A3CDBACB8}"/>
              </a:ext>
            </a:extLst>
          </p:cNvPr>
          <p:cNvSpPr txBox="1"/>
          <p:nvPr/>
        </p:nvSpPr>
        <p:spPr>
          <a:xfrm>
            <a:off x="4993057" y="2449258"/>
            <a:ext cx="1367784" cy="461665"/>
          </a:xfrm>
          <a:prstGeom prst="rect">
            <a:avLst/>
          </a:prstGeom>
          <a:noFill/>
        </p:spPr>
        <p:txBody>
          <a:bodyPr wrap="square">
            <a:spAutoFit/>
          </a:bodyPr>
          <a:lstStyle/>
          <a:p>
            <a:pPr algn="ctr"/>
            <a:r>
              <a:rPr lang="en-US" sz="2400" dirty="0"/>
              <a:t>~/data/</a:t>
            </a:r>
          </a:p>
        </p:txBody>
      </p:sp>
      <p:pic>
        <p:nvPicPr>
          <p:cNvPr id="47" name="Audio 46">
            <a:hlinkClick r:id="" action="ppaction://media"/>
            <a:extLst>
              <a:ext uri="{FF2B5EF4-FFF2-40B4-BE49-F238E27FC236}">
                <a16:creationId xmlns:a16="http://schemas.microsoft.com/office/drawing/2014/main" id="{B0BF20AB-D557-4588-8D99-350F8FB5CDA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662569806"/>
      </p:ext>
    </p:extLst>
  </p:cSld>
  <p:clrMapOvr>
    <a:masterClrMapping/>
  </p:clrMapOvr>
  <mc:AlternateContent xmlns:mc="http://schemas.openxmlformats.org/markup-compatibility/2006">
    <mc:Choice xmlns:p14="http://schemas.microsoft.com/office/powerpoint/2010/main" Requires="p14">
      <p:transition spd="slow" p14:dur="2000" advTm="84436"/>
    </mc:Choice>
    <mc:Fallback>
      <p:transition spd="slow" advTm="844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7"/>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199</Words>
  <Application>Microsoft Office PowerPoint</Application>
  <PresentationFormat>Widescreen</PresentationFormat>
  <Paragraphs>10</Paragraphs>
  <Slides>1</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optimization_data.R: Organize Data Inputs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optimization_data.R: Organize Data Inputs</dc:title>
  <dc:creator>Zack Oyafuso</dc:creator>
  <cp:lastModifiedBy>Zack Oyafuso</cp:lastModifiedBy>
  <cp:revision>4</cp:revision>
  <dcterms:created xsi:type="dcterms:W3CDTF">2021-06-03T19:07:01Z</dcterms:created>
  <dcterms:modified xsi:type="dcterms:W3CDTF">2021-06-03T19:34:48Z</dcterms:modified>
</cp:coreProperties>
</file>