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F63-092E-48F3-A8C9-53CF1461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0F32-18CD-47D6-B74B-9276BEE8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AE4F-F615-4A7B-886D-73B2C9C6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EE57-F1F7-4640-AF8F-BDF83B28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D6E4-DC58-48B5-8B3C-D365E935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4DA3-A545-4407-B432-C408D07F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A68F8-8A43-4DAD-B588-41A22183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EE16-6E2B-4638-AD98-612AAC01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A21A-27A6-4FBE-AB15-0DAD03C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D791-5892-47A9-BFAF-C6D6871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8B3CD-E710-42EF-9ED5-42D8ECE0E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4DC7-BE72-4704-905D-B1F35CB5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6DD4-C99D-4ADB-9A03-CFBAFEE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36BE-AAC9-4E62-A275-63757C7A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CF76-46FE-49F1-A6F1-C6330986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4DC9-16E7-4C8C-8ADC-D725EF9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83C5-0063-48B0-B4CF-CF1427D0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52B2-9DD0-4F5A-BC50-52C1018F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71CE-A046-4703-88A1-8E1FBDC9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FCA9-07D0-4AC6-9AEF-ED704A6F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3C79-7293-4005-9D31-55A9D888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B46A-33EB-42C9-8B1A-8054BF7B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BCAB-0E72-4C94-BA84-CD2B0D2E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CE70-C637-4190-9841-020A7AD0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5E3B-DA9A-488F-B2D9-5BB42DF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D636-C1BB-41C7-A661-B9DDF528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7440-15A7-496E-AB7E-9BA9482A7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2FCD-E122-44D8-B490-4A12CF750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42D1-83FA-43A0-A93D-5A704FA5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1B83-3857-491B-863B-D03E18B3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58942-74C5-46E1-8163-65C2523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BE2B-6A2A-456A-A1B0-3F6E9C4D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950D-0F7B-408E-AA80-3D4D9F6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3ED5-BA3B-41AC-B0F0-BD421DA7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DB386-98CC-4D02-A6D5-9BE427EC4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15736-4FFD-4E34-9AF1-79E8CF56F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1AABA-7800-4550-8705-51D95ED3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FA275-5C2A-43C8-A1D8-A42DB983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8FA45-AFE0-44FF-8D86-3E4C32A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226A-4C66-4C09-AD30-3D595528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2595-58D8-4F85-859E-617A08AA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518D8-DD3F-4865-8543-B0646A2F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8B9C0-09E2-4F33-B847-526D379A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B1A4D-D118-4458-8BFC-4EFB1B15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B510D-E1A2-4D8B-8A6C-69BBC98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6F294-2C98-4720-84BA-709A87E3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1415-0686-4C7D-A159-0B6C49C0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42E6-00CE-4E3A-99C2-7400DC6C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14A5-8C3B-4771-B074-F1457D66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22FF-3537-495C-B8E4-731F2650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F7C91-6553-460F-B19C-C7E7BE0C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59180-D58F-4240-B287-8163023F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6EE-6922-4AE2-A155-84D78242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7E33-B5FF-4303-B547-D402DDEA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79FFE-3511-436A-B5E3-3EE10E0B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CE19-5508-4C83-B0FA-6D8D85D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76C6-C37C-4315-90DD-CD16666D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4373-A31B-4E7A-875D-A509E8E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77009-E04D-4D9E-ABE3-81BF3448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B2480-FC3D-4CDE-A3DC-54DF24F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7E7A-FB28-46F3-BC84-0B155EC32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F707-E49B-449E-A209-38C83A0A6CE0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8025-4DF1-4B57-80EB-455DAC91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6C4F-427D-4B46-9424-8E9FFC7F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1178-1E75-40FE-82FA-84CD76C2E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54353-A874-4D9C-9C98-A187A7E1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Tiers of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04C12-206B-4D51-AE4C-7D3D12FE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Oyafuso et al. 2021 ICES: original paper that introduces the topic</a:t>
            </a:r>
          </a:p>
          <a:p>
            <a:r>
              <a:rPr lang="en-US" dirty="0" err="1"/>
              <a:t>SamplingStrata</a:t>
            </a:r>
            <a:r>
              <a:rPr lang="en-US" dirty="0"/>
              <a:t> R Package page for overview on the genetic algorithm used</a:t>
            </a:r>
          </a:p>
          <a:p>
            <a:r>
              <a:rPr lang="en-US" dirty="0"/>
              <a:t>Tech Memo: extension of Oyafuso et al. 2021 in the Gulf of Alaska, comparison of optimal survey design with the current design</a:t>
            </a:r>
          </a:p>
          <a:p>
            <a:r>
              <a:rPr lang="en-US" dirty="0"/>
              <a:t>This video provides the highest level overview of how the analyses for the Tech Memo was conducted</a:t>
            </a:r>
          </a:p>
          <a:p>
            <a:pPr lvl="1"/>
            <a:r>
              <a:rPr lang="en-US" dirty="0"/>
              <a:t>Order of the scripts used in the analysis are introduced</a:t>
            </a:r>
          </a:p>
          <a:p>
            <a:pPr lvl="1"/>
            <a:r>
              <a:rPr lang="en-US" dirty="0"/>
              <a:t>Graphical flowchart of how raw data, scripts, processed data, result objects, and figures are shown</a:t>
            </a:r>
          </a:p>
          <a:p>
            <a:r>
              <a:rPr lang="en-US" dirty="0"/>
              <a:t>The wiki page has more detail for each of the scripts</a:t>
            </a:r>
          </a:p>
          <a:p>
            <a:r>
              <a:rPr lang="en-US" dirty="0"/>
              <a:t>Scripts themselves are annotated to the best of our ability</a:t>
            </a:r>
          </a:p>
        </p:txBody>
      </p:sp>
    </p:spTree>
    <p:extLst>
      <p:ext uri="{BB962C8B-B14F-4D97-AF65-F5344CB8AC3E}">
        <p14:creationId xmlns:p14="http://schemas.microsoft.com/office/powerpoint/2010/main" val="22401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Tiers of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Tiers of Resources</dc:title>
  <dc:creator>Zack Oyafuso</dc:creator>
  <cp:lastModifiedBy>Zack Oyafuso</cp:lastModifiedBy>
  <cp:revision>2</cp:revision>
  <dcterms:created xsi:type="dcterms:W3CDTF">2021-06-17T17:42:51Z</dcterms:created>
  <dcterms:modified xsi:type="dcterms:W3CDTF">2021-06-19T22:37:30Z</dcterms:modified>
</cp:coreProperties>
</file>