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70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sng" dirty="0"/>
            <a:t>~/data/</a:t>
          </a:r>
          <a:r>
            <a:rPr lang="en-US" sz="1400" u="sng" dirty="0" err="1"/>
            <a:t>raw_data</a:t>
          </a:r>
          <a:r>
            <a:rPr lang="en-US" sz="1400" u="sng" dirty="0"/>
            <a:t>/</a:t>
          </a:r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/1A_operating_model_data.R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data/processed/goa_vast_data_input.csv: 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958DC5F8-13C6-4060-9DA7-572015EE948E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cpue_GOA_selected_spp.csv.gz: </a:t>
          </a:r>
          <a:r>
            <a:rPr lang="en-US" sz="1400" i="0" u="none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</dgm:t>
    </dgm:pt>
    <dgm:pt modelId="{92C2B2B2-DF39-4F92-9E36-6142C56C5522}" type="parTrans" cxnId="{0326A130-63ED-4980-A431-4DB3F63EF895}">
      <dgm:prSet/>
      <dgm:spPr/>
      <dgm:t>
        <a:bodyPr/>
        <a:lstStyle/>
        <a:p>
          <a:endParaRPr lang="en-US"/>
        </a:p>
      </dgm:t>
    </dgm:pt>
    <dgm:pt modelId="{BDE7F979-986D-43E2-824A-8A00B1EF1534}" type="sibTrans" cxnId="{0326A130-63ED-4980-A431-4DB3F63EF895}">
      <dgm:prSet/>
      <dgm:spPr/>
      <dgm:t>
        <a:bodyPr/>
        <a:lstStyle/>
        <a:p>
          <a:endParaRPr lang="en-US"/>
        </a:p>
      </dgm:t>
    </dgm:pt>
    <dgm:pt modelId="{F13B17A0-86C6-45C8-A1A1-58051CE11C6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haul.csv: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</dgm:t>
    </dgm:pt>
    <dgm:pt modelId="{B2B47FC7-5958-4A44-A4CE-453C0A0BC836}" type="parTrans" cxnId="{473431EE-F39C-48EA-A045-B86C38621641}">
      <dgm:prSet/>
      <dgm:spPr/>
      <dgm:t>
        <a:bodyPr/>
        <a:lstStyle/>
        <a:p>
          <a:endParaRPr lang="en-US"/>
        </a:p>
      </dgm:t>
    </dgm:pt>
    <dgm:pt modelId="{82F0F7A3-3707-4B24-8D7E-99D069D182AB}" type="sibTrans" cxnId="{473431EE-F39C-48EA-A045-B86C38621641}">
      <dgm:prSet/>
      <dgm:spPr/>
      <dgm:t>
        <a:bodyPr/>
        <a:lstStyle/>
        <a:p>
          <a:endParaRPr lang="en-US"/>
        </a:p>
      </dgm:t>
    </dgm:pt>
    <dgm:pt modelId="{8C104665-B997-48CE-83A4-95BF6FDE6B49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species.csv: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</dgm:t>
    </dgm:pt>
    <dgm:pt modelId="{7736473E-7777-46AD-BAD9-D9CB0C1D99EF}" type="parTrans" cxnId="{C1044540-A92A-40C4-BA69-87FED51784FA}">
      <dgm:prSet/>
      <dgm:spPr/>
      <dgm:t>
        <a:bodyPr/>
        <a:lstStyle/>
        <a:p>
          <a:endParaRPr lang="en-US"/>
        </a:p>
      </dgm:t>
    </dgm:pt>
    <dgm:pt modelId="{840E658A-66F6-4286-8627-B78AF6905D03}" type="sibTrans" cxnId="{C1044540-A92A-40C4-BA69-87FED51784FA}">
      <dgm:prSet/>
      <dgm:spPr/>
      <dgm:t>
        <a:bodyPr/>
        <a:lstStyle/>
        <a:p>
          <a:endParaRPr lang="en-US"/>
        </a:p>
      </dgm:t>
    </dgm:pt>
    <dgm:pt modelId="{C9116064-21A2-4229-B71C-C859A81DBAA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- 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dirty="0">
            <a:solidFill>
              <a:schemeClr val="bg1">
                <a:lumMod val="50000"/>
              </a:schemeClr>
            </a:solidFill>
          </a:endParaRPr>
        </a:p>
      </dgm:t>
    </dgm:pt>
    <dgm:pt modelId="{8E91FA9C-B690-418C-9C39-9E36C456564E}" type="parTrans" cxnId="{EAC19F7A-4058-462D-BC2A-CCD988A0C013}">
      <dgm:prSet/>
      <dgm:spPr/>
      <dgm:t>
        <a:bodyPr/>
        <a:lstStyle/>
        <a:p>
          <a:endParaRPr lang="en-US"/>
        </a:p>
      </dgm:t>
    </dgm:pt>
    <dgm:pt modelId="{BCBA8B8F-0B61-49A8-8D63-95CEF6D428EC}" type="sibTrans" cxnId="{EAC19F7A-4058-462D-BC2A-CCD988A0C01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0326A130-63ED-4980-A431-4DB3F63EF895}" srcId="{15A2342C-342E-4AF1-ABFE-6D641BAF41A1}" destId="{958DC5F8-13C6-4060-9DA7-572015EE948E}" srcOrd="1" destOrd="0" parTransId="{92C2B2B2-DF39-4F92-9E36-6142C56C5522}" sibTransId="{BDE7F979-986D-43E2-824A-8A00B1EF1534}"/>
    <dgm:cxn modelId="{E914BB3B-B500-4A5E-9DB8-004BB6465C45}" type="presOf" srcId="{F13B17A0-86C6-45C8-A1A1-58051CE11C6F}" destId="{5FDFAD45-BE3A-42C7-96F9-147D175477B9}" srcOrd="0" destOrd="2" presId="urn:microsoft.com/office/officeart/2005/8/layout/chevron2"/>
    <dgm:cxn modelId="{C1044540-A92A-40C4-BA69-87FED51784FA}" srcId="{15A2342C-342E-4AF1-ABFE-6D641BAF41A1}" destId="{8C104665-B997-48CE-83A4-95BF6FDE6B49}" srcOrd="3" destOrd="0" parTransId="{7736473E-7777-46AD-BAD9-D9CB0C1D99EF}" sibTransId="{840E658A-66F6-4286-8627-B78AF6905D03}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EAC19F7A-4058-462D-BC2A-CCD988A0C013}" srcId="{15A2342C-342E-4AF1-ABFE-6D641BAF41A1}" destId="{C9116064-21A2-4229-B71C-C859A81DBAAF}" srcOrd="4" destOrd="0" parTransId="{8E91FA9C-B690-418C-9C39-9E36C456564E}" sibTransId="{BCBA8B8F-0B61-49A8-8D63-95CEF6D428EC}"/>
    <dgm:cxn modelId="{42A2C57A-441E-40C1-B0DD-ADED530A699C}" type="presOf" srcId="{958DC5F8-13C6-4060-9DA7-572015EE948E}" destId="{5FDFAD45-BE3A-42C7-96F9-147D175477B9}" srcOrd="0" destOrd="1" presId="urn:microsoft.com/office/officeart/2005/8/layout/chevron2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C42BD982-C504-4914-9E0C-E8ABC64B4230}" type="presOf" srcId="{C9116064-21A2-4229-B71C-C859A81DBAAF}" destId="{5FDFAD45-BE3A-42C7-96F9-147D175477B9}" srcOrd="0" destOrd="4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02A4D1AF-EDD8-439D-A484-025FCC6A980C}" type="presOf" srcId="{8C104665-B997-48CE-83A4-95BF6FDE6B49}" destId="{5FDFAD45-BE3A-42C7-96F9-147D175477B9}" srcOrd="0" destOrd="3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473431EE-F39C-48EA-A045-B86C38621641}" srcId="{15A2342C-342E-4AF1-ABFE-6D641BAF41A1}" destId="{F13B17A0-86C6-45C8-A1A1-58051CE11C6F}" srcOrd="2" destOrd="0" parTransId="{B2B47FC7-5958-4A44-A4CE-453C0A0BC836}" sibTransId="{82F0F7A3-3707-4B24-8D7E-99D069D182AB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raw_data</a:t>
          </a:r>
          <a:r>
            <a:rPr lang="en-US" sz="1400" u="none" dirty="0"/>
            <a:t>/</a:t>
          </a:r>
          <a:r>
            <a:rPr lang="en-US" sz="1400" u="none" dirty="0" err="1"/>
            <a:t>split_goa_bathy_ras</a:t>
          </a:r>
          <a:r>
            <a:rPr lang="en-US" sz="1400" u="none" dirty="0"/>
            <a:t>/: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2000" u="none" dirty="0"/>
            <a:t>~/</a:t>
          </a:r>
          <a:r>
            <a:rPr lang="en-US" sz="2000" dirty="0" err="1"/>
            <a:t>analysis_scripts</a:t>
          </a:r>
          <a:r>
            <a:rPr lang="en-US" sz="2000" dirty="0"/>
            <a:t>/1B_grid_covariate_data.R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E5914A3E-2FF2-4103-BB73-210968ACD4FF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goa_strata.shp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</dgm:t>
    </dgm:pt>
    <dgm:pt modelId="{3B473786-671B-4428-9483-DB6860F2E8A7}" type="parTrans" cxnId="{91728458-F258-4C8F-99ED-30D1F4445A8A}">
      <dgm:prSet/>
      <dgm:spPr/>
      <dgm:t>
        <a:bodyPr/>
        <a:lstStyle/>
        <a:p>
          <a:endParaRPr lang="en-US"/>
        </a:p>
      </dgm:t>
    </dgm:pt>
    <dgm:pt modelId="{6594EE38-4CAC-4566-8527-BB2F0A086459}" type="sibTrans" cxnId="{91728458-F258-4C8F-99ED-30D1F4445A8A}">
      <dgm:prSet/>
      <dgm:spPr/>
      <dgm:t>
        <a:bodyPr/>
        <a:lstStyle/>
        <a:p>
          <a:endParaRPr lang="en-US"/>
        </a:p>
      </dgm:t>
    </dgm:pt>
    <dgm:pt modelId="{159996C0-C186-47AC-929E-A443A05B8EE2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~/data/shapefiles/</a:t>
          </a:r>
          <a:r>
            <a:rPr lang="en-US" sz="1400" u="none" dirty="0" err="1"/>
            <a:t>goagrid_polygon.shp</a:t>
          </a:r>
          <a:r>
            <a:rPr lang="en-US" sz="1400" u="none" dirty="0"/>
            <a:t>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</dgm:t>
    </dgm:pt>
    <dgm:pt modelId="{9F097138-0FA0-4BE1-A055-212832A7FBA8}" type="parTrans" cxnId="{568B338E-C01A-4183-B358-64ABEC2FA744}">
      <dgm:prSet/>
      <dgm:spPr/>
      <dgm:t>
        <a:bodyPr/>
        <a:lstStyle/>
        <a:p>
          <a:endParaRPr lang="en-US"/>
        </a:p>
      </dgm:t>
    </dgm:pt>
    <dgm:pt modelId="{595A0788-22C0-4703-BEB9-875D76F2EC36}" type="sibTrans" cxnId="{568B338E-C01A-4183-B358-64ABEC2FA744}">
      <dgm:prSet/>
      <dgm:spPr/>
      <dgm:t>
        <a:bodyPr/>
        <a:lstStyle/>
        <a:p>
          <a:endParaRPr lang="en-US"/>
        </a:p>
      </dgm:t>
    </dgm:pt>
    <dgm:pt modelId="{8CF37F4E-83B8-4FFC-BD35-CC471D511404}">
      <dgm:prSet phldrT="[Text]" custT="1"/>
      <dgm:spPr/>
      <dgm:t>
        <a:bodyPr/>
        <a:lstStyle/>
        <a:p>
          <a:pPr>
            <a:buNone/>
          </a:pPr>
          <a:r>
            <a:rPr lang="en-US" sz="1400" u="none" dirty="0"/>
            <a:t>~/data/</a:t>
          </a:r>
          <a:r>
            <a:rPr lang="en-US" sz="1400" u="none" dirty="0" err="1"/>
            <a:t>extrapolation_grid</a:t>
          </a:r>
          <a:r>
            <a:rPr lang="en-US" sz="1400" u="none" dirty="0"/>
            <a:t>/GOAThorsonGrid.csv: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</a:t>
          </a:r>
        </a:p>
      </dgm:t>
    </dgm:pt>
    <dgm:pt modelId="{2F7622B6-0118-4188-B88B-704251D3E0DF}" type="parTrans" cxnId="{A697311E-22B0-4FFC-AF29-057B14ACB750}">
      <dgm:prSet/>
      <dgm:spPr/>
      <dgm:t>
        <a:bodyPr/>
        <a:lstStyle/>
        <a:p>
          <a:endParaRPr lang="en-US"/>
        </a:p>
      </dgm:t>
    </dgm:pt>
    <dgm:pt modelId="{59AACFF3-A00E-43E9-B40C-86339226C464}" type="sibTrans" cxnId="{A697311E-22B0-4FFC-AF29-057B14ACB750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1B400580-387B-477D-B6CD-F03B562FFDEB}">
      <dgm:prSet phldrT="[Text]" custT="1"/>
      <dgm:spPr/>
      <dgm:t>
        <a:bodyPr/>
        <a:lstStyle/>
        <a:p>
          <a:pPr>
            <a:buNone/>
          </a:pPr>
          <a:r>
            <a:rPr lang="en-US" sz="1400" u="none" dirty="0">
              <a:solidFill>
                <a:schemeClr val="tx1"/>
              </a:solidFill>
            </a:rPr>
            <a:t>~/data/</a:t>
          </a:r>
          <a:r>
            <a:rPr lang="en-US" sz="1400" u="none" dirty="0" err="1">
              <a:solidFill>
                <a:schemeClr val="tx1"/>
              </a:solidFill>
            </a:rPr>
            <a:t>extrapolation_grid</a:t>
          </a:r>
          <a:r>
            <a:rPr lang="en-US" sz="1400" u="none" dirty="0">
              <a:solidFill>
                <a:schemeClr val="tx1"/>
              </a:solidFill>
            </a:rPr>
            <a:t>/GOA_ALL_nountrawl.csv: </a:t>
          </a:r>
          <a:r>
            <a:rPr lang="en-US" sz="1400" u="none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</dgm:t>
    </dgm:pt>
    <dgm:pt modelId="{5002C619-6CC7-4A97-88F7-753FD20E0C39}" type="parTrans" cxnId="{771EF266-2DA7-4E41-A3AB-05E2E82547C1}">
      <dgm:prSet/>
      <dgm:spPr/>
      <dgm:t>
        <a:bodyPr/>
        <a:lstStyle/>
        <a:p>
          <a:endParaRPr lang="en-US"/>
        </a:p>
      </dgm:t>
    </dgm:pt>
    <dgm:pt modelId="{1F350EBD-C646-4C85-AAB7-6D20FDA364C5}" type="sibTrans" cxnId="{771EF266-2DA7-4E41-A3AB-05E2E82547C1}">
      <dgm:prSet/>
      <dgm:spPr/>
      <dgm:t>
        <a:bodyPr/>
        <a:lstStyle/>
        <a:p>
          <a:endParaRPr lang="en-US"/>
        </a:p>
      </dgm:t>
    </dgm:pt>
    <dgm:pt modelId="{ED2CBCA3-C118-4300-8B50-F8AB498C3DE3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data/processed/grid_goa.csv: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gm:t>
    </dgm:pt>
    <dgm:pt modelId="{5B6B7A99-CBEC-4341-B419-E72AACBD5EAC}" type="parTrans" cxnId="{22CB0B06-577B-44AA-871D-7C89685CB994}">
      <dgm:prSet/>
      <dgm:spPr/>
      <dgm:t>
        <a:bodyPr/>
        <a:lstStyle/>
        <a:p>
          <a:endParaRPr lang="en-US"/>
        </a:p>
      </dgm:t>
    </dgm:pt>
    <dgm:pt modelId="{E02FD231-FF87-40B8-999F-E2705281C140}" type="sibTrans" cxnId="{22CB0B06-577B-44AA-871D-7C89685CB994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46752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62177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4E23B04-EBDA-49FD-A57B-ED784953900B}" type="presOf" srcId="{1B400580-387B-477D-B6CD-F03B562FFDEB}" destId="{5FDFAD45-BE3A-42C7-96F9-147D175477B9}" srcOrd="0" destOrd="4" presId="urn:microsoft.com/office/officeart/2005/8/layout/chevron2"/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22CB0B06-577B-44AA-871D-7C89685CB994}" srcId="{FDFD6E2B-DBAB-4056-BC28-C138724F0441}" destId="{ED2CBCA3-C118-4300-8B50-F8AB498C3DE3}" srcOrd="1" destOrd="0" parTransId="{5B6B7A99-CBEC-4341-B419-E72AACBD5EAC}" sibTransId="{E02FD231-FF87-40B8-999F-E2705281C140}"/>
    <dgm:cxn modelId="{F22C141A-69B6-40DE-A472-6626C4828479}" type="presOf" srcId="{E5914A3E-2FF2-4103-BB73-210968ACD4FF}" destId="{5FDFAD45-BE3A-42C7-96F9-147D175477B9}" srcOrd="0" destOrd="1" presId="urn:microsoft.com/office/officeart/2005/8/layout/chevron2"/>
    <dgm:cxn modelId="{A697311E-22B0-4FFC-AF29-057B14ACB750}" srcId="{15A2342C-342E-4AF1-ABFE-6D641BAF41A1}" destId="{8CF37F4E-83B8-4FFC-BD35-CC471D511404}" srcOrd="3" destOrd="0" parTransId="{2F7622B6-0118-4188-B88B-704251D3E0DF}" sibTransId="{59AACFF3-A00E-43E9-B40C-86339226C464}"/>
    <dgm:cxn modelId="{A3194125-723F-473E-9D0F-658E28BBB962}" type="presOf" srcId="{8CF37F4E-83B8-4FFC-BD35-CC471D511404}" destId="{5FDFAD45-BE3A-42C7-96F9-147D175477B9}" srcOrd="0" destOrd="3" presId="urn:microsoft.com/office/officeart/2005/8/layout/chevron2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C16B3C40-8104-4248-9B16-0226FC236EFD}" type="presOf" srcId="{AE734D0A-6694-40AA-8661-A4F047D5E4D9}" destId="{5FDFAD45-BE3A-42C7-96F9-147D175477B9}" srcOrd="0" destOrd="5" presId="urn:microsoft.com/office/officeart/2005/8/layout/chevron2"/>
    <dgm:cxn modelId="{3A1E4C5D-DEA7-4C78-9A3C-14BBD0CB60A8}" type="presOf" srcId="{159996C0-C186-47AC-929E-A443A05B8EE2}" destId="{5FDFAD45-BE3A-42C7-96F9-147D175477B9}" srcOrd="0" destOrd="2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771EF266-2DA7-4E41-A3AB-05E2E82547C1}" srcId="{15A2342C-342E-4AF1-ABFE-6D641BAF41A1}" destId="{1B400580-387B-477D-B6CD-F03B562FFDEB}" srcOrd="4" destOrd="0" parTransId="{5002C619-6CC7-4A97-88F7-753FD20E0C39}" sibTransId="{1F350EBD-C646-4C85-AAB7-6D20FDA364C5}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91728458-F258-4C8F-99ED-30D1F4445A8A}" srcId="{15A2342C-342E-4AF1-ABFE-6D641BAF41A1}" destId="{E5914A3E-2FF2-4103-BB73-210968ACD4FF}" srcOrd="1" destOrd="0" parTransId="{3B473786-671B-4428-9483-DB6860F2E8A7}" sibTransId="{6594EE38-4CAC-4566-8527-BB2F0A086459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568B338E-C01A-4183-B358-64ABEC2FA744}" srcId="{15A2342C-342E-4AF1-ABFE-6D641BAF41A1}" destId="{159996C0-C186-47AC-929E-A443A05B8EE2}" srcOrd="2" destOrd="0" parTransId="{9F097138-0FA0-4BE1-A055-212832A7FBA8}" sibTransId="{595A0788-22C0-4703-BEB9-875D76F2EC36}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B6519FAA-D129-4204-90AF-C489A014883B}" type="presOf" srcId="{ED2CBCA3-C118-4300-8B50-F8AB498C3DE3}" destId="{8FBC2C5D-9E47-4B2D-8CC0-0827ADC6EE57}" srcOrd="0" destOrd="1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864443B7-827D-40CA-9151-FBD8FCDA144A}" srcId="{15A2342C-342E-4AF1-ABFE-6D641BAF41A1}" destId="{AE734D0A-6694-40AA-8661-A4F047D5E4D9}" srcOrd="5" destOrd="0" parTransId="{CCB97636-127D-4739-A837-C723B7836880}" sibTransId="{158A9BB4-6738-46A4-AC17-D8A26414D5F7}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C8652-49D2-40A6-9CA3-CE8DCF0946F5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A2342C-342E-4AF1-ABFE-6D641BAF41A1}">
      <dgm:prSet phldrT="[Text]"/>
      <dgm:spPr/>
      <dgm:t>
        <a:bodyPr/>
        <a:lstStyle/>
        <a:p>
          <a:r>
            <a:rPr lang="en-US" dirty="0"/>
            <a:t>Input data</a:t>
          </a:r>
        </a:p>
      </dgm:t>
    </dgm:pt>
    <dgm:pt modelId="{3113E09E-2B5D-47FE-89F9-BC4D9A8CB38B}" type="parTrans" cxnId="{2A878A9C-A599-4E25-8F35-179342BC54EF}">
      <dgm:prSet/>
      <dgm:spPr/>
      <dgm:t>
        <a:bodyPr/>
        <a:lstStyle/>
        <a:p>
          <a:endParaRPr lang="en-US"/>
        </a:p>
      </dgm:t>
    </dgm:pt>
    <dgm:pt modelId="{3091C5B6-412E-4FA9-921C-1CCBB20FB078}" type="sibTrans" cxnId="{2A878A9C-A599-4E25-8F35-179342BC54EF}">
      <dgm:prSet/>
      <dgm:spPr/>
      <dgm:t>
        <a:bodyPr/>
        <a:lstStyle/>
        <a:p>
          <a:endParaRPr lang="en-US"/>
        </a:p>
      </dgm:t>
    </dgm:pt>
    <dgm:pt modelId="{CBA4680F-B921-4539-96E8-73E248B26438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/>
            <a:t>data/processed/</a:t>
          </a:r>
          <a:r>
            <a:rPr lang="en-US" sz="1800" dirty="0" err="1"/>
            <a:t>grid_goa.RData</a:t>
          </a:r>
          <a:r>
            <a:rPr lang="en-US" sz="1800" dirty="0"/>
            <a:t>: </a:t>
          </a:r>
          <a:r>
            <a:rPr lang="en-US" sz="18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dirty="0">
              <a:solidFill>
                <a:schemeClr val="bg1">
                  <a:lumMod val="50000"/>
                </a:schemeClr>
              </a:solidFill>
            </a:rPr>
            <a:t> grid with bathy</a:t>
          </a:r>
          <a:endParaRPr lang="en-US" sz="1800" u="sng" dirty="0"/>
        </a:p>
      </dgm:t>
    </dgm:pt>
    <dgm:pt modelId="{CFA20A3C-0F95-4996-A60F-CD8C5D7EA0C8}" type="parTrans" cxnId="{26A054A0-1AB4-43B6-8F58-0FC6C712A2A4}">
      <dgm:prSet/>
      <dgm:spPr/>
      <dgm:t>
        <a:bodyPr/>
        <a:lstStyle/>
        <a:p>
          <a:endParaRPr lang="en-US"/>
        </a:p>
      </dgm:t>
    </dgm:pt>
    <dgm:pt modelId="{66C95EC4-2BD0-44E1-98AF-5AEB75A287A4}" type="sibTrans" cxnId="{26A054A0-1AB4-43B6-8F58-0FC6C712A2A4}">
      <dgm:prSet/>
      <dgm:spPr/>
      <dgm:t>
        <a:bodyPr/>
        <a:lstStyle/>
        <a:p>
          <a:endParaRPr lang="en-US"/>
        </a:p>
      </dgm:t>
    </dgm:pt>
    <dgm:pt modelId="{A21E80E9-3E30-4727-979B-CC3F1A7A22C5}">
      <dgm:prSet phldrT="[Text]"/>
      <dgm:spPr/>
      <dgm:t>
        <a:bodyPr/>
        <a:lstStyle/>
        <a:p>
          <a:r>
            <a:rPr lang="en-US" dirty="0"/>
            <a:t>Script Program</a:t>
          </a:r>
        </a:p>
      </dgm:t>
    </dgm:pt>
    <dgm:pt modelId="{5C40DCA5-A5ED-48F4-971B-7B525589E1B6}" type="parTrans" cxnId="{890C6129-FED3-4F32-A1CE-803923CC13FB}">
      <dgm:prSet/>
      <dgm:spPr/>
      <dgm:t>
        <a:bodyPr/>
        <a:lstStyle/>
        <a:p>
          <a:endParaRPr lang="en-US"/>
        </a:p>
      </dgm:t>
    </dgm:pt>
    <dgm:pt modelId="{2E128CC8-58D8-49C7-B524-7F998825E08C}" type="sibTrans" cxnId="{890C6129-FED3-4F32-A1CE-803923CC13FB}">
      <dgm:prSet/>
      <dgm:spPr/>
      <dgm:t>
        <a:bodyPr/>
        <a:lstStyle/>
        <a:p>
          <a:endParaRPr lang="en-US"/>
        </a:p>
      </dgm:t>
    </dgm:pt>
    <dgm:pt modelId="{7251001A-0584-4766-A6D7-0E44BBBBDC12}">
      <dgm:prSet phldrT="[Text]" custT="1"/>
      <dgm:spPr/>
      <dgm:t>
        <a:bodyPr/>
        <a:lstStyle/>
        <a:p>
          <a:pPr>
            <a:buNone/>
          </a:pPr>
          <a:r>
            <a:rPr lang="en-US" sz="1800" u="none" dirty="0"/>
            <a:t>~/</a:t>
          </a:r>
          <a:r>
            <a:rPr lang="en-US" sz="1800" dirty="0" err="1"/>
            <a:t>analysis_scripts</a:t>
          </a:r>
          <a:r>
            <a:rPr lang="en-US" sz="1800" dirty="0"/>
            <a:t>/1C_fit_vast_models.R</a:t>
          </a:r>
        </a:p>
      </dgm:t>
    </dgm:pt>
    <dgm:pt modelId="{FE219C25-7519-49A1-80FC-88DBD277BE7B}" type="parTrans" cxnId="{98E93161-C30E-43AA-AF6B-299C6C6168AE}">
      <dgm:prSet/>
      <dgm:spPr/>
      <dgm:t>
        <a:bodyPr/>
        <a:lstStyle/>
        <a:p>
          <a:endParaRPr lang="en-US"/>
        </a:p>
      </dgm:t>
    </dgm:pt>
    <dgm:pt modelId="{3A3E3377-B627-44C2-A026-04B55D885A13}" type="sibTrans" cxnId="{98E93161-C30E-43AA-AF6B-299C6C6168AE}">
      <dgm:prSet/>
      <dgm:spPr/>
      <dgm:t>
        <a:bodyPr/>
        <a:lstStyle/>
        <a:p>
          <a:endParaRPr lang="en-US"/>
        </a:p>
      </dgm:t>
    </dgm:pt>
    <dgm:pt modelId="{FDFD6E2B-DBAB-4056-BC28-C138724F0441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A185C7BD-8F3D-48FC-AACD-370FC7051347}" type="parTrans" cxnId="{331E5267-3B46-40FC-807B-5869C9435943}">
      <dgm:prSet/>
      <dgm:spPr/>
      <dgm:t>
        <a:bodyPr/>
        <a:lstStyle/>
        <a:p>
          <a:endParaRPr lang="en-US"/>
        </a:p>
      </dgm:t>
    </dgm:pt>
    <dgm:pt modelId="{2EAE1DED-33EB-4BB9-B279-4AEA7E7C396D}" type="sibTrans" cxnId="{331E5267-3B46-40FC-807B-5869C9435943}">
      <dgm:prSet/>
      <dgm:spPr/>
      <dgm:t>
        <a:bodyPr/>
        <a:lstStyle/>
        <a:p>
          <a:endParaRPr lang="en-US"/>
        </a:p>
      </dgm:t>
    </dgm:pt>
    <dgm:pt modelId="{1693A56B-51EB-4EEE-B5A0-2587A76BB504}">
      <dgm:prSet phldrT="[Text]" custT="1"/>
      <dgm:spPr/>
      <dgm:t>
        <a:bodyPr/>
        <a:lstStyle/>
        <a:p>
          <a:pPr>
            <a:buNone/>
          </a:pPr>
          <a:r>
            <a:rPr lang="en-US" sz="1600" u="sng" dirty="0" err="1">
              <a:solidFill>
                <a:schemeClr val="tx1"/>
              </a:solidFill>
            </a:rPr>
            <a:t>ExternalDrive</a:t>
          </a:r>
          <a:r>
            <a:rPr lang="en-US" sz="1600" u="sng" dirty="0">
              <a:solidFill>
                <a:schemeClr val="tx1"/>
              </a:solidFill>
            </a:rPr>
            <a:t>/</a:t>
          </a:r>
          <a:r>
            <a:rPr lang="en-US" sz="1600" u="sng" dirty="0" err="1">
              <a:solidFill>
                <a:schemeClr val="tx1"/>
              </a:solidFill>
            </a:rPr>
            <a:t>VAST_Runs</a:t>
          </a:r>
          <a:r>
            <a:rPr lang="en-US" sz="1600" u="sng" dirty="0">
              <a:solidFill>
                <a:schemeClr val="tx1"/>
              </a:solidFill>
            </a:rPr>
            <a:t>/</a:t>
          </a:r>
          <a:r>
            <a:rPr lang="en-US" sz="1600" u="sng" dirty="0" err="1">
              <a:solidFill>
                <a:schemeClr val="tx1"/>
              </a:solidFill>
            </a:rPr>
            <a:t>SpeciesName</a:t>
          </a:r>
          <a:r>
            <a:rPr lang="en-US" sz="1600" u="sng" dirty="0">
              <a:solidFill>
                <a:schemeClr val="tx1"/>
              </a:solidFill>
            </a:rPr>
            <a:t>/...</a:t>
          </a:r>
        </a:p>
      </dgm:t>
    </dgm:pt>
    <dgm:pt modelId="{71605052-445C-4B49-9A4B-2DCF504AD115}" type="parTrans" cxnId="{B9F397F0-7A59-4437-81F7-0BEB182623E3}">
      <dgm:prSet/>
      <dgm:spPr/>
      <dgm:t>
        <a:bodyPr/>
        <a:lstStyle/>
        <a:p>
          <a:endParaRPr lang="en-US"/>
        </a:p>
      </dgm:t>
    </dgm:pt>
    <dgm:pt modelId="{84E281FA-B092-4FA8-A2AE-CFCEA05B4214}" type="sibTrans" cxnId="{B9F397F0-7A59-4437-81F7-0BEB182623E3}">
      <dgm:prSet/>
      <dgm:spPr/>
      <dgm:t>
        <a:bodyPr/>
        <a:lstStyle/>
        <a:p>
          <a:endParaRPr lang="en-US"/>
        </a:p>
      </dgm:t>
    </dgm:pt>
    <dgm:pt modelId="{AE734D0A-6694-40AA-8661-A4F047D5E4D9}">
      <dgm:prSet phldrT="[Text]" custT="1"/>
      <dgm:spPr/>
      <dgm:t>
        <a:bodyPr/>
        <a:lstStyle/>
        <a:p>
          <a:pPr>
            <a:buNone/>
          </a:pPr>
          <a:r>
            <a:rPr lang="en-US" sz="1800" u="none" dirty="0">
              <a:solidFill>
                <a:schemeClr val="tx1"/>
              </a:solidFill>
            </a:rPr>
            <a:t>~/data/processed/goa_vast_data_input.csv: </a:t>
          </a:r>
          <a:r>
            <a:rPr lang="en-US" sz="1800" u="none" dirty="0">
              <a:solidFill>
                <a:schemeClr val="bg1">
                  <a:lumMod val="50000"/>
                </a:schemeClr>
              </a:solidFill>
            </a:rPr>
            <a:t>VAST input</a:t>
          </a:r>
        </a:p>
      </dgm:t>
    </dgm:pt>
    <dgm:pt modelId="{CCB97636-127D-4739-A837-C723B7836880}" type="parTrans" cxnId="{864443B7-827D-40CA-9151-FBD8FCDA144A}">
      <dgm:prSet/>
      <dgm:spPr/>
      <dgm:t>
        <a:bodyPr/>
        <a:lstStyle/>
        <a:p>
          <a:endParaRPr lang="en-US"/>
        </a:p>
      </dgm:t>
    </dgm:pt>
    <dgm:pt modelId="{158A9BB4-6738-46A4-AC17-D8A26414D5F7}" type="sibTrans" cxnId="{864443B7-827D-40CA-9151-FBD8FCDA144A}">
      <dgm:prSet/>
      <dgm:spPr/>
      <dgm:t>
        <a:bodyPr/>
        <a:lstStyle/>
        <a:p>
          <a:endParaRPr lang="en-US"/>
        </a:p>
      </dgm:t>
    </dgm:pt>
    <dgm:pt modelId="{08DDB7E5-F95F-4C23-8B95-48DA1C9E93D2}">
      <dgm:prSet phldrT="[Text]" custT="1"/>
      <dgm:spPr/>
      <dgm:t>
        <a:bodyPr/>
        <a:lstStyle/>
        <a:p>
          <a:pPr>
            <a:buNone/>
          </a:pPr>
          <a:endParaRPr lang="en-US" sz="1600" dirty="0">
            <a:solidFill>
              <a:schemeClr val="tx1"/>
            </a:solidFill>
          </a:endParaRPr>
        </a:p>
      </dgm:t>
    </dgm:pt>
    <dgm:pt modelId="{17D3B376-5FA3-4529-8A20-009F64A5009F}" type="parTrans" cxnId="{F72680C9-96BF-47B8-9EA1-790C7398DC53}">
      <dgm:prSet/>
      <dgm:spPr/>
      <dgm:t>
        <a:bodyPr/>
        <a:lstStyle/>
        <a:p>
          <a:endParaRPr lang="en-US"/>
        </a:p>
      </dgm:t>
    </dgm:pt>
    <dgm:pt modelId="{2211239D-722D-4F53-AAEA-314BB74C3C5C}" type="sibTrans" cxnId="{F72680C9-96BF-47B8-9EA1-790C7398DC53}">
      <dgm:prSet/>
      <dgm:spPr/>
      <dgm:t>
        <a:bodyPr/>
        <a:lstStyle/>
        <a:p>
          <a:endParaRPr lang="en-US"/>
        </a:p>
      </dgm:t>
    </dgm:pt>
    <dgm:pt modelId="{991745B4-1DA6-4357-834D-E175CBA5F7FF}">
      <dgm:prSet phldrT="[Text]" custT="1"/>
      <dgm:spPr/>
      <dgm:t>
        <a:bodyPr/>
        <a:lstStyle/>
        <a:p>
          <a:pPr>
            <a:buNone/>
          </a:pPr>
          <a:r>
            <a:rPr lang="en-US" sz="1600" dirty="0" err="1">
              <a:solidFill>
                <a:schemeClr val="tx1"/>
              </a:solidFill>
            </a:rPr>
            <a:t>fit.Rdata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original vast model fit</a:t>
          </a:r>
        </a:p>
      </dgm:t>
    </dgm:pt>
    <dgm:pt modelId="{7F7C2FE2-A92E-4E57-852A-1760217EC7AA}" type="parTrans" cxnId="{076CC86B-D690-4BFD-AA13-22E5FF304401}">
      <dgm:prSet/>
      <dgm:spPr/>
      <dgm:t>
        <a:bodyPr/>
        <a:lstStyle/>
        <a:p>
          <a:endParaRPr lang="en-US"/>
        </a:p>
      </dgm:t>
    </dgm:pt>
    <dgm:pt modelId="{80503291-0CA3-4264-9D8A-213B3DAD3BF7}" type="sibTrans" cxnId="{076CC86B-D690-4BFD-AA13-22E5FF304401}">
      <dgm:prSet/>
      <dgm:spPr/>
      <dgm:t>
        <a:bodyPr/>
        <a:lstStyle/>
        <a:p>
          <a:endParaRPr lang="en-US"/>
        </a:p>
      </dgm:t>
    </dgm:pt>
    <dgm:pt modelId="{45C4846E-AAF6-4414-A05E-6E85D7726DF6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Kmeans-500.Rdata, settings.txt, parameters_estimates.txt, packageDescription.txt, vastcppversion.cpp, vastcppversion.dll, </a:t>
          </a:r>
          <a:r>
            <a:rPr lang="en-US" sz="1600" dirty="0" err="1">
              <a:solidFill>
                <a:schemeClr val="tx1"/>
              </a:solidFill>
            </a:rPr>
            <a:t>vastcppversion.o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spatial knots, vast settings, parameter estimates, other standard vast output</a:t>
          </a:r>
        </a:p>
      </dgm:t>
    </dgm:pt>
    <dgm:pt modelId="{83ABFF28-F69F-4FC1-AB0A-416CFB4266E6}" type="parTrans" cxnId="{3F563856-5C53-4991-879E-670B56271005}">
      <dgm:prSet/>
      <dgm:spPr/>
      <dgm:t>
        <a:bodyPr/>
        <a:lstStyle/>
        <a:p>
          <a:endParaRPr lang="en-US"/>
        </a:p>
      </dgm:t>
    </dgm:pt>
    <dgm:pt modelId="{671C2D96-D26C-4FB6-9BA5-31D234280E86}" type="sibTrans" cxnId="{3F563856-5C53-4991-879E-670B56271005}">
      <dgm:prSet/>
      <dgm:spPr/>
      <dgm:t>
        <a:bodyPr/>
        <a:lstStyle/>
        <a:p>
          <a:endParaRPr lang="en-US"/>
        </a:p>
      </dgm:t>
    </dgm:pt>
    <dgm:pt modelId="{5FE0594D-1D7D-4AA8-819B-A2C743D5CEF2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diagnostics/: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default diagnostic plots, anisotropy, location of data, knots, and grid cells, data by year, index table, index over time, residual plots</a:t>
          </a:r>
        </a:p>
      </dgm:t>
    </dgm:pt>
    <dgm:pt modelId="{1CA14089-09CF-4046-9D0C-3DFC6A05542D}" type="parTrans" cxnId="{8F2FDC48-E40A-425B-870D-62187B5D42A9}">
      <dgm:prSet/>
      <dgm:spPr/>
      <dgm:t>
        <a:bodyPr/>
        <a:lstStyle/>
        <a:p>
          <a:endParaRPr lang="en-US"/>
        </a:p>
      </dgm:t>
    </dgm:pt>
    <dgm:pt modelId="{F95BCFE4-CFE1-4C2D-8293-9326323C655E}" type="sibTrans" cxnId="{8F2FDC48-E40A-425B-870D-62187B5D42A9}">
      <dgm:prSet/>
      <dgm:spPr/>
      <dgm:t>
        <a:bodyPr/>
        <a:lstStyle/>
        <a:p>
          <a:endParaRPr lang="en-US"/>
        </a:p>
      </dgm:t>
    </dgm:pt>
    <dgm:pt modelId="{732042B1-94D3-42FA-A258-6BB06EBE3E3B}">
      <dgm:prSet phldrT="[Text]" custT="1"/>
      <dgm:spPr/>
      <dgm:t>
        <a:bodyPr/>
        <a:lstStyle/>
        <a:p>
          <a:pPr>
            <a:buNone/>
          </a:pPr>
          <a:r>
            <a:rPr lang="en-US" sz="1600" dirty="0" err="1">
              <a:solidFill>
                <a:schemeClr val="tx1"/>
              </a:solidFill>
            </a:rPr>
            <a:t>simulated_data.Rdata</a:t>
          </a:r>
          <a:r>
            <a:rPr lang="en-US" sz="1600" dirty="0">
              <a:solidFill>
                <a:schemeClr val="tx1"/>
              </a:solidFill>
            </a:rPr>
            <a:t>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1000 simulated data values </a:t>
          </a:r>
        </a:p>
      </dgm:t>
    </dgm:pt>
    <dgm:pt modelId="{EAAEE230-65A9-4651-A41F-BB57449114C8}" type="parTrans" cxnId="{AA9F0954-E312-4F59-A538-78CB15CA0648}">
      <dgm:prSet/>
      <dgm:spPr/>
      <dgm:t>
        <a:bodyPr/>
        <a:lstStyle/>
        <a:p>
          <a:endParaRPr lang="en-US"/>
        </a:p>
      </dgm:t>
    </dgm:pt>
    <dgm:pt modelId="{D2C603BD-ADB1-4E88-A685-49632CB1E3B4}" type="sibTrans" cxnId="{AA9F0954-E312-4F59-A538-78CB15CA0648}">
      <dgm:prSet/>
      <dgm:spPr/>
      <dgm:t>
        <a:bodyPr/>
        <a:lstStyle/>
        <a:p>
          <a:endParaRPr lang="en-US"/>
        </a:p>
      </dgm:t>
    </dgm:pt>
    <dgm:pt modelId="{5EEE87EF-CC69-46CA-991B-C6EF45468841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tx1"/>
              </a:solidFill>
            </a:rPr>
            <a:t>CV_1, CV_2, ... CV_10: </a:t>
          </a:r>
          <a:r>
            <a:rPr lang="en-US" sz="1600" dirty="0">
              <a:solidFill>
                <a:schemeClr val="bg1">
                  <a:lumMod val="50000"/>
                </a:schemeClr>
              </a:solidFill>
            </a:rPr>
            <a:t>result subdirectories for the cross validation folds</a:t>
          </a:r>
        </a:p>
      </dgm:t>
    </dgm:pt>
    <dgm:pt modelId="{3991E14B-A14C-40AF-9607-91EE68B84F4F}" type="parTrans" cxnId="{DBC7E407-9897-43CC-9C3A-E44E5BA3D393}">
      <dgm:prSet/>
      <dgm:spPr/>
      <dgm:t>
        <a:bodyPr/>
        <a:lstStyle/>
        <a:p>
          <a:endParaRPr lang="en-US"/>
        </a:p>
      </dgm:t>
    </dgm:pt>
    <dgm:pt modelId="{B0172526-43A0-4BDC-8318-EC52C2D54827}" type="sibTrans" cxnId="{DBC7E407-9897-43CC-9C3A-E44E5BA3D393}">
      <dgm:prSet/>
      <dgm:spPr/>
      <dgm:t>
        <a:bodyPr/>
        <a:lstStyle/>
        <a:p>
          <a:endParaRPr lang="en-US"/>
        </a:p>
      </dgm:t>
    </dgm:pt>
    <dgm:pt modelId="{142F673A-C255-456D-9E41-60A8F8DECB23}" type="pres">
      <dgm:prSet presAssocID="{B56C8652-49D2-40A6-9CA3-CE8DCF0946F5}" presName="linearFlow" presStyleCnt="0">
        <dgm:presLayoutVars>
          <dgm:dir/>
          <dgm:animLvl val="lvl"/>
          <dgm:resizeHandles val="exact"/>
        </dgm:presLayoutVars>
      </dgm:prSet>
      <dgm:spPr/>
    </dgm:pt>
    <dgm:pt modelId="{4D46CCB9-E0D7-49E4-8700-7CE19FB27C88}" type="pres">
      <dgm:prSet presAssocID="{15A2342C-342E-4AF1-ABFE-6D641BAF41A1}" presName="composite" presStyleCnt="0"/>
      <dgm:spPr/>
    </dgm:pt>
    <dgm:pt modelId="{049C38D1-B597-49E9-8B00-78FB12FB25CF}" type="pres">
      <dgm:prSet presAssocID="{15A2342C-342E-4AF1-ABFE-6D641BAF41A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FDFAD45-BE3A-42C7-96F9-147D175477B9}" type="pres">
      <dgm:prSet presAssocID="{15A2342C-342E-4AF1-ABFE-6D641BAF41A1}" presName="descendantText" presStyleLbl="alignAcc1" presStyleIdx="0" presStyleCnt="3" custScaleY="100000" custLinFactNeighborX="-170" custLinFactNeighborY="-2821">
        <dgm:presLayoutVars>
          <dgm:bulletEnabled val="1"/>
        </dgm:presLayoutVars>
      </dgm:prSet>
      <dgm:spPr/>
    </dgm:pt>
    <dgm:pt modelId="{0B93D529-6A78-4555-B1DB-9F922703E6C7}" type="pres">
      <dgm:prSet presAssocID="{3091C5B6-412E-4FA9-921C-1CCBB20FB078}" presName="sp" presStyleCnt="0"/>
      <dgm:spPr/>
    </dgm:pt>
    <dgm:pt modelId="{7710AE59-8CCB-4CCF-83F2-9DC5C53C37F8}" type="pres">
      <dgm:prSet presAssocID="{A21E80E9-3E30-4727-979B-CC3F1A7A22C5}" presName="composite" presStyleCnt="0"/>
      <dgm:spPr/>
    </dgm:pt>
    <dgm:pt modelId="{8EB604FD-2448-4F33-9F96-EAFE912047E9}" type="pres">
      <dgm:prSet presAssocID="{A21E80E9-3E30-4727-979B-CC3F1A7A22C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EE3D444-F1E2-4D81-B343-EEB78C9B7BC2}" type="pres">
      <dgm:prSet presAssocID="{A21E80E9-3E30-4727-979B-CC3F1A7A22C5}" presName="descendantText" presStyleLbl="alignAcc1" presStyleIdx="1" presStyleCnt="3" custScaleY="30919">
        <dgm:presLayoutVars>
          <dgm:bulletEnabled val="1"/>
        </dgm:presLayoutVars>
      </dgm:prSet>
      <dgm:spPr/>
    </dgm:pt>
    <dgm:pt modelId="{56499CC1-1A65-4B3A-8A68-E81F41293563}" type="pres">
      <dgm:prSet presAssocID="{2E128CC8-58D8-49C7-B524-7F998825E08C}" presName="sp" presStyleCnt="0"/>
      <dgm:spPr/>
    </dgm:pt>
    <dgm:pt modelId="{B37639CF-79EA-491C-B78A-6458934E0CA5}" type="pres">
      <dgm:prSet presAssocID="{FDFD6E2B-DBAB-4056-BC28-C138724F0441}" presName="composite" presStyleCnt="0"/>
      <dgm:spPr/>
    </dgm:pt>
    <dgm:pt modelId="{0837024A-932D-4B89-A5B5-1646702B04D6}" type="pres">
      <dgm:prSet presAssocID="{FDFD6E2B-DBAB-4056-BC28-C138724F044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FBC2C5D-9E47-4B2D-8CC0-0827ADC6EE57}" type="pres">
      <dgm:prSet presAssocID="{FDFD6E2B-DBAB-4056-BC28-C138724F0441}" presName="descendantText" presStyleLbl="alignAcc1" presStyleIdx="2" presStyleCnt="3" custScaleY="235335">
        <dgm:presLayoutVars>
          <dgm:bulletEnabled val="1"/>
        </dgm:presLayoutVars>
      </dgm:prSet>
      <dgm:spPr/>
    </dgm:pt>
  </dgm:ptLst>
  <dgm:cxnLst>
    <dgm:cxn modelId="{58890E05-AD91-4C6E-AFAF-1570690574EA}" type="presOf" srcId="{B56C8652-49D2-40A6-9CA3-CE8DCF0946F5}" destId="{142F673A-C255-456D-9E41-60A8F8DECB23}" srcOrd="0" destOrd="0" presId="urn:microsoft.com/office/officeart/2005/8/layout/chevron2"/>
    <dgm:cxn modelId="{DBC7E407-9897-43CC-9C3A-E44E5BA3D393}" srcId="{FDFD6E2B-DBAB-4056-BC28-C138724F0441}" destId="{5EEE87EF-CC69-46CA-991B-C6EF45468841}" srcOrd="5" destOrd="0" parTransId="{3991E14B-A14C-40AF-9607-91EE68B84F4F}" sibTransId="{B0172526-43A0-4BDC-8318-EC52C2D54827}"/>
    <dgm:cxn modelId="{890C6129-FED3-4F32-A1CE-803923CC13FB}" srcId="{B56C8652-49D2-40A6-9CA3-CE8DCF0946F5}" destId="{A21E80E9-3E30-4727-979B-CC3F1A7A22C5}" srcOrd="1" destOrd="0" parTransId="{5C40DCA5-A5ED-48F4-971B-7B525589E1B6}" sibTransId="{2E128CC8-58D8-49C7-B524-7F998825E08C}"/>
    <dgm:cxn modelId="{0F1FCF35-87E1-46EF-BBCE-B90273773B0D}" type="presOf" srcId="{991745B4-1DA6-4357-834D-E175CBA5F7FF}" destId="{8FBC2C5D-9E47-4B2D-8CC0-0827ADC6EE57}" srcOrd="0" destOrd="1" presId="urn:microsoft.com/office/officeart/2005/8/layout/chevron2"/>
    <dgm:cxn modelId="{F5DA283E-18B8-4545-BA85-552B99631C05}" type="presOf" srcId="{5EEE87EF-CC69-46CA-991B-C6EF45468841}" destId="{8FBC2C5D-9E47-4B2D-8CC0-0827ADC6EE57}" srcOrd="0" destOrd="5" presId="urn:microsoft.com/office/officeart/2005/8/layout/chevron2"/>
    <dgm:cxn modelId="{C16B3C40-8104-4248-9B16-0226FC236EFD}" type="presOf" srcId="{AE734D0A-6694-40AA-8661-A4F047D5E4D9}" destId="{5FDFAD45-BE3A-42C7-96F9-147D175477B9}" srcOrd="0" destOrd="1" presId="urn:microsoft.com/office/officeart/2005/8/layout/chevron2"/>
    <dgm:cxn modelId="{28F4B55F-1626-4A11-B2A3-6C5FBCF466EE}" type="presOf" srcId="{CBA4680F-B921-4539-96E8-73E248B26438}" destId="{5FDFAD45-BE3A-42C7-96F9-147D175477B9}" srcOrd="0" destOrd="0" presId="urn:microsoft.com/office/officeart/2005/8/layout/chevron2"/>
    <dgm:cxn modelId="{CBE38C60-2AAF-4767-AECB-3298EFA7C80C}" type="presOf" srcId="{15A2342C-342E-4AF1-ABFE-6D641BAF41A1}" destId="{049C38D1-B597-49E9-8B00-78FB12FB25CF}" srcOrd="0" destOrd="0" presId="urn:microsoft.com/office/officeart/2005/8/layout/chevron2"/>
    <dgm:cxn modelId="{98E93161-C30E-43AA-AF6B-299C6C6168AE}" srcId="{A21E80E9-3E30-4727-979B-CC3F1A7A22C5}" destId="{7251001A-0584-4766-A6D7-0E44BBBBDC12}" srcOrd="0" destOrd="0" parTransId="{FE219C25-7519-49A1-80FC-88DBD277BE7B}" sibTransId="{3A3E3377-B627-44C2-A026-04B55D885A13}"/>
    <dgm:cxn modelId="{0AA7C964-F08A-434D-849D-CB60E50F510C}" type="presOf" srcId="{FDFD6E2B-DBAB-4056-BC28-C138724F0441}" destId="{0837024A-932D-4B89-A5B5-1646702B04D6}" srcOrd="0" destOrd="0" presId="urn:microsoft.com/office/officeart/2005/8/layout/chevron2"/>
    <dgm:cxn modelId="{331E5267-3B46-40FC-807B-5869C9435943}" srcId="{B56C8652-49D2-40A6-9CA3-CE8DCF0946F5}" destId="{FDFD6E2B-DBAB-4056-BC28-C138724F0441}" srcOrd="2" destOrd="0" parTransId="{A185C7BD-8F3D-48FC-AACD-370FC7051347}" sibTransId="{2EAE1DED-33EB-4BB9-B279-4AEA7E7C396D}"/>
    <dgm:cxn modelId="{8F2FDC48-E40A-425B-870D-62187B5D42A9}" srcId="{FDFD6E2B-DBAB-4056-BC28-C138724F0441}" destId="{5FE0594D-1D7D-4AA8-819B-A2C743D5CEF2}" srcOrd="3" destOrd="0" parTransId="{1CA14089-09CF-4046-9D0C-3DFC6A05542D}" sibTransId="{F95BCFE4-CFE1-4C2D-8293-9326323C655E}"/>
    <dgm:cxn modelId="{076CC86B-D690-4BFD-AA13-22E5FF304401}" srcId="{FDFD6E2B-DBAB-4056-BC28-C138724F0441}" destId="{991745B4-1DA6-4357-834D-E175CBA5F7FF}" srcOrd="1" destOrd="0" parTransId="{7F7C2FE2-A92E-4E57-852A-1760217EC7AA}" sibTransId="{80503291-0CA3-4264-9D8A-213B3DAD3BF7}"/>
    <dgm:cxn modelId="{AA9F0954-E312-4F59-A538-78CB15CA0648}" srcId="{FDFD6E2B-DBAB-4056-BC28-C138724F0441}" destId="{732042B1-94D3-42FA-A258-6BB06EBE3E3B}" srcOrd="4" destOrd="0" parTransId="{EAAEE230-65A9-4651-A41F-BB57449114C8}" sibTransId="{D2C603BD-ADB1-4E88-A685-49632CB1E3B4}"/>
    <dgm:cxn modelId="{3F563856-5C53-4991-879E-670B56271005}" srcId="{FDFD6E2B-DBAB-4056-BC28-C138724F0441}" destId="{45C4846E-AAF6-4414-A05E-6E85D7726DF6}" srcOrd="2" destOrd="0" parTransId="{83ABFF28-F69F-4FC1-AB0A-416CFB4266E6}" sibTransId="{671C2D96-D26C-4FB6-9BA5-31D234280E86}"/>
    <dgm:cxn modelId="{FD15FF7D-7615-413A-936D-840A88CEEF81}" type="presOf" srcId="{7251001A-0584-4766-A6D7-0E44BBBBDC12}" destId="{3EE3D444-F1E2-4D81-B343-EEB78C9B7BC2}" srcOrd="0" destOrd="0" presId="urn:microsoft.com/office/officeart/2005/8/layout/chevron2"/>
    <dgm:cxn modelId="{2A878A9C-A599-4E25-8F35-179342BC54EF}" srcId="{B56C8652-49D2-40A6-9CA3-CE8DCF0946F5}" destId="{15A2342C-342E-4AF1-ABFE-6D641BAF41A1}" srcOrd="0" destOrd="0" parTransId="{3113E09E-2B5D-47FE-89F9-BC4D9A8CB38B}" sibTransId="{3091C5B6-412E-4FA9-921C-1CCBB20FB078}"/>
    <dgm:cxn modelId="{26A054A0-1AB4-43B6-8F58-0FC6C712A2A4}" srcId="{15A2342C-342E-4AF1-ABFE-6D641BAF41A1}" destId="{CBA4680F-B921-4539-96E8-73E248B26438}" srcOrd="0" destOrd="0" parTransId="{CFA20A3C-0F95-4996-A60F-CD8C5D7EA0C8}" sibTransId="{66C95EC4-2BD0-44E1-98AF-5AEB75A287A4}"/>
    <dgm:cxn modelId="{B51378A4-5D0E-4C4B-B23C-D4EAD7678B6D}" type="presOf" srcId="{5FE0594D-1D7D-4AA8-819B-A2C743D5CEF2}" destId="{8FBC2C5D-9E47-4B2D-8CC0-0827ADC6EE57}" srcOrd="0" destOrd="3" presId="urn:microsoft.com/office/officeart/2005/8/layout/chevron2"/>
    <dgm:cxn modelId="{86D5B1B6-FC3B-40C9-B662-895EFF0C484F}" type="presOf" srcId="{1693A56B-51EB-4EEE-B5A0-2587A76BB504}" destId="{8FBC2C5D-9E47-4B2D-8CC0-0827ADC6EE57}" srcOrd="0" destOrd="0" presId="urn:microsoft.com/office/officeart/2005/8/layout/chevron2"/>
    <dgm:cxn modelId="{864443B7-827D-40CA-9151-FBD8FCDA144A}" srcId="{15A2342C-342E-4AF1-ABFE-6D641BAF41A1}" destId="{AE734D0A-6694-40AA-8661-A4F047D5E4D9}" srcOrd="1" destOrd="0" parTransId="{CCB97636-127D-4739-A837-C723B7836880}" sibTransId="{158A9BB4-6738-46A4-AC17-D8A26414D5F7}"/>
    <dgm:cxn modelId="{F72680C9-96BF-47B8-9EA1-790C7398DC53}" srcId="{FDFD6E2B-DBAB-4056-BC28-C138724F0441}" destId="{08DDB7E5-F95F-4C23-8B95-48DA1C9E93D2}" srcOrd="6" destOrd="0" parTransId="{17D3B376-5FA3-4529-8A20-009F64A5009F}" sibTransId="{2211239D-722D-4F53-AAEA-314BB74C3C5C}"/>
    <dgm:cxn modelId="{A1DC73D2-C866-4AF8-8F66-31BBE9AE94F7}" type="presOf" srcId="{732042B1-94D3-42FA-A258-6BB06EBE3E3B}" destId="{8FBC2C5D-9E47-4B2D-8CC0-0827ADC6EE57}" srcOrd="0" destOrd="4" presId="urn:microsoft.com/office/officeart/2005/8/layout/chevron2"/>
    <dgm:cxn modelId="{6A1FF4D6-2CF6-4582-BEEF-FA9D275C9BB3}" type="presOf" srcId="{45C4846E-AAF6-4414-A05E-6E85D7726DF6}" destId="{8FBC2C5D-9E47-4B2D-8CC0-0827ADC6EE57}" srcOrd="0" destOrd="2" presId="urn:microsoft.com/office/officeart/2005/8/layout/chevron2"/>
    <dgm:cxn modelId="{7F4D6DDB-3D42-4FF2-B68F-28BE1A3A21C0}" type="presOf" srcId="{08DDB7E5-F95F-4C23-8B95-48DA1C9E93D2}" destId="{8FBC2C5D-9E47-4B2D-8CC0-0827ADC6EE57}" srcOrd="0" destOrd="6" presId="urn:microsoft.com/office/officeart/2005/8/layout/chevron2"/>
    <dgm:cxn modelId="{B9F397F0-7A59-4437-81F7-0BEB182623E3}" srcId="{FDFD6E2B-DBAB-4056-BC28-C138724F0441}" destId="{1693A56B-51EB-4EEE-B5A0-2587A76BB504}" srcOrd="0" destOrd="0" parTransId="{71605052-445C-4B49-9A4B-2DCF504AD115}" sibTransId="{84E281FA-B092-4FA8-A2AE-CFCEA05B4214}"/>
    <dgm:cxn modelId="{82F94CF7-E0DE-440A-B1D1-883572629C8B}" type="presOf" srcId="{A21E80E9-3E30-4727-979B-CC3F1A7A22C5}" destId="{8EB604FD-2448-4F33-9F96-EAFE912047E9}" srcOrd="0" destOrd="0" presId="urn:microsoft.com/office/officeart/2005/8/layout/chevron2"/>
    <dgm:cxn modelId="{13250355-16DD-4CD2-9C12-90DB9DA37F12}" type="presParOf" srcId="{142F673A-C255-456D-9E41-60A8F8DECB23}" destId="{4D46CCB9-E0D7-49E4-8700-7CE19FB27C88}" srcOrd="0" destOrd="0" presId="urn:microsoft.com/office/officeart/2005/8/layout/chevron2"/>
    <dgm:cxn modelId="{817BC056-467A-4A41-A953-E66324C2905D}" type="presParOf" srcId="{4D46CCB9-E0D7-49E4-8700-7CE19FB27C88}" destId="{049C38D1-B597-49E9-8B00-78FB12FB25CF}" srcOrd="0" destOrd="0" presId="urn:microsoft.com/office/officeart/2005/8/layout/chevron2"/>
    <dgm:cxn modelId="{9630092D-D071-4A9D-86C1-D2F2FD525441}" type="presParOf" srcId="{4D46CCB9-E0D7-49E4-8700-7CE19FB27C88}" destId="{5FDFAD45-BE3A-42C7-96F9-147D175477B9}" srcOrd="1" destOrd="0" presId="urn:microsoft.com/office/officeart/2005/8/layout/chevron2"/>
    <dgm:cxn modelId="{637CA1E5-C0B6-45EA-8BF0-D18596DD9AFF}" type="presParOf" srcId="{142F673A-C255-456D-9E41-60A8F8DECB23}" destId="{0B93D529-6A78-4555-B1DB-9F922703E6C7}" srcOrd="1" destOrd="0" presId="urn:microsoft.com/office/officeart/2005/8/layout/chevron2"/>
    <dgm:cxn modelId="{825DE280-A7D6-4690-B13F-FBBEAFF73CB3}" type="presParOf" srcId="{142F673A-C255-456D-9E41-60A8F8DECB23}" destId="{7710AE59-8CCB-4CCF-83F2-9DC5C53C37F8}" srcOrd="2" destOrd="0" presId="urn:microsoft.com/office/officeart/2005/8/layout/chevron2"/>
    <dgm:cxn modelId="{949BE6D1-3167-4C62-8960-95741648E8D6}" type="presParOf" srcId="{7710AE59-8CCB-4CCF-83F2-9DC5C53C37F8}" destId="{8EB604FD-2448-4F33-9F96-EAFE912047E9}" srcOrd="0" destOrd="0" presId="urn:microsoft.com/office/officeart/2005/8/layout/chevron2"/>
    <dgm:cxn modelId="{FE2026D6-2D93-461C-A890-E382552DCD24}" type="presParOf" srcId="{7710AE59-8CCB-4CCF-83F2-9DC5C53C37F8}" destId="{3EE3D444-F1E2-4D81-B343-EEB78C9B7BC2}" srcOrd="1" destOrd="0" presId="urn:microsoft.com/office/officeart/2005/8/layout/chevron2"/>
    <dgm:cxn modelId="{839BF989-99B7-4E14-BAD5-AE9BF6A19560}" type="presParOf" srcId="{142F673A-C255-456D-9E41-60A8F8DECB23}" destId="{56499CC1-1A65-4B3A-8A68-E81F41293563}" srcOrd="3" destOrd="0" presId="urn:microsoft.com/office/officeart/2005/8/layout/chevron2"/>
    <dgm:cxn modelId="{2316A509-C18C-408D-B9B3-0180B32F33D5}" type="presParOf" srcId="{142F673A-C255-456D-9E41-60A8F8DECB23}" destId="{B37639CF-79EA-491C-B78A-6458934E0CA5}" srcOrd="4" destOrd="0" presId="urn:microsoft.com/office/officeart/2005/8/layout/chevron2"/>
    <dgm:cxn modelId="{F09D8116-ED91-41CF-AAFD-A86085A377AB}" type="presParOf" srcId="{B37639CF-79EA-491C-B78A-6458934E0CA5}" destId="{0837024A-932D-4B89-A5B5-1646702B04D6}" srcOrd="0" destOrd="0" presId="urn:microsoft.com/office/officeart/2005/8/layout/chevron2"/>
    <dgm:cxn modelId="{4B73A4CA-E5C6-43EE-AD6F-B7198AE5A01E}" type="presParOf" srcId="{B37639CF-79EA-491C-B78A-6458934E0CA5}" destId="{8FBC2C5D-9E47-4B2D-8CC0-0827ADC6E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Input data</a:t>
          </a:r>
        </a:p>
      </dsp:txBody>
      <dsp:txXfrm rot="-5400000">
        <a:off x="1" y="679096"/>
        <a:ext cx="1352020" cy="579438"/>
      </dsp:txXfrm>
    </dsp:sp>
    <dsp:sp modelId="{5FDFAD45-BE3A-42C7-96F9-147D175477B9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sng" kern="1200" dirty="0"/>
            <a:t>~/data/</a:t>
          </a:r>
          <a:r>
            <a:rPr lang="en-US" sz="1400" u="sng" kern="1200" dirty="0" err="1"/>
            <a:t>raw_data</a:t>
          </a:r>
          <a:r>
            <a:rPr lang="en-US" sz="1400" u="sng" kern="1200" dirty="0"/>
            <a:t>/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cpue_GOA_selected_spp.csv.gz: </a:t>
          </a:r>
          <a:r>
            <a:rPr lang="en-US" sz="1400" i="0" u="none" kern="1200" dirty="0">
              <a:solidFill>
                <a:schemeClr val="bg1">
                  <a:lumMod val="50000"/>
                </a:schemeClr>
              </a:solidFill>
            </a:rPr>
            <a:t>catch and effort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haul.csv: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haul information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species.csv: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species names and codes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- 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none" kern="1200" dirty="0">
            <a:solidFill>
              <a:schemeClr val="bg1">
                <a:lumMod val="50000"/>
              </a:schemeClr>
            </a:solidFill>
          </a:endParaRPr>
        </a:p>
      </dsp:txBody>
      <dsp:txXfrm rot="-5400000">
        <a:off x="1352020" y="64373"/>
        <a:ext cx="6714693" cy="1132875"/>
      </dsp:txXfrm>
    </dsp:sp>
    <dsp:sp modelId="{8EB604FD-2448-4F33-9F96-EAFE912047E9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Script Program</a:t>
          </a:r>
        </a:p>
      </dsp:txBody>
      <dsp:txXfrm rot="-5400000">
        <a:off x="1" y="2419614"/>
        <a:ext cx="1352020" cy="579438"/>
      </dsp:txXfrm>
    </dsp:sp>
    <dsp:sp modelId="{3EE3D444-F1E2-4D81-B343-EEB78C9B7BC2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/1A_operating_model_data.R</a:t>
          </a:r>
        </a:p>
      </dsp:txBody>
      <dsp:txXfrm rot="-5400000">
        <a:off x="1352020" y="1804891"/>
        <a:ext cx="6714693" cy="1132875"/>
      </dsp:txXfrm>
    </dsp:sp>
    <dsp:sp modelId="{0837024A-932D-4B89-A5B5-1646702B04D6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Output</a:t>
          </a:r>
        </a:p>
      </dsp:txBody>
      <dsp:txXfrm rot="-5400000">
        <a:off x="1" y="4160131"/>
        <a:ext cx="1352020" cy="579438"/>
      </dsp:txXfrm>
    </dsp:sp>
    <dsp:sp modelId="{8FBC2C5D-9E47-4B2D-8CC0-0827ADC6EE57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data/processed/goa_vast_data_input.csv: 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main VAST input</a:t>
          </a:r>
        </a:p>
      </dsp:txBody>
      <dsp:txXfrm rot="-5400000">
        <a:off x="1352020" y="3545408"/>
        <a:ext cx="6714693" cy="1132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73576" y="56600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data</a:t>
          </a:r>
        </a:p>
      </dsp:txBody>
      <dsp:txXfrm rot="-5400000">
        <a:off x="1" y="930778"/>
        <a:ext cx="1276689" cy="547153"/>
      </dsp:txXfrm>
    </dsp:sp>
    <dsp:sp modelId="{5FDFAD45-BE3A-42C7-96F9-147D175477B9}">
      <dsp:nvSpPr>
        <dsp:cNvPr id="0" name=""/>
        <dsp:cNvSpPr/>
      </dsp:nvSpPr>
      <dsp:spPr>
        <a:xfrm rot="5400000">
          <a:off x="3832474" y="-2540473"/>
          <a:ext cx="1739741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</a:t>
          </a:r>
          <a:r>
            <a:rPr lang="en-US" sz="1400" u="none" kern="1200" dirty="0" err="1"/>
            <a:t>raw_data</a:t>
          </a:r>
          <a:r>
            <a:rPr lang="en-US" sz="1400" u="none" kern="1200" dirty="0"/>
            <a:t>/</a:t>
          </a:r>
          <a:r>
            <a:rPr lang="en-US" sz="1400" u="none" kern="1200" dirty="0" err="1"/>
            <a:t>split_goa_bathy_ras</a:t>
          </a:r>
          <a:r>
            <a:rPr lang="en-US" sz="1400" u="none" kern="1200" dirty="0"/>
            <a:t>/: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bathymetry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rasters</a:t>
          </a:r>
          <a:endParaRPr lang="en-US" sz="1400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goa_strata.shp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strata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~/data/shapefiles/</a:t>
          </a:r>
          <a:r>
            <a:rPr lang="en-US" sz="1400" u="none" kern="1200" dirty="0" err="1"/>
            <a:t>goagrid_polygon.shp</a:t>
          </a:r>
          <a:r>
            <a:rPr lang="en-US" sz="1400" u="none" kern="1200" dirty="0"/>
            <a:t>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polygon of current survey footprint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/>
            <a:t>~/data/</a:t>
          </a:r>
          <a:r>
            <a:rPr lang="en-US" sz="1400" u="none" kern="1200" dirty="0" err="1"/>
            <a:t>extrapolation_grid</a:t>
          </a:r>
          <a:r>
            <a:rPr lang="en-US" sz="1400" u="none" kern="1200" dirty="0"/>
            <a:t>/GOAThorsonGrid.csv: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full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>
              <a:solidFill>
                <a:schemeClr val="tx1"/>
              </a:solidFill>
            </a:rPr>
            <a:t>~/data/</a:t>
          </a:r>
          <a:r>
            <a:rPr lang="en-US" sz="1400" u="none" kern="1200" dirty="0" err="1">
              <a:solidFill>
                <a:schemeClr val="tx1"/>
              </a:solidFill>
            </a:rPr>
            <a:t>extrapolation_grid</a:t>
          </a:r>
          <a:r>
            <a:rPr lang="en-US" sz="1400" u="none" kern="1200" dirty="0">
              <a:solidFill>
                <a:schemeClr val="tx1"/>
              </a:solidFill>
            </a:rPr>
            <a:t>/GOA_ALL_nountrawl.csv: </a:t>
          </a:r>
          <a:r>
            <a:rPr lang="en-US" sz="1400" u="none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 grid with untrawlable cells removed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4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76690" y="100238"/>
        <a:ext cx="6766383" cy="1569887"/>
      </dsp:txXfrm>
    </dsp:sp>
    <dsp:sp modelId="{8EB604FD-2448-4F33-9F96-EAFE912047E9}">
      <dsp:nvSpPr>
        <dsp:cNvPr id="0" name=""/>
        <dsp:cNvSpPr/>
      </dsp:nvSpPr>
      <dsp:spPr>
        <a:xfrm rot="5400000">
          <a:off x="-273576" y="2209549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Program</a:t>
          </a:r>
        </a:p>
      </dsp:txBody>
      <dsp:txXfrm rot="-5400000">
        <a:off x="1" y="2574318"/>
        <a:ext cx="1276689" cy="547153"/>
      </dsp:txXfrm>
    </dsp:sp>
    <dsp:sp modelId="{3EE3D444-F1E2-4D81-B343-EEB78C9B7BC2}">
      <dsp:nvSpPr>
        <dsp:cNvPr id="0" name=""/>
        <dsp:cNvSpPr/>
      </dsp:nvSpPr>
      <dsp:spPr>
        <a:xfrm rot="5400000">
          <a:off x="4333791" y="-896933"/>
          <a:ext cx="737106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000" u="none" kern="1200" dirty="0"/>
            <a:t>~/</a:t>
          </a:r>
          <a:r>
            <a:rPr lang="en-US" sz="2000" kern="1200" dirty="0" err="1"/>
            <a:t>analysis_scripts</a:t>
          </a:r>
          <a:r>
            <a:rPr lang="en-US" sz="2000" kern="1200" dirty="0"/>
            <a:t>/1B_grid_covariate_data.R</a:t>
          </a:r>
        </a:p>
      </dsp:txBody>
      <dsp:txXfrm rot="-5400000">
        <a:off x="1276690" y="2196151"/>
        <a:ext cx="6815327" cy="665140"/>
      </dsp:txXfrm>
    </dsp:sp>
    <dsp:sp modelId="{0837024A-932D-4B89-A5B5-1646702B04D6}">
      <dsp:nvSpPr>
        <dsp:cNvPr id="0" name=""/>
        <dsp:cNvSpPr/>
      </dsp:nvSpPr>
      <dsp:spPr>
        <a:xfrm rot="5400000">
          <a:off x="-273576" y="3853090"/>
          <a:ext cx="1823842" cy="127668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 rot="-5400000">
        <a:off x="1" y="4217859"/>
        <a:ext cx="1276689" cy="547153"/>
      </dsp:txXfrm>
    </dsp:sp>
    <dsp:sp modelId="{8FBC2C5D-9E47-4B2D-8CC0-0827ADC6EE57}">
      <dsp:nvSpPr>
        <dsp:cNvPr id="0" name=""/>
        <dsp:cNvSpPr/>
      </dsp:nvSpPr>
      <dsp:spPr>
        <a:xfrm rot="5400000">
          <a:off x="4109596" y="746607"/>
          <a:ext cx="1185497" cy="6851310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data/processed/grid_goa.csv: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 (csv form)</a:t>
          </a:r>
        </a:p>
      </dsp:txBody>
      <dsp:txXfrm rot="-5400000">
        <a:off x="1276690" y="3637385"/>
        <a:ext cx="6793439" cy="10697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C38D1-B597-49E9-8B00-78FB12FB25CF}">
      <dsp:nvSpPr>
        <dsp:cNvPr id="0" name=""/>
        <dsp:cNvSpPr/>
      </dsp:nvSpPr>
      <dsp:spPr>
        <a:xfrm rot="5400000">
          <a:off x="-267442" y="475953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Input data</a:t>
          </a:r>
        </a:p>
      </dsp:txBody>
      <dsp:txXfrm rot="-5400000">
        <a:off x="2" y="832543"/>
        <a:ext cx="1248065" cy="534886"/>
      </dsp:txXfrm>
    </dsp:sp>
    <dsp:sp modelId="{5FDFAD45-BE3A-42C7-96F9-147D175477B9}">
      <dsp:nvSpPr>
        <dsp:cNvPr id="0" name=""/>
        <dsp:cNvSpPr/>
      </dsp:nvSpPr>
      <dsp:spPr>
        <a:xfrm rot="5400000">
          <a:off x="4096877" y="-2684690"/>
          <a:ext cx="1158918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/>
            <a:t>data/processed/</a:t>
          </a:r>
          <a:r>
            <a:rPr lang="en-US" sz="1800" kern="1200" dirty="0" err="1"/>
            <a:t>grid_goa.RData</a:t>
          </a:r>
          <a:r>
            <a:rPr lang="en-US" sz="1800" kern="1200" dirty="0"/>
            <a:t>: </a:t>
          </a:r>
          <a:r>
            <a:rPr lang="en-US" sz="1800" kern="1200" dirty="0" err="1">
              <a:solidFill>
                <a:schemeClr val="bg1">
                  <a:lumMod val="50000"/>
                </a:schemeClr>
              </a:solidFill>
            </a:rPr>
            <a:t>GoA</a:t>
          </a:r>
          <a:r>
            <a:rPr lang="en-US" sz="1800" kern="1200" dirty="0">
              <a:solidFill>
                <a:schemeClr val="bg1">
                  <a:lumMod val="50000"/>
                </a:schemeClr>
              </a:solidFill>
            </a:rPr>
            <a:t> grid with bathy</a:t>
          </a:r>
          <a:endParaRPr lang="en-US" sz="18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>
              <a:solidFill>
                <a:schemeClr val="tx1"/>
              </a:solidFill>
            </a:rPr>
            <a:t>~/data/processed/goa_vast_data_input.csv: </a:t>
          </a:r>
          <a:r>
            <a:rPr lang="en-US" sz="1800" u="none" kern="1200" dirty="0">
              <a:solidFill>
                <a:schemeClr val="bg1">
                  <a:lumMod val="50000"/>
                </a:schemeClr>
              </a:solidFill>
            </a:rPr>
            <a:t>VAST input</a:t>
          </a:r>
        </a:p>
      </dsp:txBody>
      <dsp:txXfrm rot="-5400000">
        <a:off x="1236369" y="232392"/>
        <a:ext cx="6823360" cy="1045770"/>
      </dsp:txXfrm>
    </dsp:sp>
    <dsp:sp modelId="{8EB604FD-2448-4F33-9F96-EAFE912047E9}">
      <dsp:nvSpPr>
        <dsp:cNvPr id="0" name=""/>
        <dsp:cNvSpPr/>
      </dsp:nvSpPr>
      <dsp:spPr>
        <a:xfrm rot="5400000">
          <a:off x="-267442" y="2109959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Script Program</a:t>
          </a:r>
        </a:p>
      </dsp:txBody>
      <dsp:txXfrm rot="-5400000">
        <a:off x="2" y="2466549"/>
        <a:ext cx="1248065" cy="534886"/>
      </dsp:txXfrm>
    </dsp:sp>
    <dsp:sp modelId="{3EE3D444-F1E2-4D81-B343-EEB78C9B7BC2}">
      <dsp:nvSpPr>
        <dsp:cNvPr id="0" name=""/>
        <dsp:cNvSpPr/>
      </dsp:nvSpPr>
      <dsp:spPr>
        <a:xfrm rot="5400000">
          <a:off x="4508869" y="-1017990"/>
          <a:ext cx="358325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u="none" kern="1200" dirty="0"/>
            <a:t>~/</a:t>
          </a:r>
          <a:r>
            <a:rPr lang="en-US" sz="1800" kern="1200" dirty="0" err="1"/>
            <a:t>analysis_scripts</a:t>
          </a:r>
          <a:r>
            <a:rPr lang="en-US" sz="1800" kern="1200" dirty="0"/>
            <a:t>/1C_fit_vast_models.R</a:t>
          </a:r>
        </a:p>
      </dsp:txBody>
      <dsp:txXfrm rot="-5400000">
        <a:off x="1248065" y="2260306"/>
        <a:ext cx="6862442" cy="323341"/>
      </dsp:txXfrm>
    </dsp:sp>
    <dsp:sp modelId="{0837024A-932D-4B89-A5B5-1646702B04D6}">
      <dsp:nvSpPr>
        <dsp:cNvPr id="0" name=""/>
        <dsp:cNvSpPr/>
      </dsp:nvSpPr>
      <dsp:spPr>
        <a:xfrm rot="5400000">
          <a:off x="-267442" y="4528177"/>
          <a:ext cx="1782951" cy="12480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Output</a:t>
          </a:r>
        </a:p>
      </dsp:txBody>
      <dsp:txXfrm rot="-5400000">
        <a:off x="2" y="4884767"/>
        <a:ext cx="1248065" cy="534886"/>
      </dsp:txXfrm>
    </dsp:sp>
    <dsp:sp modelId="{8FBC2C5D-9E47-4B2D-8CC0-0827ADC6EE57}">
      <dsp:nvSpPr>
        <dsp:cNvPr id="0" name=""/>
        <dsp:cNvSpPr/>
      </dsp:nvSpPr>
      <dsp:spPr>
        <a:xfrm rot="5400000">
          <a:off x="3324362" y="1400226"/>
          <a:ext cx="2727340" cy="6879934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u="sng" kern="1200" dirty="0" err="1">
              <a:solidFill>
                <a:schemeClr val="tx1"/>
              </a:solidFill>
            </a:rPr>
            <a:t>ExternalDrive</a:t>
          </a:r>
          <a:r>
            <a:rPr lang="en-US" sz="1600" u="sng" kern="1200" dirty="0">
              <a:solidFill>
                <a:schemeClr val="tx1"/>
              </a:solidFill>
            </a:rPr>
            <a:t>/</a:t>
          </a:r>
          <a:r>
            <a:rPr lang="en-US" sz="1600" u="sng" kern="1200" dirty="0" err="1">
              <a:solidFill>
                <a:schemeClr val="tx1"/>
              </a:solidFill>
            </a:rPr>
            <a:t>VAST_Runs</a:t>
          </a:r>
          <a:r>
            <a:rPr lang="en-US" sz="1600" u="sng" kern="1200" dirty="0">
              <a:solidFill>
                <a:schemeClr val="tx1"/>
              </a:solidFill>
            </a:rPr>
            <a:t>/</a:t>
          </a:r>
          <a:r>
            <a:rPr lang="en-US" sz="1600" u="sng" kern="1200" dirty="0" err="1">
              <a:solidFill>
                <a:schemeClr val="tx1"/>
              </a:solidFill>
            </a:rPr>
            <a:t>SpeciesName</a:t>
          </a:r>
          <a:r>
            <a:rPr lang="en-US" sz="1600" u="sng" kern="1200" dirty="0">
              <a:solidFill>
                <a:schemeClr val="tx1"/>
              </a:solidFill>
            </a:rPr>
            <a:t>/...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fit.Rdata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original vast model fit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Kmeans-500.Rdata, settings.txt, parameters_estimates.txt, packageDescription.txt, vastcppversion.cpp, vastcppversion.dll, </a:t>
          </a:r>
          <a:r>
            <a:rPr lang="en-US" sz="1600" kern="1200" dirty="0" err="1">
              <a:solidFill>
                <a:schemeClr val="tx1"/>
              </a:solidFill>
            </a:rPr>
            <a:t>vastcppversion.o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spatial knots, vast settings, parameter estimates, other standard vast output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diagnostics/: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default diagnostic plots, anisotropy, location of data, knots, and grid cells, data by year, index table, index over time, residual plots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solidFill>
                <a:schemeClr val="tx1"/>
              </a:solidFill>
            </a:rPr>
            <a:t>simulated_data.Rdata</a:t>
          </a:r>
          <a:r>
            <a:rPr lang="en-US" sz="1600" kern="1200" dirty="0">
              <a:solidFill>
                <a:schemeClr val="tx1"/>
              </a:solidFill>
            </a:rPr>
            <a:t>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1000 simulated data values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CV_1, CV_2, ... CV_10: </a:t>
          </a:r>
          <a:r>
            <a:rPr lang="en-US" sz="1600" kern="1200" dirty="0">
              <a:solidFill>
                <a:schemeClr val="bg1">
                  <a:lumMod val="50000"/>
                </a:schemeClr>
              </a:solidFill>
            </a:rPr>
            <a:t>result subdirectories for the cross validation folds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600" kern="1200" dirty="0">
            <a:solidFill>
              <a:schemeClr val="tx1"/>
            </a:solidFill>
          </a:endParaRPr>
        </a:p>
      </dsp:txBody>
      <dsp:txXfrm rot="-5400000">
        <a:off x="1248065" y="3609661"/>
        <a:ext cx="6746796" cy="2461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66B0-246A-435A-9F53-C5D9CD8FB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5874B-1A86-4696-A4B2-F2EA4C409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6FDEA-C5ED-4C4D-AADD-2ED50A50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F6AC3-6431-47D1-A4A4-DAC35AF8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23B8-1F33-44DF-B1F4-785D7649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87F0-A0B9-4E95-8B50-27CE4071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2EF21-7046-413D-9714-8B4F2D9E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286D-2AA2-4F23-AD9A-A7E55021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8972-38A9-4740-867B-C23688EA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65D5E-6D8B-4DD5-9486-4BDAC248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4962B-B3D0-453C-A277-B0610CDBB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07A98-15D6-49EE-A109-FF203E403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28BFB-2DA8-412B-836B-E5CFFD78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5A92-7E61-4521-A3A6-99B50FA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71794-7617-4DEC-81ED-CE7DF034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302A-3B74-498B-AF9C-12F7814E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F49D-E044-4679-A783-EBEFC298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BB85-52C5-41B1-B8EA-1A934782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AA8A-47C5-4C6D-B65D-F8047241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6D00F-2417-4269-9CDF-FC47022F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2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8D74-01FF-4477-94F0-38B60E9C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7AA1-6F87-42DD-AF4D-58386D39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8B70-4691-41CC-9F9D-00A6589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C05D-6E46-4BFE-ACAD-1E6B38C6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66207-29DC-4FB2-BDD8-FBE5386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ECF1-CBB4-4538-9401-C8C79791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2DC6-3DDD-47AE-8A8C-6D1B3B21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DBB3B-53E8-4A73-BEA9-8434F5E9B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3D6B-C713-419B-85F4-60ACAFE0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BCF6D-398F-4837-8507-3F59DB79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0CA1B-CD76-4060-88B2-D994EE28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845C-853C-4663-B650-DA932D58D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C9EC-49C2-454E-8EE7-8BE0EE463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D50F6-58D8-4EAC-AA19-7FD00F915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045F8-4717-4FAF-8E7E-B46F52BFE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DE45-C7AA-4F59-808C-0D7AC6337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8F80A-C1E4-4DB8-9653-7A19FA1E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7E407-612C-46FA-A3A5-B4CAB6BA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B35FD-EAF3-4251-AE66-288FC77C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3C5B-960C-43A8-A756-78F2B86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31596-0CA2-41C8-A4F4-E6FA3086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A598A-D38F-4461-B664-B93C3229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B6676-9CFF-47D8-AD46-09176FA6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5E4F9-3612-41D0-8A41-1A84406C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B45F-0690-4E89-B553-13B7CE59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27A52-FA73-4FE6-8D1F-87698AC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6AA4-0696-4693-A2C3-66031196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4AF6-0B0F-45AD-9974-52EC037F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4F9D5-300E-4D58-A027-F3A025E6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1C7E7-A024-40A4-BA18-F6F07ADA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F6F49-59BD-49CE-AA6D-72429362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299B-AF2F-4377-9DA4-746E519A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2FFD-14CA-41E9-9B11-52F98649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D97BC-4710-4214-9D40-C4B7AA2C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54490-C214-4BF4-BD9E-8C0DCD6E2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E146B-A08F-4101-80EC-BFD3C7C8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899A5-DB1D-40EA-BF27-D6BB06E2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FB41-DA16-4A0C-89F4-1D5CABEB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0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3F935-805C-40BE-A40C-01180F01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FFA3D-A0C4-4A41-AE2C-74B53990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7E82-6BE8-4173-A25D-552ECC9D1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AB04-1197-4202-8E42-EAEF50D51202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6300-E1AF-4E1A-9B03-91B499BCB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6BE6-F97F-4C77-BFA1-6A47E4DA1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BBCF6-9A3F-433E-BD3E-8C0A02976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7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C160AF-2C60-4B0F-B745-D8B025CEB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6224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182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7848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37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9E2FAB-13E8-40A3-A6CA-4C490AC9A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579465"/>
              </p:ext>
            </p:extLst>
          </p:nvPr>
        </p:nvGraphicFramePr>
        <p:xfrm>
          <a:off x="2032000" y="254643"/>
          <a:ext cx="8128000" cy="641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65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412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6</cp:revision>
  <dcterms:created xsi:type="dcterms:W3CDTF">2021-06-17T20:50:15Z</dcterms:created>
  <dcterms:modified xsi:type="dcterms:W3CDTF">2021-06-18T17:59:16Z</dcterms:modified>
</cp:coreProperties>
</file>