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851A-E5A5-4F0F-9F06-BFE25119922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9D2F-E84E-4277-B4D8-653F3466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851A-E5A5-4F0F-9F06-BFE25119922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9D2F-E84E-4277-B4D8-653F3466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4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851A-E5A5-4F0F-9F06-BFE25119922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9D2F-E84E-4277-B4D8-653F3466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9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851A-E5A5-4F0F-9F06-BFE25119922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9D2F-E84E-4277-B4D8-653F3466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3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851A-E5A5-4F0F-9F06-BFE25119922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9D2F-E84E-4277-B4D8-653F3466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5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851A-E5A5-4F0F-9F06-BFE25119922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9D2F-E84E-4277-B4D8-653F3466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3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851A-E5A5-4F0F-9F06-BFE25119922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9D2F-E84E-4277-B4D8-653F3466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4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851A-E5A5-4F0F-9F06-BFE25119922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9D2F-E84E-4277-B4D8-653F3466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2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851A-E5A5-4F0F-9F06-BFE25119922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9D2F-E84E-4277-B4D8-653F3466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6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851A-E5A5-4F0F-9F06-BFE25119922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9D2F-E84E-4277-B4D8-653F3466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0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851A-E5A5-4F0F-9F06-BFE25119922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9D2F-E84E-4277-B4D8-653F3466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9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8851A-E5A5-4F0F-9F06-BFE25119922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79D2F-E84E-4277-B4D8-653F3466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0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0" y="1053501"/>
            <a:ext cx="5258038" cy="55349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1" y="1053502"/>
            <a:ext cx="5258038" cy="55349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9646" y="375385"/>
            <a:ext cx="427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Stationary grid locations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74581" y="375385"/>
            <a:ext cx="427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Random start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609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Zack.Oyafuso</dc:creator>
  <cp:lastModifiedBy>Zack.Oyafuso</cp:lastModifiedBy>
  <cp:revision>1</cp:revision>
  <dcterms:created xsi:type="dcterms:W3CDTF">2022-04-27T15:24:01Z</dcterms:created>
  <dcterms:modified xsi:type="dcterms:W3CDTF">2022-04-27T15:24:12Z</dcterms:modified>
</cp:coreProperties>
</file>