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517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-4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A75C5-F777-4F82-9981-2804228FF893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A0C38-DF0A-46B8-8D83-6C00BF0E5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Interpretation of above from abundance index</a:t>
            </a:r>
            <a:r>
              <a:rPr lang="en-US" baseline="0" dirty="0" smtClean="0"/>
              <a:t> results 4/6/23</a:t>
            </a:r>
            <a:r>
              <a:rPr lang="en-US" dirty="0" smtClean="0"/>
              <a:t>: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Consistent with conceptual model:</a:t>
            </a:r>
          </a:p>
          <a:p>
            <a:r>
              <a:rPr lang="en-US" baseline="0" dirty="0" smtClean="0"/>
              <a:t>-arctic cod and saffron cod (on longer timescale) decreasing with less sea ice</a:t>
            </a:r>
          </a:p>
          <a:p>
            <a:r>
              <a:rPr lang="en-US" baseline="0" dirty="0" smtClean="0"/>
              <a:t>-yellowfin sole, Pollock and </a:t>
            </a:r>
            <a:r>
              <a:rPr lang="en-US" baseline="0" dirty="0" err="1" smtClean="0"/>
              <a:t>Pcod</a:t>
            </a:r>
            <a:r>
              <a:rPr lang="en-US" baseline="0" dirty="0" smtClean="0"/>
              <a:t> increasing with less sea ice (and declining in last few years with increasing sea ice)</a:t>
            </a:r>
          </a:p>
          <a:p>
            <a:r>
              <a:rPr lang="en-US" baseline="0" dirty="0" smtClean="0"/>
              <a:t>-herring increasing (in warmer years)</a:t>
            </a:r>
          </a:p>
          <a:p>
            <a:r>
              <a:rPr lang="en-US" baseline="0" dirty="0" smtClean="0"/>
              <a:t>-bivalves increasing since 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Inconsistent with conceptual model:</a:t>
            </a:r>
          </a:p>
          <a:p>
            <a:r>
              <a:rPr lang="en-US" baseline="0" dirty="0" smtClean="0"/>
              <a:t>-snow crab declining with presumably increased forage (perhaps confounded by temperature effects, disease, predation</a:t>
            </a:r>
            <a:r>
              <a:rPr lang="en-US" baseline="0" smtClean="0"/>
              <a:t>, cannibalism)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A0C38-DF0A-46B8-8D83-6C00BF0E5B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6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2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4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1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7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5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9E0D-D6DB-4952-B4F5-BD84391EB04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6E46C-3976-4E09-9555-F259B0B5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aska Pollock | NOAA Fisheri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44" y="2223929"/>
            <a:ext cx="2188007" cy="146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cific Cod | NOAA Fisher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08" y="2011499"/>
            <a:ext cx="3047619" cy="203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99;p1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8910" y="64555"/>
            <a:ext cx="2013388" cy="135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1;p2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29285" y="756752"/>
            <a:ext cx="1295400" cy="72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7;p2"/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52298" y="927954"/>
            <a:ext cx="778796" cy="7787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45;p2"/>
          <p:cNvSpPr>
            <a:spLocks noChangeAspect="1"/>
          </p:cNvSpPr>
          <p:nvPr/>
        </p:nvSpPr>
        <p:spPr>
          <a:xfrm>
            <a:off x="5534405" y="4927279"/>
            <a:ext cx="827161" cy="589852"/>
          </a:xfrm>
          <a:custGeom>
            <a:avLst/>
            <a:gdLst/>
            <a:ahLst/>
            <a:cxnLst/>
            <a:rect l="l" t="t" r="r" b="b"/>
            <a:pathLst>
              <a:path w="1641393" h="1217995" extrusionOk="0">
                <a:moveTo>
                  <a:pt x="1593510" y="771463"/>
                </a:moveTo>
                <a:cubicBezTo>
                  <a:pt x="1598544" y="766428"/>
                  <a:pt x="1523413" y="773399"/>
                  <a:pt x="1521864" y="773012"/>
                </a:cubicBezTo>
                <a:cubicBezTo>
                  <a:pt x="1497853" y="767590"/>
                  <a:pt x="1506373" y="761781"/>
                  <a:pt x="1494367" y="731960"/>
                </a:cubicBezTo>
                <a:cubicBezTo>
                  <a:pt x="1487783" y="715307"/>
                  <a:pt x="1473067" y="678903"/>
                  <a:pt x="1458738" y="671157"/>
                </a:cubicBezTo>
                <a:cubicBezTo>
                  <a:pt x="1421172" y="649857"/>
                  <a:pt x="1359983" y="704463"/>
                  <a:pt x="1339457" y="737769"/>
                </a:cubicBezTo>
                <a:cubicBezTo>
                  <a:pt x="1356110" y="731960"/>
                  <a:pt x="1411103" y="693620"/>
                  <a:pt x="1425819" y="699429"/>
                </a:cubicBezTo>
                <a:cubicBezTo>
                  <a:pt x="1436276" y="703689"/>
                  <a:pt x="1449056" y="757133"/>
                  <a:pt x="1448669" y="767202"/>
                </a:cubicBezTo>
                <a:cubicBezTo>
                  <a:pt x="1447507" y="793150"/>
                  <a:pt x="1456414" y="779595"/>
                  <a:pt x="1428530" y="789277"/>
                </a:cubicBezTo>
                <a:cubicBezTo>
                  <a:pt x="1415750" y="793925"/>
                  <a:pt x="1398323" y="799734"/>
                  <a:pt x="1386705" y="800896"/>
                </a:cubicBezTo>
                <a:cubicBezTo>
                  <a:pt x="1340619" y="806318"/>
                  <a:pt x="1291048" y="807479"/>
                  <a:pt x="1244187" y="813676"/>
                </a:cubicBezTo>
                <a:cubicBezTo>
                  <a:pt x="1229083" y="815612"/>
                  <a:pt x="1214754" y="822196"/>
                  <a:pt x="1200038" y="824520"/>
                </a:cubicBezTo>
                <a:cubicBezTo>
                  <a:pt x="1195003" y="831878"/>
                  <a:pt x="1188420" y="834589"/>
                  <a:pt x="1181061" y="832653"/>
                </a:cubicBezTo>
                <a:cubicBezTo>
                  <a:pt x="1176027" y="833040"/>
                  <a:pt x="1172154" y="831104"/>
                  <a:pt x="1169830" y="826069"/>
                </a:cubicBezTo>
                <a:cubicBezTo>
                  <a:pt x="1143108" y="831878"/>
                  <a:pt x="1126843" y="848531"/>
                  <a:pt x="1107479" y="826069"/>
                </a:cubicBezTo>
                <a:cubicBezTo>
                  <a:pt x="1137687" y="797798"/>
                  <a:pt x="1172929" y="770301"/>
                  <a:pt x="1208171" y="756746"/>
                </a:cubicBezTo>
                <a:cubicBezTo>
                  <a:pt x="1215529" y="754810"/>
                  <a:pt x="1222887" y="754422"/>
                  <a:pt x="1230245" y="754810"/>
                </a:cubicBezTo>
                <a:cubicBezTo>
                  <a:pt x="1239153" y="756359"/>
                  <a:pt x="1243800" y="751324"/>
                  <a:pt x="1244187" y="740093"/>
                </a:cubicBezTo>
                <a:cubicBezTo>
                  <a:pt x="1250771" y="736220"/>
                  <a:pt x="1252320" y="737769"/>
                  <a:pt x="1258516" y="732735"/>
                </a:cubicBezTo>
                <a:cubicBezTo>
                  <a:pt x="1284464" y="713371"/>
                  <a:pt x="1309250" y="695943"/>
                  <a:pt x="1332873" y="677741"/>
                </a:cubicBezTo>
                <a:cubicBezTo>
                  <a:pt x="1354948" y="660701"/>
                  <a:pt x="1385543" y="633204"/>
                  <a:pt x="1411877" y="610742"/>
                </a:cubicBezTo>
                <a:cubicBezTo>
                  <a:pt x="1418074" y="605320"/>
                  <a:pt x="1439761" y="585569"/>
                  <a:pt x="1447120" y="583632"/>
                </a:cubicBezTo>
                <a:cubicBezTo>
                  <a:pt x="1476165" y="575887"/>
                  <a:pt x="1433952" y="555361"/>
                  <a:pt x="1471518" y="591765"/>
                </a:cubicBezTo>
                <a:cubicBezTo>
                  <a:pt x="1503274" y="622360"/>
                  <a:pt x="1511794" y="667284"/>
                  <a:pt x="1543551" y="697880"/>
                </a:cubicBezTo>
                <a:cubicBezTo>
                  <a:pt x="1560591" y="714920"/>
                  <a:pt x="1615584" y="744740"/>
                  <a:pt x="1593510" y="771463"/>
                </a:cubicBezTo>
                <a:moveTo>
                  <a:pt x="1533869" y="1011188"/>
                </a:moveTo>
                <a:cubicBezTo>
                  <a:pt x="1523800" y="1041396"/>
                  <a:pt x="1508696" y="1010801"/>
                  <a:pt x="1488558" y="1006541"/>
                </a:cubicBezTo>
                <a:cubicBezTo>
                  <a:pt x="1480812" y="1004992"/>
                  <a:pt x="1471905" y="1008865"/>
                  <a:pt x="1463385" y="1007703"/>
                </a:cubicBezTo>
                <a:cubicBezTo>
                  <a:pt x="1428918" y="1002281"/>
                  <a:pt x="1391739" y="998795"/>
                  <a:pt x="1358821" y="990275"/>
                </a:cubicBezTo>
                <a:cubicBezTo>
                  <a:pt x="1328613" y="982530"/>
                  <a:pt x="1342555" y="996472"/>
                  <a:pt x="1330550" y="965877"/>
                </a:cubicBezTo>
                <a:cubicBezTo>
                  <a:pt x="1325128" y="952322"/>
                  <a:pt x="1331324" y="940316"/>
                  <a:pt x="1320868" y="928698"/>
                </a:cubicBezTo>
                <a:cubicBezTo>
                  <a:pt x="1303828" y="909334"/>
                  <a:pt x="1268586" y="922501"/>
                  <a:pt x="1242251" y="934894"/>
                </a:cubicBezTo>
                <a:cubicBezTo>
                  <a:pt x="1248447" y="947287"/>
                  <a:pt x="1325128" y="925987"/>
                  <a:pt x="1298019" y="967813"/>
                </a:cubicBezTo>
                <a:cubicBezTo>
                  <a:pt x="1287562" y="983691"/>
                  <a:pt x="1258516" y="975558"/>
                  <a:pt x="1237216" y="972073"/>
                </a:cubicBezTo>
                <a:cubicBezTo>
                  <a:pt x="1219402" y="968975"/>
                  <a:pt x="1202749" y="958906"/>
                  <a:pt x="1184934" y="956582"/>
                </a:cubicBezTo>
                <a:cubicBezTo>
                  <a:pt x="1170605" y="954645"/>
                  <a:pt x="1155114" y="961229"/>
                  <a:pt x="1141559" y="959293"/>
                </a:cubicBezTo>
                <a:cubicBezTo>
                  <a:pt x="1121421" y="956195"/>
                  <a:pt x="1103219" y="936831"/>
                  <a:pt x="1082306" y="946900"/>
                </a:cubicBezTo>
                <a:cubicBezTo>
                  <a:pt x="1083081" y="884161"/>
                  <a:pt x="1184160" y="908559"/>
                  <a:pt x="1219402" y="910108"/>
                </a:cubicBezTo>
                <a:cubicBezTo>
                  <a:pt x="1300729" y="913207"/>
                  <a:pt x="1400259" y="893455"/>
                  <a:pt x="1480038" y="867895"/>
                </a:cubicBezTo>
                <a:cubicBezTo>
                  <a:pt x="1492431" y="900039"/>
                  <a:pt x="1493593" y="925600"/>
                  <a:pt x="1511020" y="956195"/>
                </a:cubicBezTo>
                <a:cubicBezTo>
                  <a:pt x="1515667" y="965877"/>
                  <a:pt x="1540066" y="999183"/>
                  <a:pt x="1533869" y="1011188"/>
                </a:cubicBezTo>
                <a:moveTo>
                  <a:pt x="1291822" y="1185851"/>
                </a:moveTo>
                <a:cubicBezTo>
                  <a:pt x="1280591" y="1181591"/>
                  <a:pt x="1277106" y="1168811"/>
                  <a:pt x="1267811" y="1161840"/>
                </a:cubicBezTo>
                <a:cubicBezTo>
                  <a:pt x="1253869" y="1151771"/>
                  <a:pt x="1232956" y="1143250"/>
                  <a:pt x="1217465" y="1133181"/>
                </a:cubicBezTo>
                <a:cubicBezTo>
                  <a:pt x="1196552" y="1119626"/>
                  <a:pt x="1173316" y="1105684"/>
                  <a:pt x="1153178" y="1094453"/>
                </a:cubicBezTo>
                <a:cubicBezTo>
                  <a:pt x="1120646" y="1076638"/>
                  <a:pt x="1088115" y="1056887"/>
                  <a:pt x="1057133" y="1039072"/>
                </a:cubicBezTo>
                <a:cubicBezTo>
                  <a:pt x="1046290" y="1032876"/>
                  <a:pt x="1020729" y="1017772"/>
                  <a:pt x="1011435" y="1008477"/>
                </a:cubicBezTo>
                <a:cubicBezTo>
                  <a:pt x="1047064" y="980593"/>
                  <a:pt x="1132652" y="1039847"/>
                  <a:pt x="1168669" y="1047980"/>
                </a:cubicBezTo>
                <a:cubicBezTo>
                  <a:pt x="1199263" y="1054951"/>
                  <a:pt x="1248835" y="1049529"/>
                  <a:pt x="1275944" y="1066182"/>
                </a:cubicBezTo>
                <a:cubicBezTo>
                  <a:pt x="1293371" y="1077026"/>
                  <a:pt x="1284077" y="1063858"/>
                  <a:pt x="1291048" y="1083609"/>
                </a:cubicBezTo>
                <a:cubicBezTo>
                  <a:pt x="1294146" y="1092904"/>
                  <a:pt x="1289886" y="1109170"/>
                  <a:pt x="1290273" y="1119239"/>
                </a:cubicBezTo>
                <a:cubicBezTo>
                  <a:pt x="1291822" y="1140927"/>
                  <a:pt x="1305377" y="1166874"/>
                  <a:pt x="1291822" y="1185851"/>
                </a:cubicBezTo>
                <a:moveTo>
                  <a:pt x="633454" y="1008477"/>
                </a:moveTo>
                <a:cubicBezTo>
                  <a:pt x="575750" y="1033263"/>
                  <a:pt x="510688" y="1075864"/>
                  <a:pt x="458793" y="1111493"/>
                </a:cubicBezTo>
                <a:cubicBezTo>
                  <a:pt x="429747" y="1131245"/>
                  <a:pt x="394892" y="1159516"/>
                  <a:pt x="363136" y="1172296"/>
                </a:cubicBezTo>
                <a:cubicBezTo>
                  <a:pt x="341836" y="1181204"/>
                  <a:pt x="346483" y="1193209"/>
                  <a:pt x="343772" y="1158354"/>
                </a:cubicBezTo>
                <a:cubicBezTo>
                  <a:pt x="342610" y="1144025"/>
                  <a:pt x="346870" y="1109170"/>
                  <a:pt x="349968" y="1094841"/>
                </a:cubicBezTo>
                <a:cubicBezTo>
                  <a:pt x="356165" y="1068118"/>
                  <a:pt x="344159" y="1071991"/>
                  <a:pt x="372818" y="1061147"/>
                </a:cubicBezTo>
                <a:cubicBezTo>
                  <a:pt x="381725" y="1057662"/>
                  <a:pt x="411545" y="1056887"/>
                  <a:pt x="422389" y="1055338"/>
                </a:cubicBezTo>
                <a:cubicBezTo>
                  <a:pt x="456469" y="1050303"/>
                  <a:pt x="489388" y="1041783"/>
                  <a:pt x="519595" y="1031327"/>
                </a:cubicBezTo>
                <a:cubicBezTo>
                  <a:pt x="538959" y="1024743"/>
                  <a:pt x="549028" y="1013125"/>
                  <a:pt x="567617" y="1008477"/>
                </a:cubicBezTo>
                <a:cubicBezTo>
                  <a:pt x="581946" y="1004604"/>
                  <a:pt x="628420" y="1001894"/>
                  <a:pt x="633454" y="1008477"/>
                </a:cubicBezTo>
                <a:close/>
                <a:moveTo>
                  <a:pt x="315114" y="934507"/>
                </a:moveTo>
                <a:cubicBezTo>
                  <a:pt x="308530" y="947287"/>
                  <a:pt x="317050" y="969362"/>
                  <a:pt x="310079" y="979819"/>
                </a:cubicBezTo>
                <a:cubicBezTo>
                  <a:pt x="300010" y="994922"/>
                  <a:pt x="291103" y="987951"/>
                  <a:pt x="272513" y="989888"/>
                </a:cubicBezTo>
                <a:cubicBezTo>
                  <a:pt x="233399" y="993761"/>
                  <a:pt x="186926" y="997633"/>
                  <a:pt x="149747" y="1009639"/>
                </a:cubicBezTo>
                <a:cubicBezTo>
                  <a:pt x="135418" y="1014286"/>
                  <a:pt x="123412" y="1032101"/>
                  <a:pt x="110245" y="1018934"/>
                </a:cubicBezTo>
                <a:cubicBezTo>
                  <a:pt x="98240" y="1006928"/>
                  <a:pt x="121476" y="975171"/>
                  <a:pt x="128060" y="963553"/>
                </a:cubicBezTo>
                <a:cubicBezTo>
                  <a:pt x="147036" y="931021"/>
                  <a:pt x="152458" y="902750"/>
                  <a:pt x="162140" y="867120"/>
                </a:cubicBezTo>
                <a:cubicBezTo>
                  <a:pt x="227589" y="890744"/>
                  <a:pt x="302334" y="898490"/>
                  <a:pt x="370881" y="905461"/>
                </a:cubicBezTo>
                <a:cubicBezTo>
                  <a:pt x="413094" y="909721"/>
                  <a:pt x="454533" y="899265"/>
                  <a:pt x="491711" y="899652"/>
                </a:cubicBezTo>
                <a:cubicBezTo>
                  <a:pt x="530439" y="900039"/>
                  <a:pt x="558323" y="912432"/>
                  <a:pt x="574201" y="943414"/>
                </a:cubicBezTo>
                <a:cubicBezTo>
                  <a:pt x="543219" y="948836"/>
                  <a:pt x="516110" y="952322"/>
                  <a:pt x="485902" y="955807"/>
                </a:cubicBezTo>
                <a:cubicBezTo>
                  <a:pt x="449886" y="960067"/>
                  <a:pt x="407672" y="976333"/>
                  <a:pt x="370881" y="973622"/>
                </a:cubicBezTo>
                <a:cubicBezTo>
                  <a:pt x="363523" y="973235"/>
                  <a:pt x="352679" y="983304"/>
                  <a:pt x="346483" y="979431"/>
                </a:cubicBezTo>
                <a:cubicBezTo>
                  <a:pt x="343772" y="977495"/>
                  <a:pt x="340674" y="943414"/>
                  <a:pt x="343385" y="940316"/>
                </a:cubicBezTo>
                <a:cubicBezTo>
                  <a:pt x="350743" y="932958"/>
                  <a:pt x="387147" y="938767"/>
                  <a:pt x="399152" y="938767"/>
                </a:cubicBezTo>
                <a:cubicBezTo>
                  <a:pt x="389471" y="918241"/>
                  <a:pt x="324408" y="900814"/>
                  <a:pt x="315114" y="934507"/>
                </a:cubicBezTo>
                <a:moveTo>
                  <a:pt x="54090" y="773786"/>
                </a:moveTo>
                <a:cubicBezTo>
                  <a:pt x="11490" y="765653"/>
                  <a:pt x="90881" y="702527"/>
                  <a:pt x="101338" y="691683"/>
                </a:cubicBezTo>
                <a:cubicBezTo>
                  <a:pt x="130771" y="661088"/>
                  <a:pt x="164076" y="608418"/>
                  <a:pt x="183440" y="570078"/>
                </a:cubicBezTo>
                <a:cubicBezTo>
                  <a:pt x="251601" y="634366"/>
                  <a:pt x="313952" y="687036"/>
                  <a:pt x="387534" y="735833"/>
                </a:cubicBezTo>
                <a:cubicBezTo>
                  <a:pt x="427424" y="762555"/>
                  <a:pt x="516497" y="773012"/>
                  <a:pt x="513786" y="838074"/>
                </a:cubicBezTo>
                <a:cubicBezTo>
                  <a:pt x="456856" y="823358"/>
                  <a:pt x="397991" y="820647"/>
                  <a:pt x="336414" y="809416"/>
                </a:cubicBezTo>
                <a:cubicBezTo>
                  <a:pt x="314726" y="805543"/>
                  <a:pt x="296912" y="798185"/>
                  <a:pt x="274450" y="797798"/>
                </a:cubicBezTo>
                <a:cubicBezTo>
                  <a:pt x="272126" y="797798"/>
                  <a:pt x="255473" y="800896"/>
                  <a:pt x="253924" y="800896"/>
                </a:cubicBezTo>
                <a:cubicBezTo>
                  <a:pt x="245791" y="800121"/>
                  <a:pt x="241144" y="793537"/>
                  <a:pt x="236110" y="792763"/>
                </a:cubicBezTo>
                <a:cubicBezTo>
                  <a:pt x="228364" y="791601"/>
                  <a:pt x="191186" y="792763"/>
                  <a:pt x="186926" y="786954"/>
                </a:cubicBezTo>
                <a:cubicBezTo>
                  <a:pt x="185376" y="785017"/>
                  <a:pt x="203966" y="709885"/>
                  <a:pt x="204740" y="709111"/>
                </a:cubicBezTo>
                <a:cubicBezTo>
                  <a:pt x="228751" y="688972"/>
                  <a:pt x="274063" y="727313"/>
                  <a:pt x="298074" y="735446"/>
                </a:cubicBezTo>
                <a:cubicBezTo>
                  <a:pt x="272901" y="694394"/>
                  <a:pt x="208613" y="640562"/>
                  <a:pt x="168724" y="688972"/>
                </a:cubicBezTo>
                <a:cubicBezTo>
                  <a:pt x="152071" y="709498"/>
                  <a:pt x="152458" y="743578"/>
                  <a:pt x="136580" y="762555"/>
                </a:cubicBezTo>
                <a:cubicBezTo>
                  <a:pt x="123800" y="778046"/>
                  <a:pt x="133094" y="770688"/>
                  <a:pt x="110245" y="771075"/>
                </a:cubicBezTo>
                <a:cubicBezTo>
                  <a:pt x="90881" y="771850"/>
                  <a:pt x="72679" y="759844"/>
                  <a:pt x="54090" y="773786"/>
                </a:cubicBezTo>
                <a:moveTo>
                  <a:pt x="1574533" y="635140"/>
                </a:moveTo>
                <a:cubicBezTo>
                  <a:pt x="1563302" y="628169"/>
                  <a:pt x="1547424" y="599511"/>
                  <a:pt x="1539678" y="588667"/>
                </a:cubicBezTo>
                <a:cubicBezTo>
                  <a:pt x="1530384" y="575499"/>
                  <a:pt x="1521089" y="565430"/>
                  <a:pt x="1512182" y="553812"/>
                </a:cubicBezTo>
                <a:cubicBezTo>
                  <a:pt x="1490494" y="524766"/>
                  <a:pt x="1495142" y="527864"/>
                  <a:pt x="1519540" y="505015"/>
                </a:cubicBezTo>
                <a:cubicBezTo>
                  <a:pt x="1531546" y="493784"/>
                  <a:pt x="1543164" y="481778"/>
                  <a:pt x="1550909" y="471709"/>
                </a:cubicBezTo>
                <a:cubicBezTo>
                  <a:pt x="1600868" y="406258"/>
                  <a:pt x="1610937" y="318733"/>
                  <a:pt x="1545100" y="255220"/>
                </a:cubicBezTo>
                <a:cubicBezTo>
                  <a:pt x="1525736" y="236630"/>
                  <a:pt x="1504436" y="236630"/>
                  <a:pt x="1485847" y="224237"/>
                </a:cubicBezTo>
                <a:cubicBezTo>
                  <a:pt x="1471905" y="214943"/>
                  <a:pt x="1450218" y="191319"/>
                  <a:pt x="1437825" y="178151"/>
                </a:cubicBezTo>
                <a:cubicBezTo>
                  <a:pt x="1430079" y="170018"/>
                  <a:pt x="1426981" y="158787"/>
                  <a:pt x="1418848" y="151042"/>
                </a:cubicBezTo>
                <a:cubicBezTo>
                  <a:pt x="1411490" y="144071"/>
                  <a:pt x="1399485" y="143683"/>
                  <a:pt x="1391739" y="136712"/>
                </a:cubicBezTo>
                <a:cubicBezTo>
                  <a:pt x="1373150" y="120059"/>
                  <a:pt x="1361919" y="103406"/>
                  <a:pt x="1342168" y="87915"/>
                </a:cubicBezTo>
                <a:cubicBezTo>
                  <a:pt x="1318931" y="69326"/>
                  <a:pt x="1306151" y="56158"/>
                  <a:pt x="1280204" y="44540"/>
                </a:cubicBezTo>
                <a:cubicBezTo>
                  <a:pt x="1229471" y="22078"/>
                  <a:pt x="1179512" y="42216"/>
                  <a:pt x="1129166" y="53835"/>
                </a:cubicBezTo>
                <a:cubicBezTo>
                  <a:pt x="1129166" y="55384"/>
                  <a:pt x="1129166" y="56933"/>
                  <a:pt x="1129166" y="58482"/>
                </a:cubicBezTo>
                <a:cubicBezTo>
                  <a:pt x="1172541" y="53447"/>
                  <a:pt x="1217465" y="69326"/>
                  <a:pt x="1260840" y="72811"/>
                </a:cubicBezTo>
                <a:cubicBezTo>
                  <a:pt x="1248060" y="85592"/>
                  <a:pt x="1457189" y="299369"/>
                  <a:pt x="1485072" y="317572"/>
                </a:cubicBezTo>
                <a:cubicBezTo>
                  <a:pt x="1521089" y="340808"/>
                  <a:pt x="1576857" y="372565"/>
                  <a:pt x="1514118" y="399288"/>
                </a:cubicBezTo>
                <a:cubicBezTo>
                  <a:pt x="1481974" y="412842"/>
                  <a:pt x="1469194" y="443825"/>
                  <a:pt x="1433178" y="460478"/>
                </a:cubicBezTo>
                <a:cubicBezTo>
                  <a:pt x="1425432" y="444986"/>
                  <a:pt x="1394063" y="432981"/>
                  <a:pt x="1377797" y="427559"/>
                </a:cubicBezTo>
                <a:cubicBezTo>
                  <a:pt x="1347977" y="417490"/>
                  <a:pt x="1310799" y="425622"/>
                  <a:pt x="1280204" y="427172"/>
                </a:cubicBezTo>
                <a:cubicBezTo>
                  <a:pt x="1280204" y="428721"/>
                  <a:pt x="1280204" y="430270"/>
                  <a:pt x="1280204" y="431819"/>
                </a:cubicBezTo>
                <a:cubicBezTo>
                  <a:pt x="1311573" y="432594"/>
                  <a:pt x="1365017" y="451570"/>
                  <a:pt x="1392901" y="465512"/>
                </a:cubicBezTo>
                <a:cubicBezTo>
                  <a:pt x="1387479" y="475581"/>
                  <a:pt x="1389803" y="482165"/>
                  <a:pt x="1402583" y="489523"/>
                </a:cubicBezTo>
                <a:cubicBezTo>
                  <a:pt x="1371214" y="526315"/>
                  <a:pt x="1332099" y="541419"/>
                  <a:pt x="1297244" y="572014"/>
                </a:cubicBezTo>
                <a:cubicBezTo>
                  <a:pt x="1257742" y="606094"/>
                  <a:pt x="1212043" y="636302"/>
                  <a:pt x="1172929" y="673868"/>
                </a:cubicBezTo>
                <a:cubicBezTo>
                  <a:pt x="1162472" y="683938"/>
                  <a:pt x="1112901" y="729249"/>
                  <a:pt x="1100895" y="721891"/>
                </a:cubicBezTo>
                <a:cubicBezTo>
                  <a:pt x="1088890" y="714533"/>
                  <a:pt x="1095861" y="673868"/>
                  <a:pt x="1093537" y="666897"/>
                </a:cubicBezTo>
                <a:cubicBezTo>
                  <a:pt x="1085404" y="637464"/>
                  <a:pt x="1073012" y="659926"/>
                  <a:pt x="1087728" y="635915"/>
                </a:cubicBezTo>
                <a:cubicBezTo>
                  <a:pt x="1090439" y="631268"/>
                  <a:pt x="1119485" y="621973"/>
                  <a:pt x="1122583" y="619262"/>
                </a:cubicBezTo>
                <a:cubicBezTo>
                  <a:pt x="1134588" y="608418"/>
                  <a:pt x="1147368" y="587505"/>
                  <a:pt x="1159374" y="573950"/>
                </a:cubicBezTo>
                <a:cubicBezTo>
                  <a:pt x="1174090" y="557685"/>
                  <a:pt x="1183772" y="549939"/>
                  <a:pt x="1196552" y="529800"/>
                </a:cubicBezTo>
                <a:cubicBezTo>
                  <a:pt x="1223274" y="488362"/>
                  <a:pt x="1248447" y="443825"/>
                  <a:pt x="1274395" y="403160"/>
                </a:cubicBezTo>
                <a:cubicBezTo>
                  <a:pt x="1282140" y="391155"/>
                  <a:pt x="1316608" y="347005"/>
                  <a:pt x="1285238" y="343907"/>
                </a:cubicBezTo>
                <a:cubicBezTo>
                  <a:pt x="1295308" y="310988"/>
                  <a:pt x="1273233" y="262191"/>
                  <a:pt x="1244187" y="239341"/>
                </a:cubicBezTo>
                <a:cubicBezTo>
                  <a:pt x="1241089" y="237018"/>
                  <a:pt x="1232569" y="245150"/>
                  <a:pt x="1226373" y="242440"/>
                </a:cubicBezTo>
                <a:cubicBezTo>
                  <a:pt x="1211656" y="235468"/>
                  <a:pt x="1212431" y="230047"/>
                  <a:pt x="1195778" y="224625"/>
                </a:cubicBezTo>
                <a:cubicBezTo>
                  <a:pt x="1177189" y="219203"/>
                  <a:pt x="1167507" y="240503"/>
                  <a:pt x="1168281" y="209521"/>
                </a:cubicBezTo>
                <a:cubicBezTo>
                  <a:pt x="1158599" y="214168"/>
                  <a:pt x="1148143" y="215717"/>
                  <a:pt x="1137299" y="214168"/>
                </a:cubicBezTo>
                <a:cubicBezTo>
                  <a:pt x="1137687" y="210295"/>
                  <a:pt x="1139236" y="207197"/>
                  <a:pt x="1141947" y="204486"/>
                </a:cubicBezTo>
                <a:cubicBezTo>
                  <a:pt x="1124906" y="195191"/>
                  <a:pt x="1048613" y="201388"/>
                  <a:pt x="1026151" y="207197"/>
                </a:cubicBezTo>
                <a:cubicBezTo>
                  <a:pt x="1011435" y="211070"/>
                  <a:pt x="995944" y="213781"/>
                  <a:pt x="985875" y="216879"/>
                </a:cubicBezTo>
                <a:cubicBezTo>
                  <a:pt x="970384" y="221527"/>
                  <a:pt x="952182" y="219203"/>
                  <a:pt x="933592" y="223463"/>
                </a:cubicBezTo>
                <a:cubicBezTo>
                  <a:pt x="874727" y="237405"/>
                  <a:pt x="738406" y="303242"/>
                  <a:pt x="729886" y="376825"/>
                </a:cubicBezTo>
                <a:cubicBezTo>
                  <a:pt x="772873" y="347392"/>
                  <a:pt x="805792" y="317572"/>
                  <a:pt x="850716" y="292786"/>
                </a:cubicBezTo>
                <a:cubicBezTo>
                  <a:pt x="872403" y="280780"/>
                  <a:pt x="956829" y="263740"/>
                  <a:pt x="897189" y="290849"/>
                </a:cubicBezTo>
                <a:cubicBezTo>
                  <a:pt x="881698" y="297820"/>
                  <a:pt x="719042" y="353589"/>
                  <a:pt x="743828" y="388831"/>
                </a:cubicBezTo>
                <a:cubicBezTo>
                  <a:pt x="750798" y="394640"/>
                  <a:pt x="844906" y="338872"/>
                  <a:pt x="861559" y="334612"/>
                </a:cubicBezTo>
                <a:cubicBezTo>
                  <a:pt x="908807" y="321832"/>
                  <a:pt x="946372" y="317184"/>
                  <a:pt x="990522" y="337323"/>
                </a:cubicBezTo>
                <a:cubicBezTo>
                  <a:pt x="1035833" y="357849"/>
                  <a:pt x="1093150" y="345456"/>
                  <a:pt x="1142721" y="334999"/>
                </a:cubicBezTo>
                <a:cubicBezTo>
                  <a:pt x="1163634" y="330739"/>
                  <a:pt x="1227534" y="280006"/>
                  <a:pt x="1227147" y="336161"/>
                </a:cubicBezTo>
                <a:cubicBezTo>
                  <a:pt x="1227147" y="354750"/>
                  <a:pt x="1196940" y="377600"/>
                  <a:pt x="1186870" y="391155"/>
                </a:cubicBezTo>
                <a:cubicBezTo>
                  <a:pt x="1177576" y="403935"/>
                  <a:pt x="1169056" y="424848"/>
                  <a:pt x="1158987" y="437241"/>
                </a:cubicBezTo>
                <a:cubicBezTo>
                  <a:pt x="1133814" y="467449"/>
                  <a:pt x="1094699" y="510436"/>
                  <a:pt x="1072237" y="548777"/>
                </a:cubicBezTo>
                <a:cubicBezTo>
                  <a:pt x="1066428" y="558459"/>
                  <a:pt x="1065653" y="571239"/>
                  <a:pt x="1059844" y="580534"/>
                </a:cubicBezTo>
                <a:cubicBezTo>
                  <a:pt x="1060619" y="579372"/>
                  <a:pt x="1044740" y="587892"/>
                  <a:pt x="1044353" y="588280"/>
                </a:cubicBezTo>
                <a:cubicBezTo>
                  <a:pt x="1024989" y="613840"/>
                  <a:pt x="1040868" y="615776"/>
                  <a:pt x="1020342" y="599898"/>
                </a:cubicBezTo>
                <a:cubicBezTo>
                  <a:pt x="994007" y="580147"/>
                  <a:pt x="991684" y="530188"/>
                  <a:pt x="973869" y="503466"/>
                </a:cubicBezTo>
                <a:cubicBezTo>
                  <a:pt x="975418" y="506177"/>
                  <a:pt x="937852" y="531350"/>
                  <a:pt x="933205" y="529800"/>
                </a:cubicBezTo>
                <a:cubicBezTo>
                  <a:pt x="909194" y="522829"/>
                  <a:pt x="930881" y="511598"/>
                  <a:pt x="927009" y="503078"/>
                </a:cubicBezTo>
                <a:cubicBezTo>
                  <a:pt x="915003" y="477518"/>
                  <a:pt x="923911" y="478292"/>
                  <a:pt x="883247" y="494171"/>
                </a:cubicBezTo>
                <a:cubicBezTo>
                  <a:pt x="878987" y="482940"/>
                  <a:pt x="874339" y="470934"/>
                  <a:pt x="868917" y="460478"/>
                </a:cubicBezTo>
                <a:cubicBezTo>
                  <a:pt x="866207" y="462027"/>
                  <a:pt x="860785" y="469385"/>
                  <a:pt x="859236" y="472483"/>
                </a:cubicBezTo>
                <a:cubicBezTo>
                  <a:pt x="853039" y="461252"/>
                  <a:pt x="854201" y="443825"/>
                  <a:pt x="844906" y="436466"/>
                </a:cubicBezTo>
                <a:cubicBezTo>
                  <a:pt x="840646" y="441114"/>
                  <a:pt x="835225" y="451957"/>
                  <a:pt x="832901" y="458154"/>
                </a:cubicBezTo>
                <a:cubicBezTo>
                  <a:pt x="827866" y="455443"/>
                  <a:pt x="824768" y="451570"/>
                  <a:pt x="823219" y="446148"/>
                </a:cubicBezTo>
                <a:cubicBezTo>
                  <a:pt x="812375" y="448472"/>
                  <a:pt x="810052" y="458928"/>
                  <a:pt x="808890" y="467836"/>
                </a:cubicBezTo>
                <a:cubicBezTo>
                  <a:pt x="803468" y="463576"/>
                  <a:pt x="801919" y="458154"/>
                  <a:pt x="804242" y="451183"/>
                </a:cubicBezTo>
                <a:cubicBezTo>
                  <a:pt x="803468" y="452732"/>
                  <a:pt x="801144" y="468998"/>
                  <a:pt x="798433" y="472871"/>
                </a:cubicBezTo>
                <a:cubicBezTo>
                  <a:pt x="791850" y="480229"/>
                  <a:pt x="788751" y="477905"/>
                  <a:pt x="780231" y="484876"/>
                </a:cubicBezTo>
                <a:cubicBezTo>
                  <a:pt x="767451" y="495720"/>
                  <a:pt x="775197" y="498431"/>
                  <a:pt x="756608" y="501529"/>
                </a:cubicBezTo>
                <a:cubicBezTo>
                  <a:pt x="748475" y="503078"/>
                  <a:pt x="749249" y="481003"/>
                  <a:pt x="731822" y="494558"/>
                </a:cubicBezTo>
                <a:cubicBezTo>
                  <a:pt x="712845" y="508887"/>
                  <a:pt x="750024" y="525540"/>
                  <a:pt x="737244" y="539870"/>
                </a:cubicBezTo>
                <a:cubicBezTo>
                  <a:pt x="719429" y="560396"/>
                  <a:pt x="679540" y="522442"/>
                  <a:pt x="672569" y="508887"/>
                </a:cubicBezTo>
                <a:cubicBezTo>
                  <a:pt x="665598" y="518182"/>
                  <a:pt x="663661" y="533673"/>
                  <a:pt x="660563" y="544904"/>
                </a:cubicBezTo>
                <a:cubicBezTo>
                  <a:pt x="643911" y="542968"/>
                  <a:pt x="618738" y="499205"/>
                  <a:pt x="610605" y="487974"/>
                </a:cubicBezTo>
                <a:cubicBezTo>
                  <a:pt x="585819" y="452345"/>
                  <a:pt x="561034" y="418264"/>
                  <a:pt x="535861" y="382247"/>
                </a:cubicBezTo>
                <a:cubicBezTo>
                  <a:pt x="515335" y="352427"/>
                  <a:pt x="418904" y="265676"/>
                  <a:pt x="464989" y="236243"/>
                </a:cubicBezTo>
                <a:cubicBezTo>
                  <a:pt x="491711" y="219203"/>
                  <a:pt x="537797" y="232370"/>
                  <a:pt x="568779" y="218041"/>
                </a:cubicBezTo>
                <a:cubicBezTo>
                  <a:pt x="600536" y="203324"/>
                  <a:pt x="649720" y="190931"/>
                  <a:pt x="672182" y="164596"/>
                </a:cubicBezTo>
                <a:cubicBezTo>
                  <a:pt x="686898" y="147556"/>
                  <a:pt x="689996" y="125869"/>
                  <a:pt x="707811" y="110377"/>
                </a:cubicBezTo>
                <a:cubicBezTo>
                  <a:pt x="725626" y="95274"/>
                  <a:pt x="755058" y="85592"/>
                  <a:pt x="777133" y="78233"/>
                </a:cubicBezTo>
                <a:cubicBezTo>
                  <a:pt x="799982" y="70488"/>
                  <a:pt x="827866" y="62355"/>
                  <a:pt x="851490" y="60031"/>
                </a:cubicBezTo>
                <a:cubicBezTo>
                  <a:pt x="873565" y="58095"/>
                  <a:pt x="896801" y="65066"/>
                  <a:pt x="918489" y="57707"/>
                </a:cubicBezTo>
                <a:cubicBezTo>
                  <a:pt x="918489" y="55384"/>
                  <a:pt x="918489" y="53060"/>
                  <a:pt x="918489" y="50349"/>
                </a:cubicBezTo>
                <a:cubicBezTo>
                  <a:pt x="847230" y="34471"/>
                  <a:pt x="804630" y="39118"/>
                  <a:pt x="741117" y="57707"/>
                </a:cubicBezTo>
                <a:cubicBezTo>
                  <a:pt x="739955" y="58095"/>
                  <a:pt x="704325" y="67002"/>
                  <a:pt x="705100" y="58869"/>
                </a:cubicBezTo>
                <a:cubicBezTo>
                  <a:pt x="706262" y="47251"/>
                  <a:pt x="753122" y="39118"/>
                  <a:pt x="765902" y="37182"/>
                </a:cubicBezTo>
                <a:cubicBezTo>
                  <a:pt x="810439" y="29436"/>
                  <a:pt x="873177" y="24789"/>
                  <a:pt x="915778" y="38731"/>
                </a:cubicBezTo>
                <a:cubicBezTo>
                  <a:pt x="899899" y="-22459"/>
                  <a:pt x="721366" y="3101"/>
                  <a:pt x="685349" y="19754"/>
                </a:cubicBezTo>
                <a:cubicBezTo>
                  <a:pt x="680314" y="22078"/>
                  <a:pt x="672569" y="17818"/>
                  <a:pt x="667534" y="19754"/>
                </a:cubicBezTo>
                <a:cubicBezTo>
                  <a:pt x="661725" y="21691"/>
                  <a:pt x="659402" y="32922"/>
                  <a:pt x="654754" y="34083"/>
                </a:cubicBezTo>
                <a:cubicBezTo>
                  <a:pt x="647396" y="36407"/>
                  <a:pt x="635390" y="28662"/>
                  <a:pt x="628420" y="31760"/>
                </a:cubicBezTo>
                <a:cubicBezTo>
                  <a:pt x="621061" y="34858"/>
                  <a:pt x="618738" y="47638"/>
                  <a:pt x="611767" y="50736"/>
                </a:cubicBezTo>
                <a:cubicBezTo>
                  <a:pt x="601310" y="55384"/>
                  <a:pt x="528502" y="84042"/>
                  <a:pt x="523081" y="79395"/>
                </a:cubicBezTo>
                <a:cubicBezTo>
                  <a:pt x="518821" y="91788"/>
                  <a:pt x="512237" y="95661"/>
                  <a:pt x="502942" y="104181"/>
                </a:cubicBezTo>
                <a:cubicBezTo>
                  <a:pt x="500619" y="106505"/>
                  <a:pt x="487451" y="114250"/>
                  <a:pt x="485902" y="115412"/>
                </a:cubicBezTo>
                <a:cubicBezTo>
                  <a:pt x="476608" y="122383"/>
                  <a:pt x="483191" y="130903"/>
                  <a:pt x="463440" y="131678"/>
                </a:cubicBezTo>
                <a:cubicBezTo>
                  <a:pt x="474284" y="163047"/>
                  <a:pt x="450273" y="162273"/>
                  <a:pt x="425100" y="160336"/>
                </a:cubicBezTo>
                <a:cubicBezTo>
                  <a:pt x="422389" y="183960"/>
                  <a:pt x="395667" y="208746"/>
                  <a:pt x="390245" y="225012"/>
                </a:cubicBezTo>
                <a:cubicBezTo>
                  <a:pt x="391020" y="222688"/>
                  <a:pt x="387921" y="242827"/>
                  <a:pt x="387147" y="247087"/>
                </a:cubicBezTo>
                <a:cubicBezTo>
                  <a:pt x="386372" y="251734"/>
                  <a:pt x="380176" y="273809"/>
                  <a:pt x="380563" y="269549"/>
                </a:cubicBezTo>
                <a:cubicBezTo>
                  <a:pt x="378240" y="302468"/>
                  <a:pt x="422002" y="364820"/>
                  <a:pt x="444076" y="399675"/>
                </a:cubicBezTo>
                <a:cubicBezTo>
                  <a:pt x="481255" y="458154"/>
                  <a:pt x="523081" y="509275"/>
                  <a:pt x="573426" y="550326"/>
                </a:cubicBezTo>
                <a:cubicBezTo>
                  <a:pt x="590079" y="564268"/>
                  <a:pt x="644298" y="622747"/>
                  <a:pt x="568779" y="615002"/>
                </a:cubicBezTo>
                <a:cubicBezTo>
                  <a:pt x="568779" y="653343"/>
                  <a:pt x="526953" y="678128"/>
                  <a:pt x="523468" y="713371"/>
                </a:cubicBezTo>
                <a:cubicBezTo>
                  <a:pt x="503717" y="693620"/>
                  <a:pt x="488226" y="693620"/>
                  <a:pt x="468475" y="678903"/>
                </a:cubicBezTo>
                <a:cubicBezTo>
                  <a:pt x="458018" y="671545"/>
                  <a:pt x="453758" y="653343"/>
                  <a:pt x="444464" y="643661"/>
                </a:cubicBezTo>
                <a:cubicBezTo>
                  <a:pt x="417354" y="615389"/>
                  <a:pt x="376303" y="598736"/>
                  <a:pt x="345708" y="573563"/>
                </a:cubicBezTo>
                <a:cubicBezTo>
                  <a:pt x="331767" y="561945"/>
                  <a:pt x="309692" y="549939"/>
                  <a:pt x="298461" y="539482"/>
                </a:cubicBezTo>
                <a:cubicBezTo>
                  <a:pt x="294201" y="535610"/>
                  <a:pt x="285294" y="522055"/>
                  <a:pt x="281421" y="518957"/>
                </a:cubicBezTo>
                <a:cubicBezTo>
                  <a:pt x="267479" y="508113"/>
                  <a:pt x="251988" y="498431"/>
                  <a:pt x="238433" y="487974"/>
                </a:cubicBezTo>
                <a:cubicBezTo>
                  <a:pt x="258571" y="477905"/>
                  <a:pt x="250051" y="470160"/>
                  <a:pt x="267092" y="458928"/>
                </a:cubicBezTo>
                <a:cubicBezTo>
                  <a:pt x="288004" y="444986"/>
                  <a:pt x="337576" y="429883"/>
                  <a:pt x="363136" y="430270"/>
                </a:cubicBezTo>
                <a:cubicBezTo>
                  <a:pt x="363136" y="428721"/>
                  <a:pt x="363136" y="427172"/>
                  <a:pt x="363136" y="425622"/>
                </a:cubicBezTo>
                <a:cubicBezTo>
                  <a:pt x="322859" y="424461"/>
                  <a:pt x="288004" y="419039"/>
                  <a:pt x="249277" y="432206"/>
                </a:cubicBezTo>
                <a:cubicBezTo>
                  <a:pt x="210549" y="445374"/>
                  <a:pt x="216746" y="463963"/>
                  <a:pt x="181116" y="435692"/>
                </a:cubicBezTo>
                <a:cubicBezTo>
                  <a:pt x="172984" y="429108"/>
                  <a:pt x="161753" y="412842"/>
                  <a:pt x="154782" y="408969"/>
                </a:cubicBezTo>
                <a:cubicBezTo>
                  <a:pt x="141614" y="401611"/>
                  <a:pt x="123800" y="404322"/>
                  <a:pt x="111794" y="394640"/>
                </a:cubicBezTo>
                <a:cubicBezTo>
                  <a:pt x="89332" y="376438"/>
                  <a:pt x="93979" y="364045"/>
                  <a:pt x="116441" y="343907"/>
                </a:cubicBezTo>
                <a:cubicBezTo>
                  <a:pt x="138516" y="323768"/>
                  <a:pt x="168336" y="314861"/>
                  <a:pt x="190024" y="294335"/>
                </a:cubicBezTo>
                <a:cubicBezTo>
                  <a:pt x="217133" y="268774"/>
                  <a:pt x="237659" y="235856"/>
                  <a:pt x="263993" y="208746"/>
                </a:cubicBezTo>
                <a:cubicBezTo>
                  <a:pt x="286843" y="185510"/>
                  <a:pt x="392956" y="95661"/>
                  <a:pt x="380176" y="71262"/>
                </a:cubicBezTo>
                <a:cubicBezTo>
                  <a:pt x="419291" y="63904"/>
                  <a:pt x="471960" y="49962"/>
                  <a:pt x="511850" y="56933"/>
                </a:cubicBezTo>
                <a:cubicBezTo>
                  <a:pt x="503329" y="41442"/>
                  <a:pt x="442527" y="29436"/>
                  <a:pt x="422389" y="29823"/>
                </a:cubicBezTo>
                <a:cubicBezTo>
                  <a:pt x="388696" y="30598"/>
                  <a:pt x="345321" y="46864"/>
                  <a:pt x="322472" y="63904"/>
                </a:cubicBezTo>
                <a:cubicBezTo>
                  <a:pt x="293426" y="85979"/>
                  <a:pt x="276773" y="108441"/>
                  <a:pt x="251601" y="132065"/>
                </a:cubicBezTo>
                <a:cubicBezTo>
                  <a:pt x="238046" y="144845"/>
                  <a:pt x="223717" y="149493"/>
                  <a:pt x="210162" y="162273"/>
                </a:cubicBezTo>
                <a:cubicBezTo>
                  <a:pt x="194671" y="176989"/>
                  <a:pt x="181891" y="197128"/>
                  <a:pt x="163689" y="210683"/>
                </a:cubicBezTo>
                <a:cubicBezTo>
                  <a:pt x="105210" y="254832"/>
                  <a:pt x="41310" y="288138"/>
                  <a:pt x="49443" y="376825"/>
                </a:cubicBezTo>
                <a:cubicBezTo>
                  <a:pt x="55252" y="437628"/>
                  <a:pt x="102887" y="481778"/>
                  <a:pt x="147811" y="526315"/>
                </a:cubicBezTo>
                <a:cubicBezTo>
                  <a:pt x="140453" y="542968"/>
                  <a:pt x="118378" y="565430"/>
                  <a:pt x="107147" y="581309"/>
                </a:cubicBezTo>
                <a:cubicBezTo>
                  <a:pt x="89719" y="606094"/>
                  <a:pt x="69194" y="620424"/>
                  <a:pt x="49056" y="639013"/>
                </a:cubicBezTo>
                <a:cubicBezTo>
                  <a:pt x="27755" y="658377"/>
                  <a:pt x="9553" y="677354"/>
                  <a:pt x="2970" y="706012"/>
                </a:cubicBezTo>
                <a:cubicBezTo>
                  <a:pt x="-1290" y="724215"/>
                  <a:pt x="-5163" y="798185"/>
                  <a:pt x="23108" y="789665"/>
                </a:cubicBezTo>
                <a:cubicBezTo>
                  <a:pt x="21172" y="795087"/>
                  <a:pt x="17299" y="797798"/>
                  <a:pt x="11103" y="797023"/>
                </a:cubicBezTo>
                <a:cubicBezTo>
                  <a:pt x="28143" y="847369"/>
                  <a:pt x="125349" y="817936"/>
                  <a:pt x="98627" y="876415"/>
                </a:cubicBezTo>
                <a:cubicBezTo>
                  <a:pt x="87009" y="901976"/>
                  <a:pt x="65708" y="915530"/>
                  <a:pt x="57576" y="946513"/>
                </a:cubicBezTo>
                <a:cubicBezTo>
                  <a:pt x="45570" y="992212"/>
                  <a:pt x="77327" y="1011188"/>
                  <a:pt x="82749" y="1053402"/>
                </a:cubicBezTo>
                <a:cubicBezTo>
                  <a:pt x="60674" y="1056113"/>
                  <a:pt x="102887" y="1047980"/>
                  <a:pt x="101725" y="1048754"/>
                </a:cubicBezTo>
                <a:cubicBezTo>
                  <a:pt x="83136" y="1087095"/>
                  <a:pt x="178406" y="1078188"/>
                  <a:pt x="204353" y="1075477"/>
                </a:cubicBezTo>
                <a:cubicBezTo>
                  <a:pt x="238820" y="1071604"/>
                  <a:pt x="269415" y="1073540"/>
                  <a:pt x="307755" y="1072766"/>
                </a:cubicBezTo>
                <a:cubicBezTo>
                  <a:pt x="307755" y="1121563"/>
                  <a:pt x="281808" y="1151383"/>
                  <a:pt x="320536" y="1193209"/>
                </a:cubicBezTo>
                <a:cubicBezTo>
                  <a:pt x="344934" y="1219544"/>
                  <a:pt x="368170" y="1219932"/>
                  <a:pt x="404187" y="1203666"/>
                </a:cubicBezTo>
                <a:cubicBezTo>
                  <a:pt x="466151" y="1175782"/>
                  <a:pt x="535086" y="1148672"/>
                  <a:pt x="589692" y="1105297"/>
                </a:cubicBezTo>
                <a:cubicBezTo>
                  <a:pt x="614090" y="1085933"/>
                  <a:pt x="638101" y="1044107"/>
                  <a:pt x="671794" y="1039460"/>
                </a:cubicBezTo>
                <a:cubicBezTo>
                  <a:pt x="689996" y="1036749"/>
                  <a:pt x="709360" y="1051078"/>
                  <a:pt x="726787" y="1053789"/>
                </a:cubicBezTo>
                <a:cubicBezTo>
                  <a:pt x="786428" y="1063084"/>
                  <a:pt x="860010" y="1061534"/>
                  <a:pt x="918101" y="1051465"/>
                </a:cubicBezTo>
                <a:cubicBezTo>
                  <a:pt x="952956" y="1045656"/>
                  <a:pt x="972707" y="1031327"/>
                  <a:pt x="1004464" y="1056113"/>
                </a:cubicBezTo>
                <a:cubicBezTo>
                  <a:pt x="1037382" y="1081673"/>
                  <a:pt x="1055971" y="1109944"/>
                  <a:pt x="1094312" y="1131245"/>
                </a:cubicBezTo>
                <a:cubicBezTo>
                  <a:pt x="1128392" y="1150221"/>
                  <a:pt x="1162085" y="1170747"/>
                  <a:pt x="1197327" y="1185076"/>
                </a:cubicBezTo>
                <a:cubicBezTo>
                  <a:pt x="1220563" y="1194371"/>
                  <a:pt x="1249222" y="1217995"/>
                  <a:pt x="1275169" y="1217995"/>
                </a:cubicBezTo>
                <a:cubicBezTo>
                  <a:pt x="1311573" y="1217995"/>
                  <a:pt x="1337133" y="1177718"/>
                  <a:pt x="1341781" y="1147898"/>
                </a:cubicBezTo>
                <a:cubicBezTo>
                  <a:pt x="1345653" y="1123886"/>
                  <a:pt x="1322030" y="1097939"/>
                  <a:pt x="1334810" y="1077413"/>
                </a:cubicBezTo>
                <a:cubicBezTo>
                  <a:pt x="1346041" y="1059211"/>
                  <a:pt x="1423496" y="1075864"/>
                  <a:pt x="1445958" y="1076638"/>
                </a:cubicBezTo>
                <a:cubicBezTo>
                  <a:pt x="1478489" y="1077800"/>
                  <a:pt x="1519153" y="1075864"/>
                  <a:pt x="1547811" y="1060373"/>
                </a:cubicBezTo>
                <a:cubicBezTo>
                  <a:pt x="1538129" y="1051078"/>
                  <a:pt x="1546262" y="1058049"/>
                  <a:pt x="1543164" y="1050691"/>
                </a:cubicBezTo>
                <a:cubicBezTo>
                  <a:pt x="1568724" y="1060373"/>
                  <a:pt x="1584990" y="983304"/>
                  <a:pt x="1584215" y="966651"/>
                </a:cubicBezTo>
                <a:cubicBezTo>
                  <a:pt x="1582279" y="922501"/>
                  <a:pt x="1545487" y="888421"/>
                  <a:pt x="1533482" y="846982"/>
                </a:cubicBezTo>
                <a:cubicBezTo>
                  <a:pt x="1572597" y="833040"/>
                  <a:pt x="1593897" y="827231"/>
                  <a:pt x="1629139" y="801670"/>
                </a:cubicBezTo>
                <a:cubicBezTo>
                  <a:pt x="1626041" y="795474"/>
                  <a:pt x="1622943" y="795474"/>
                  <a:pt x="1617133" y="794312"/>
                </a:cubicBezTo>
                <a:cubicBezTo>
                  <a:pt x="1622555" y="791214"/>
                  <a:pt x="1627977" y="788890"/>
                  <a:pt x="1633786" y="786954"/>
                </a:cubicBezTo>
                <a:cubicBezTo>
                  <a:pt x="1635335" y="779208"/>
                  <a:pt x="1636110" y="771075"/>
                  <a:pt x="1636110" y="762942"/>
                </a:cubicBezTo>
                <a:cubicBezTo>
                  <a:pt x="1640757" y="746289"/>
                  <a:pt x="1643081" y="726926"/>
                  <a:pt x="1639983" y="709885"/>
                </a:cubicBezTo>
                <a:cubicBezTo>
                  <a:pt x="1633399" y="675417"/>
                  <a:pt x="1603966" y="653343"/>
                  <a:pt x="1574533" y="635140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Fish - Glacier Bay National Park &amp; Preserve (U.S. National Park Service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77" y="4799471"/>
            <a:ext cx="1514536" cy="8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ellowfin Sole | NOAA Fisheri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95" y="3600032"/>
            <a:ext cx="1335588" cy="89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109;p1"/>
          <p:cNvSpPr>
            <a:spLocks noChangeAspect="1"/>
          </p:cNvSpPr>
          <p:nvPr/>
        </p:nvSpPr>
        <p:spPr>
          <a:xfrm>
            <a:off x="6288418" y="6141350"/>
            <a:ext cx="327760" cy="329187"/>
          </a:xfrm>
          <a:custGeom>
            <a:avLst/>
            <a:gdLst/>
            <a:ahLst/>
            <a:cxnLst/>
            <a:rect l="l" t="t" r="r" b="b"/>
            <a:pathLst>
              <a:path w="1304972" h="1310661" extrusionOk="0">
                <a:moveTo>
                  <a:pt x="390580" y="1172986"/>
                </a:moveTo>
                <a:cubicBezTo>
                  <a:pt x="390580" y="1172986"/>
                  <a:pt x="448895" y="1167553"/>
                  <a:pt x="470266" y="1112498"/>
                </a:cubicBezTo>
                <a:cubicBezTo>
                  <a:pt x="491636" y="1057442"/>
                  <a:pt x="657888" y="365991"/>
                  <a:pt x="661510" y="328322"/>
                </a:cubicBezTo>
                <a:cubicBezTo>
                  <a:pt x="665132" y="290652"/>
                  <a:pt x="652093" y="276526"/>
                  <a:pt x="673825" y="270369"/>
                </a:cubicBezTo>
                <a:cubicBezTo>
                  <a:pt x="701715" y="262400"/>
                  <a:pt x="721999" y="245014"/>
                  <a:pt x="770897" y="272180"/>
                </a:cubicBezTo>
                <a:cubicBezTo>
                  <a:pt x="819794" y="299345"/>
                  <a:pt x="944031" y="391708"/>
                  <a:pt x="1013212" y="422133"/>
                </a:cubicBezTo>
                <a:cubicBezTo>
                  <a:pt x="1066095" y="445314"/>
                  <a:pt x="1193591" y="509062"/>
                  <a:pt x="1259513" y="538763"/>
                </a:cubicBezTo>
                <a:cubicBezTo>
                  <a:pt x="1280158" y="548181"/>
                  <a:pt x="1293922" y="553614"/>
                  <a:pt x="1298268" y="552527"/>
                </a:cubicBezTo>
                <a:cubicBezTo>
                  <a:pt x="1315654" y="547094"/>
                  <a:pt x="1297906" y="537677"/>
                  <a:pt x="1260237" y="522464"/>
                </a:cubicBezTo>
                <a:cubicBezTo>
                  <a:pt x="1222567" y="507251"/>
                  <a:pt x="965401" y="385912"/>
                  <a:pt x="874850" y="314196"/>
                </a:cubicBezTo>
                <a:cubicBezTo>
                  <a:pt x="848771" y="293550"/>
                  <a:pt x="784660" y="246101"/>
                  <a:pt x="758581" y="231250"/>
                </a:cubicBezTo>
                <a:cubicBezTo>
                  <a:pt x="732503" y="216400"/>
                  <a:pt x="682880" y="242841"/>
                  <a:pt x="655715" y="247912"/>
                </a:cubicBezTo>
                <a:cubicBezTo>
                  <a:pt x="629274" y="224731"/>
                  <a:pt x="590156" y="221833"/>
                  <a:pt x="590156" y="221833"/>
                </a:cubicBezTo>
                <a:cubicBezTo>
                  <a:pt x="590156" y="221833"/>
                  <a:pt x="570234" y="198652"/>
                  <a:pt x="544518" y="176920"/>
                </a:cubicBezTo>
                <a:cubicBezTo>
                  <a:pt x="532203" y="166053"/>
                  <a:pt x="457951" y="124762"/>
                  <a:pt x="411588" y="117880"/>
                </a:cubicBezTo>
                <a:cubicBezTo>
                  <a:pt x="365226" y="111360"/>
                  <a:pt x="260910" y="86006"/>
                  <a:pt x="205855" y="76588"/>
                </a:cubicBezTo>
                <a:cubicBezTo>
                  <a:pt x="150800" y="66809"/>
                  <a:pt x="47933" y="33848"/>
                  <a:pt x="25114" y="10305"/>
                </a:cubicBezTo>
                <a:cubicBezTo>
                  <a:pt x="2295" y="-13239"/>
                  <a:pt x="-14004" y="8856"/>
                  <a:pt x="17508" y="24069"/>
                </a:cubicBezTo>
                <a:cubicBezTo>
                  <a:pt x="49382" y="39281"/>
                  <a:pt x="144642" y="84557"/>
                  <a:pt x="257288" y="112809"/>
                </a:cubicBezTo>
                <a:cubicBezTo>
                  <a:pt x="370297" y="141061"/>
                  <a:pt x="447084" y="154825"/>
                  <a:pt x="497431" y="183801"/>
                </a:cubicBezTo>
                <a:cubicBezTo>
                  <a:pt x="549951" y="213865"/>
                  <a:pt x="560455" y="231613"/>
                  <a:pt x="566250" y="243203"/>
                </a:cubicBezTo>
                <a:cubicBezTo>
                  <a:pt x="571683" y="254794"/>
                  <a:pt x="540171" y="245739"/>
                  <a:pt x="485116" y="396054"/>
                </a:cubicBezTo>
                <a:cubicBezTo>
                  <a:pt x="430061" y="546370"/>
                  <a:pt x="289163" y="956387"/>
                  <a:pt x="293509" y="1037883"/>
                </a:cubicBezTo>
                <a:cubicBezTo>
                  <a:pt x="297855" y="1119380"/>
                  <a:pt x="338423" y="1158860"/>
                  <a:pt x="338423" y="1158860"/>
                </a:cubicBezTo>
                <a:cubicBezTo>
                  <a:pt x="338423" y="1158860"/>
                  <a:pt x="347840" y="1178419"/>
                  <a:pt x="338060" y="1205223"/>
                </a:cubicBezTo>
                <a:cubicBezTo>
                  <a:pt x="327194" y="1235286"/>
                  <a:pt x="317415" y="1260640"/>
                  <a:pt x="312344" y="1274766"/>
                </a:cubicBezTo>
                <a:cubicBezTo>
                  <a:pt x="307273" y="1288892"/>
                  <a:pt x="329005" y="1293239"/>
                  <a:pt x="333714" y="1279113"/>
                </a:cubicBezTo>
                <a:cubicBezTo>
                  <a:pt x="338785" y="1264986"/>
                  <a:pt x="353273" y="1246514"/>
                  <a:pt x="353273" y="1246514"/>
                </a:cubicBezTo>
                <a:cubicBezTo>
                  <a:pt x="353273" y="1246514"/>
                  <a:pt x="356533" y="1281286"/>
                  <a:pt x="353997" y="1292876"/>
                </a:cubicBezTo>
                <a:cubicBezTo>
                  <a:pt x="351462" y="1304467"/>
                  <a:pt x="382612" y="1320042"/>
                  <a:pt x="380438" y="1303380"/>
                </a:cubicBezTo>
                <a:cubicBezTo>
                  <a:pt x="378265" y="1286719"/>
                  <a:pt x="378627" y="1267884"/>
                  <a:pt x="376816" y="1242168"/>
                </a:cubicBezTo>
                <a:cubicBezTo>
                  <a:pt x="375730" y="1215002"/>
                  <a:pt x="390580" y="1172986"/>
                  <a:pt x="390580" y="1172986"/>
                </a:cubicBezTo>
                <a:close/>
              </a:path>
            </a:pathLst>
          </a:custGeom>
          <a:solidFill>
            <a:srgbClr val="FFB4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110;p1"/>
          <p:cNvGrpSpPr>
            <a:grpSpLocks noChangeAspect="1"/>
          </p:cNvGrpSpPr>
          <p:nvPr/>
        </p:nvGrpSpPr>
        <p:grpSpPr>
          <a:xfrm>
            <a:off x="6106486" y="6542600"/>
            <a:ext cx="380477" cy="317027"/>
            <a:chOff x="2339788" y="3945747"/>
            <a:chExt cx="1148225" cy="956747"/>
          </a:xfrm>
        </p:grpSpPr>
        <p:sp>
          <p:nvSpPr>
            <p:cNvPr id="49" name="Google Shape;111;p1"/>
            <p:cNvSpPr/>
            <p:nvPr/>
          </p:nvSpPr>
          <p:spPr>
            <a:xfrm>
              <a:off x="3273570" y="4077522"/>
              <a:ext cx="13572" cy="13726"/>
            </a:xfrm>
            <a:custGeom>
              <a:avLst/>
              <a:gdLst/>
              <a:ahLst/>
              <a:cxnLst/>
              <a:rect l="l" t="t" r="r" b="b"/>
              <a:pathLst>
                <a:path w="13572" h="13726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6A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2;p1"/>
            <p:cNvSpPr/>
            <p:nvPr/>
          </p:nvSpPr>
          <p:spPr>
            <a:xfrm>
              <a:off x="2795217" y="4054187"/>
              <a:ext cx="692796" cy="848307"/>
            </a:xfrm>
            <a:custGeom>
              <a:avLst/>
              <a:gdLst/>
              <a:ahLst/>
              <a:cxnLst/>
              <a:rect l="l" t="t" r="r" b="b"/>
              <a:pathLst>
                <a:path w="692796" h="848307" extrusionOk="0">
                  <a:moveTo>
                    <a:pt x="67108" y="569656"/>
                  </a:moveTo>
                  <a:cubicBezTo>
                    <a:pt x="67108" y="569656"/>
                    <a:pt x="57607" y="521613"/>
                    <a:pt x="69823" y="506513"/>
                  </a:cubicBezTo>
                  <a:cubicBezTo>
                    <a:pt x="86109" y="487296"/>
                    <a:pt x="125469" y="457098"/>
                    <a:pt x="141756" y="444744"/>
                  </a:cubicBezTo>
                  <a:cubicBezTo>
                    <a:pt x="159400" y="432390"/>
                    <a:pt x="228620" y="384346"/>
                    <a:pt x="259836" y="374738"/>
                  </a:cubicBezTo>
                  <a:cubicBezTo>
                    <a:pt x="289696" y="365129"/>
                    <a:pt x="349414" y="337676"/>
                    <a:pt x="392846" y="329440"/>
                  </a:cubicBezTo>
                  <a:cubicBezTo>
                    <a:pt x="436278" y="321204"/>
                    <a:pt x="493282" y="326694"/>
                    <a:pt x="513641" y="333558"/>
                  </a:cubicBezTo>
                  <a:cubicBezTo>
                    <a:pt x="533999" y="341794"/>
                    <a:pt x="563858" y="358266"/>
                    <a:pt x="567930" y="354148"/>
                  </a:cubicBezTo>
                  <a:cubicBezTo>
                    <a:pt x="573359" y="350030"/>
                    <a:pt x="580145" y="314340"/>
                    <a:pt x="573359" y="285514"/>
                  </a:cubicBezTo>
                  <a:cubicBezTo>
                    <a:pt x="566573" y="256688"/>
                    <a:pt x="539428" y="190800"/>
                    <a:pt x="524498" y="152366"/>
                  </a:cubicBezTo>
                  <a:cubicBezTo>
                    <a:pt x="491925" y="68633"/>
                    <a:pt x="482424" y="0"/>
                    <a:pt x="482424" y="0"/>
                  </a:cubicBezTo>
                  <a:cubicBezTo>
                    <a:pt x="482424" y="0"/>
                    <a:pt x="504140" y="63143"/>
                    <a:pt x="512283" y="85105"/>
                  </a:cubicBezTo>
                  <a:cubicBezTo>
                    <a:pt x="521784" y="111186"/>
                    <a:pt x="550286" y="167465"/>
                    <a:pt x="563858" y="200409"/>
                  </a:cubicBezTo>
                  <a:cubicBezTo>
                    <a:pt x="577431" y="233353"/>
                    <a:pt x="596432" y="278651"/>
                    <a:pt x="596432" y="308850"/>
                  </a:cubicBezTo>
                  <a:cubicBezTo>
                    <a:pt x="596432" y="337676"/>
                    <a:pt x="588289" y="361011"/>
                    <a:pt x="588289" y="361011"/>
                  </a:cubicBezTo>
                  <a:cubicBezTo>
                    <a:pt x="588289" y="361011"/>
                    <a:pt x="589646" y="361011"/>
                    <a:pt x="595075" y="376110"/>
                  </a:cubicBezTo>
                  <a:cubicBezTo>
                    <a:pt x="600504" y="391210"/>
                    <a:pt x="599147" y="402191"/>
                    <a:pt x="599147" y="402191"/>
                  </a:cubicBezTo>
                  <a:cubicBezTo>
                    <a:pt x="599147" y="402191"/>
                    <a:pt x="611362" y="411800"/>
                    <a:pt x="624934" y="422781"/>
                  </a:cubicBezTo>
                  <a:cubicBezTo>
                    <a:pt x="638507" y="433762"/>
                    <a:pt x="643936" y="443371"/>
                    <a:pt x="645293" y="459843"/>
                  </a:cubicBezTo>
                  <a:cubicBezTo>
                    <a:pt x="646650" y="476315"/>
                    <a:pt x="643936" y="558675"/>
                    <a:pt x="649365" y="603973"/>
                  </a:cubicBezTo>
                  <a:cubicBezTo>
                    <a:pt x="654794" y="649271"/>
                    <a:pt x="692796" y="848307"/>
                    <a:pt x="692796" y="848307"/>
                  </a:cubicBezTo>
                  <a:cubicBezTo>
                    <a:pt x="692796" y="848307"/>
                    <a:pt x="668366" y="782419"/>
                    <a:pt x="658865" y="745357"/>
                  </a:cubicBezTo>
                  <a:cubicBezTo>
                    <a:pt x="648008" y="706923"/>
                    <a:pt x="637150" y="649271"/>
                    <a:pt x="634435" y="606718"/>
                  </a:cubicBezTo>
                  <a:cubicBezTo>
                    <a:pt x="631721" y="564165"/>
                    <a:pt x="630363" y="472197"/>
                    <a:pt x="623577" y="450234"/>
                  </a:cubicBezTo>
                  <a:cubicBezTo>
                    <a:pt x="615434" y="428272"/>
                    <a:pt x="592361" y="417290"/>
                    <a:pt x="585574" y="418663"/>
                  </a:cubicBezTo>
                  <a:cubicBezTo>
                    <a:pt x="578788" y="420036"/>
                    <a:pt x="539428" y="458470"/>
                    <a:pt x="506854" y="487296"/>
                  </a:cubicBezTo>
                  <a:cubicBezTo>
                    <a:pt x="472923" y="514750"/>
                    <a:pt x="394203" y="564165"/>
                    <a:pt x="342628" y="584755"/>
                  </a:cubicBezTo>
                  <a:cubicBezTo>
                    <a:pt x="289696" y="603973"/>
                    <a:pt x="228620" y="625935"/>
                    <a:pt x="183831" y="627308"/>
                  </a:cubicBezTo>
                  <a:cubicBezTo>
                    <a:pt x="140399" y="628681"/>
                    <a:pt x="87467" y="605345"/>
                    <a:pt x="80680" y="606718"/>
                  </a:cubicBezTo>
                  <a:cubicBezTo>
                    <a:pt x="73894" y="606718"/>
                    <a:pt x="49464" y="613581"/>
                    <a:pt x="39963" y="624563"/>
                  </a:cubicBezTo>
                  <a:cubicBezTo>
                    <a:pt x="30463" y="636917"/>
                    <a:pt x="10104" y="654761"/>
                    <a:pt x="10104" y="654761"/>
                  </a:cubicBezTo>
                  <a:lnTo>
                    <a:pt x="6032" y="631426"/>
                  </a:lnTo>
                  <a:lnTo>
                    <a:pt x="29105" y="608091"/>
                  </a:lnTo>
                  <a:cubicBezTo>
                    <a:pt x="29105" y="608091"/>
                    <a:pt x="3318" y="617699"/>
                    <a:pt x="603" y="610836"/>
                  </a:cubicBezTo>
                  <a:cubicBezTo>
                    <a:pt x="-754" y="603973"/>
                    <a:pt x="603" y="594364"/>
                    <a:pt x="603" y="594364"/>
                  </a:cubicBezTo>
                  <a:cubicBezTo>
                    <a:pt x="603" y="594364"/>
                    <a:pt x="57607" y="586128"/>
                    <a:pt x="60322" y="582010"/>
                  </a:cubicBezTo>
                  <a:cubicBezTo>
                    <a:pt x="64394" y="575147"/>
                    <a:pt x="67108" y="569656"/>
                    <a:pt x="67108" y="569656"/>
                  </a:cubicBezTo>
                </a:path>
              </a:pathLst>
            </a:custGeom>
            <a:solidFill>
              <a:srgbClr val="E36A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3;p1"/>
            <p:cNvSpPr/>
            <p:nvPr/>
          </p:nvSpPr>
          <p:spPr>
            <a:xfrm>
              <a:off x="2339788" y="3945747"/>
              <a:ext cx="690081" cy="849679"/>
            </a:xfrm>
            <a:custGeom>
              <a:avLst/>
              <a:gdLst/>
              <a:ahLst/>
              <a:cxnLst/>
              <a:rect l="l" t="t" r="r" b="b"/>
              <a:pathLst>
                <a:path w="690081" h="849679" extrusionOk="0">
                  <a:moveTo>
                    <a:pt x="622974" y="286887"/>
                  </a:moveTo>
                  <a:cubicBezTo>
                    <a:pt x="622974" y="286887"/>
                    <a:pt x="632475" y="334930"/>
                    <a:pt x="618902" y="350030"/>
                  </a:cubicBezTo>
                  <a:cubicBezTo>
                    <a:pt x="602615" y="369247"/>
                    <a:pt x="563255" y="398073"/>
                    <a:pt x="545611" y="410427"/>
                  </a:cubicBezTo>
                  <a:cubicBezTo>
                    <a:pt x="527967" y="422781"/>
                    <a:pt x="457390" y="469452"/>
                    <a:pt x="427531" y="479060"/>
                  </a:cubicBezTo>
                  <a:cubicBezTo>
                    <a:pt x="397672" y="488669"/>
                    <a:pt x="337953" y="514749"/>
                    <a:pt x="293164" y="521613"/>
                  </a:cubicBezTo>
                  <a:cubicBezTo>
                    <a:pt x="249732" y="528476"/>
                    <a:pt x="192728" y="522985"/>
                    <a:pt x="172370" y="514749"/>
                  </a:cubicBezTo>
                  <a:cubicBezTo>
                    <a:pt x="152011" y="506514"/>
                    <a:pt x="123509" y="490042"/>
                    <a:pt x="118080" y="494160"/>
                  </a:cubicBezTo>
                  <a:cubicBezTo>
                    <a:pt x="112651" y="498278"/>
                    <a:pt x="105865" y="533967"/>
                    <a:pt x="111294" y="562793"/>
                  </a:cubicBezTo>
                  <a:cubicBezTo>
                    <a:pt x="118080" y="591619"/>
                    <a:pt x="143868" y="657507"/>
                    <a:pt x="157440" y="695941"/>
                  </a:cubicBezTo>
                  <a:cubicBezTo>
                    <a:pt x="188657" y="781047"/>
                    <a:pt x="196800" y="849680"/>
                    <a:pt x="196800" y="849680"/>
                  </a:cubicBezTo>
                  <a:cubicBezTo>
                    <a:pt x="196800" y="849680"/>
                    <a:pt x="176441" y="786537"/>
                    <a:pt x="168298" y="764575"/>
                  </a:cubicBezTo>
                  <a:cubicBezTo>
                    <a:pt x="158797" y="738494"/>
                    <a:pt x="131652" y="680842"/>
                    <a:pt x="118080" y="647898"/>
                  </a:cubicBezTo>
                  <a:cubicBezTo>
                    <a:pt x="104508" y="614954"/>
                    <a:pt x="86863" y="568283"/>
                    <a:pt x="86863" y="539457"/>
                  </a:cubicBezTo>
                  <a:cubicBezTo>
                    <a:pt x="86863" y="510632"/>
                    <a:pt x="95007" y="487296"/>
                    <a:pt x="95007" y="487296"/>
                  </a:cubicBezTo>
                  <a:cubicBezTo>
                    <a:pt x="95007" y="487296"/>
                    <a:pt x="93650" y="487296"/>
                    <a:pt x="88221" y="472197"/>
                  </a:cubicBezTo>
                  <a:cubicBezTo>
                    <a:pt x="82792" y="457098"/>
                    <a:pt x="84149" y="446116"/>
                    <a:pt x="84149" y="446116"/>
                  </a:cubicBezTo>
                  <a:cubicBezTo>
                    <a:pt x="84149" y="446116"/>
                    <a:pt x="71934" y="436508"/>
                    <a:pt x="58361" y="425526"/>
                  </a:cubicBezTo>
                  <a:cubicBezTo>
                    <a:pt x="44789" y="414545"/>
                    <a:pt x="39360" y="404936"/>
                    <a:pt x="39360" y="388464"/>
                  </a:cubicBezTo>
                  <a:cubicBezTo>
                    <a:pt x="40717" y="373365"/>
                    <a:pt x="44789" y="291005"/>
                    <a:pt x="39360" y="245707"/>
                  </a:cubicBezTo>
                  <a:cubicBezTo>
                    <a:pt x="33931" y="200409"/>
                    <a:pt x="0" y="0"/>
                    <a:pt x="0" y="0"/>
                  </a:cubicBezTo>
                  <a:cubicBezTo>
                    <a:pt x="0" y="0"/>
                    <a:pt x="23073" y="65888"/>
                    <a:pt x="32574" y="104323"/>
                  </a:cubicBezTo>
                  <a:cubicBezTo>
                    <a:pt x="42074" y="142757"/>
                    <a:pt x="51575" y="200409"/>
                    <a:pt x="54290" y="242962"/>
                  </a:cubicBezTo>
                  <a:cubicBezTo>
                    <a:pt x="57004" y="285514"/>
                    <a:pt x="55647" y="377483"/>
                    <a:pt x="62433" y="399446"/>
                  </a:cubicBezTo>
                  <a:cubicBezTo>
                    <a:pt x="70577" y="421408"/>
                    <a:pt x="92292" y="432390"/>
                    <a:pt x="99079" y="431017"/>
                  </a:cubicBezTo>
                  <a:cubicBezTo>
                    <a:pt x="105865" y="429644"/>
                    <a:pt x="145225" y="391210"/>
                    <a:pt x="179156" y="363756"/>
                  </a:cubicBezTo>
                  <a:cubicBezTo>
                    <a:pt x="213087" y="336303"/>
                    <a:pt x="293164" y="288260"/>
                    <a:pt x="346097" y="269042"/>
                  </a:cubicBezTo>
                  <a:cubicBezTo>
                    <a:pt x="399029" y="249825"/>
                    <a:pt x="461462" y="229235"/>
                    <a:pt x="504894" y="229235"/>
                  </a:cubicBezTo>
                  <a:cubicBezTo>
                    <a:pt x="548326" y="229235"/>
                    <a:pt x="599901" y="252570"/>
                    <a:pt x="608044" y="252570"/>
                  </a:cubicBezTo>
                  <a:cubicBezTo>
                    <a:pt x="614830" y="252570"/>
                    <a:pt x="639261" y="247080"/>
                    <a:pt x="650119" y="234726"/>
                  </a:cubicBezTo>
                  <a:cubicBezTo>
                    <a:pt x="659619" y="222372"/>
                    <a:pt x="679978" y="205900"/>
                    <a:pt x="679978" y="205900"/>
                  </a:cubicBezTo>
                  <a:lnTo>
                    <a:pt x="684050" y="225117"/>
                  </a:lnTo>
                  <a:lnTo>
                    <a:pt x="660977" y="248452"/>
                  </a:lnTo>
                  <a:cubicBezTo>
                    <a:pt x="660977" y="248452"/>
                    <a:pt x="686764" y="240216"/>
                    <a:pt x="689479" y="245707"/>
                  </a:cubicBezTo>
                  <a:cubicBezTo>
                    <a:pt x="690836" y="252570"/>
                    <a:pt x="689479" y="262179"/>
                    <a:pt x="689479" y="262179"/>
                  </a:cubicBezTo>
                  <a:cubicBezTo>
                    <a:pt x="689479" y="262179"/>
                    <a:pt x="632475" y="269042"/>
                    <a:pt x="629760" y="274533"/>
                  </a:cubicBezTo>
                  <a:cubicBezTo>
                    <a:pt x="625688" y="280024"/>
                    <a:pt x="622974" y="286887"/>
                    <a:pt x="622974" y="286887"/>
                  </a:cubicBezTo>
                </a:path>
              </a:pathLst>
            </a:custGeom>
            <a:solidFill>
              <a:srgbClr val="E36AB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141;p1"/>
          <p:cNvGrpSpPr>
            <a:grpSpLocks noChangeAspect="1"/>
          </p:cNvGrpSpPr>
          <p:nvPr/>
        </p:nvGrpSpPr>
        <p:grpSpPr>
          <a:xfrm>
            <a:off x="6637874" y="6265805"/>
            <a:ext cx="445011" cy="593822"/>
            <a:chOff x="7498691" y="2946879"/>
            <a:chExt cx="1216657" cy="1623517"/>
          </a:xfrm>
        </p:grpSpPr>
        <p:sp>
          <p:nvSpPr>
            <p:cNvPr id="38" name="Google Shape;142;p1"/>
            <p:cNvSpPr/>
            <p:nvPr/>
          </p:nvSpPr>
          <p:spPr>
            <a:xfrm>
              <a:off x="7498691" y="2946879"/>
              <a:ext cx="751971" cy="1143399"/>
            </a:xfrm>
            <a:custGeom>
              <a:avLst/>
              <a:gdLst/>
              <a:ahLst/>
              <a:cxnLst/>
              <a:rect l="l" t="t" r="r" b="b"/>
              <a:pathLst>
                <a:path w="751971" h="1143399" extrusionOk="0">
                  <a:moveTo>
                    <a:pt x="555536" y="549410"/>
                  </a:moveTo>
                  <a:cubicBezTo>
                    <a:pt x="555536" y="504451"/>
                    <a:pt x="572097" y="464431"/>
                    <a:pt x="592448" y="425512"/>
                  </a:cubicBezTo>
                  <a:cubicBezTo>
                    <a:pt x="598088" y="413873"/>
                    <a:pt x="604419" y="402581"/>
                    <a:pt x="611401" y="391692"/>
                  </a:cubicBezTo>
                  <a:cubicBezTo>
                    <a:pt x="605667" y="416045"/>
                    <a:pt x="599930" y="440390"/>
                    <a:pt x="594195" y="464727"/>
                  </a:cubicBezTo>
                  <a:lnTo>
                    <a:pt x="596212" y="465559"/>
                  </a:lnTo>
                  <a:lnTo>
                    <a:pt x="607987" y="445616"/>
                  </a:lnTo>
                  <a:cubicBezTo>
                    <a:pt x="607987" y="518087"/>
                    <a:pt x="580673" y="581351"/>
                    <a:pt x="569758" y="647729"/>
                  </a:cubicBezTo>
                  <a:lnTo>
                    <a:pt x="569758" y="627196"/>
                  </a:lnTo>
                  <a:lnTo>
                    <a:pt x="566585" y="626686"/>
                  </a:lnTo>
                  <a:cubicBezTo>
                    <a:pt x="564658" y="634097"/>
                    <a:pt x="563176" y="641617"/>
                    <a:pt x="562149" y="649205"/>
                  </a:cubicBezTo>
                  <a:cubicBezTo>
                    <a:pt x="560241" y="671806"/>
                    <a:pt x="558332" y="694486"/>
                    <a:pt x="557740" y="717167"/>
                  </a:cubicBezTo>
                  <a:cubicBezTo>
                    <a:pt x="557498" y="726830"/>
                    <a:pt x="550320" y="738640"/>
                    <a:pt x="564058" y="746236"/>
                  </a:cubicBezTo>
                  <a:cubicBezTo>
                    <a:pt x="565833" y="747202"/>
                    <a:pt x="564542" y="754100"/>
                    <a:pt x="564408" y="758261"/>
                  </a:cubicBezTo>
                  <a:cubicBezTo>
                    <a:pt x="562822" y="803891"/>
                    <a:pt x="563386" y="849681"/>
                    <a:pt x="558843" y="894989"/>
                  </a:cubicBezTo>
                  <a:cubicBezTo>
                    <a:pt x="555033" y="936214"/>
                    <a:pt x="547648" y="977032"/>
                    <a:pt x="536771" y="1016982"/>
                  </a:cubicBezTo>
                  <a:cubicBezTo>
                    <a:pt x="530588" y="1039045"/>
                    <a:pt x="511795" y="1057244"/>
                    <a:pt x="501176" y="1078529"/>
                  </a:cubicBezTo>
                  <a:cubicBezTo>
                    <a:pt x="487600" y="1105638"/>
                    <a:pt x="462409" y="1114925"/>
                    <a:pt x="437515" y="1126091"/>
                  </a:cubicBezTo>
                  <a:cubicBezTo>
                    <a:pt x="421680" y="1133204"/>
                    <a:pt x="408372" y="1145443"/>
                    <a:pt x="388666" y="1143108"/>
                  </a:cubicBezTo>
                  <a:cubicBezTo>
                    <a:pt x="360841" y="1139834"/>
                    <a:pt x="332828" y="1138116"/>
                    <a:pt x="304842" y="1136640"/>
                  </a:cubicBezTo>
                  <a:cubicBezTo>
                    <a:pt x="292405" y="1135676"/>
                    <a:pt x="279893" y="1136280"/>
                    <a:pt x="267607" y="1138438"/>
                  </a:cubicBezTo>
                  <a:cubicBezTo>
                    <a:pt x="244245" y="1143135"/>
                    <a:pt x="226367" y="1136962"/>
                    <a:pt x="211151" y="1118388"/>
                  </a:cubicBezTo>
                  <a:cubicBezTo>
                    <a:pt x="204673" y="1111173"/>
                    <a:pt x="196441" y="1105746"/>
                    <a:pt x="187251" y="1102632"/>
                  </a:cubicBezTo>
                  <a:cubicBezTo>
                    <a:pt x="159936" y="1092674"/>
                    <a:pt x="134235" y="1081159"/>
                    <a:pt x="117352" y="1055660"/>
                  </a:cubicBezTo>
                  <a:cubicBezTo>
                    <a:pt x="114349" y="1051400"/>
                    <a:pt x="110618" y="1047702"/>
                    <a:pt x="106329" y="1044736"/>
                  </a:cubicBezTo>
                  <a:cubicBezTo>
                    <a:pt x="49631" y="1003427"/>
                    <a:pt x="29441" y="941800"/>
                    <a:pt x="14923" y="877865"/>
                  </a:cubicBezTo>
                  <a:cubicBezTo>
                    <a:pt x="-2766" y="799354"/>
                    <a:pt x="-481" y="719046"/>
                    <a:pt x="971" y="639435"/>
                  </a:cubicBezTo>
                  <a:cubicBezTo>
                    <a:pt x="2046" y="580036"/>
                    <a:pt x="19789" y="523079"/>
                    <a:pt x="43125" y="467974"/>
                  </a:cubicBezTo>
                  <a:cubicBezTo>
                    <a:pt x="60955" y="427042"/>
                    <a:pt x="83909" y="388533"/>
                    <a:pt x="111437" y="353363"/>
                  </a:cubicBezTo>
                  <a:cubicBezTo>
                    <a:pt x="124879" y="335701"/>
                    <a:pt x="134988" y="315356"/>
                    <a:pt x="148349" y="297533"/>
                  </a:cubicBezTo>
                  <a:cubicBezTo>
                    <a:pt x="156818" y="286260"/>
                    <a:pt x="168351" y="277188"/>
                    <a:pt x="178782" y="267471"/>
                  </a:cubicBezTo>
                  <a:cubicBezTo>
                    <a:pt x="192063" y="255071"/>
                    <a:pt x="205317" y="242617"/>
                    <a:pt x="219108" y="230887"/>
                  </a:cubicBezTo>
                  <a:cubicBezTo>
                    <a:pt x="249084" y="205522"/>
                    <a:pt x="277232" y="176990"/>
                    <a:pt x="310326" y="156564"/>
                  </a:cubicBezTo>
                  <a:cubicBezTo>
                    <a:pt x="337694" y="139681"/>
                    <a:pt x="364632" y="122825"/>
                    <a:pt x="389742" y="102882"/>
                  </a:cubicBezTo>
                  <a:cubicBezTo>
                    <a:pt x="395710" y="98131"/>
                    <a:pt x="403399" y="95554"/>
                    <a:pt x="410254" y="91904"/>
                  </a:cubicBezTo>
                  <a:cubicBezTo>
                    <a:pt x="431762" y="80523"/>
                    <a:pt x="454909" y="71639"/>
                    <a:pt x="473970" y="57198"/>
                  </a:cubicBezTo>
                  <a:cubicBezTo>
                    <a:pt x="504671" y="33927"/>
                    <a:pt x="537147" y="17876"/>
                    <a:pt x="575591" y="13313"/>
                  </a:cubicBezTo>
                  <a:cubicBezTo>
                    <a:pt x="589867" y="11595"/>
                    <a:pt x="603739" y="6522"/>
                    <a:pt x="617826" y="3140"/>
                  </a:cubicBezTo>
                  <a:cubicBezTo>
                    <a:pt x="623203" y="1852"/>
                    <a:pt x="628580" y="1020"/>
                    <a:pt x="633957" y="0"/>
                  </a:cubicBezTo>
                  <a:lnTo>
                    <a:pt x="635274" y="4241"/>
                  </a:lnTo>
                  <a:cubicBezTo>
                    <a:pt x="621079" y="9206"/>
                    <a:pt x="606562" y="13394"/>
                    <a:pt x="592770" y="19272"/>
                  </a:cubicBezTo>
                  <a:cubicBezTo>
                    <a:pt x="560940" y="32853"/>
                    <a:pt x="529163" y="46650"/>
                    <a:pt x="498085" y="61869"/>
                  </a:cubicBezTo>
                  <a:cubicBezTo>
                    <a:pt x="492520" y="64553"/>
                    <a:pt x="485799" y="77275"/>
                    <a:pt x="487734" y="80657"/>
                  </a:cubicBezTo>
                  <a:cubicBezTo>
                    <a:pt x="493353" y="90428"/>
                    <a:pt x="503650" y="88710"/>
                    <a:pt x="513892" y="84496"/>
                  </a:cubicBezTo>
                  <a:cubicBezTo>
                    <a:pt x="523033" y="80738"/>
                    <a:pt x="533168" y="79369"/>
                    <a:pt x="542900" y="77088"/>
                  </a:cubicBezTo>
                  <a:cubicBezTo>
                    <a:pt x="550777" y="75236"/>
                    <a:pt x="560026" y="75585"/>
                    <a:pt x="566397" y="71478"/>
                  </a:cubicBezTo>
                  <a:cubicBezTo>
                    <a:pt x="580269" y="62486"/>
                    <a:pt x="594142" y="62754"/>
                    <a:pt x="609573" y="64848"/>
                  </a:cubicBezTo>
                  <a:cubicBezTo>
                    <a:pt x="624252" y="66834"/>
                    <a:pt x="639361" y="65600"/>
                    <a:pt x="654281" y="66002"/>
                  </a:cubicBezTo>
                  <a:cubicBezTo>
                    <a:pt x="658341" y="65822"/>
                    <a:pt x="662395" y="66480"/>
                    <a:pt x="666191" y="67935"/>
                  </a:cubicBezTo>
                  <a:cubicBezTo>
                    <a:pt x="685198" y="77410"/>
                    <a:pt x="698694" y="75370"/>
                    <a:pt x="715685" y="57359"/>
                  </a:cubicBezTo>
                  <a:cubicBezTo>
                    <a:pt x="710872" y="58943"/>
                    <a:pt x="706141" y="60768"/>
                    <a:pt x="701248" y="62030"/>
                  </a:cubicBezTo>
                  <a:cubicBezTo>
                    <a:pt x="696355" y="63291"/>
                    <a:pt x="691623" y="63882"/>
                    <a:pt x="682214" y="65653"/>
                  </a:cubicBezTo>
                  <a:lnTo>
                    <a:pt x="730444" y="1235"/>
                  </a:lnTo>
                  <a:cubicBezTo>
                    <a:pt x="742243" y="4810"/>
                    <a:pt x="750497" y="15429"/>
                    <a:pt x="751037" y="27727"/>
                  </a:cubicBezTo>
                  <a:cubicBezTo>
                    <a:pt x="753511" y="60124"/>
                    <a:pt x="752005" y="91287"/>
                    <a:pt x="734907" y="121188"/>
                  </a:cubicBezTo>
                  <a:cubicBezTo>
                    <a:pt x="717540" y="151706"/>
                    <a:pt x="703802" y="184345"/>
                    <a:pt x="689204" y="216339"/>
                  </a:cubicBezTo>
                  <a:cubicBezTo>
                    <a:pt x="686784" y="221707"/>
                    <a:pt x="688693" y="228793"/>
                    <a:pt x="686919" y="234564"/>
                  </a:cubicBezTo>
                  <a:cubicBezTo>
                    <a:pt x="682940" y="247287"/>
                    <a:pt x="678316" y="259849"/>
                    <a:pt x="673208" y="272142"/>
                  </a:cubicBezTo>
                  <a:cubicBezTo>
                    <a:pt x="658341" y="308109"/>
                    <a:pt x="643097" y="343915"/>
                    <a:pt x="625408" y="379184"/>
                  </a:cubicBezTo>
                  <a:cubicBezTo>
                    <a:pt x="628419" y="365334"/>
                    <a:pt x="631403" y="351484"/>
                    <a:pt x="634871" y="335514"/>
                  </a:cubicBezTo>
                  <a:lnTo>
                    <a:pt x="610890" y="339647"/>
                  </a:lnTo>
                  <a:cubicBezTo>
                    <a:pt x="621644" y="358597"/>
                    <a:pt x="605514" y="367320"/>
                    <a:pt x="598255" y="380633"/>
                  </a:cubicBezTo>
                  <a:cubicBezTo>
                    <a:pt x="587501" y="400201"/>
                    <a:pt x="581694" y="422479"/>
                    <a:pt x="573844" y="443630"/>
                  </a:cubicBezTo>
                  <a:cubicBezTo>
                    <a:pt x="572779" y="447570"/>
                    <a:pt x="571478" y="451443"/>
                    <a:pt x="569946" y="455225"/>
                  </a:cubicBezTo>
                  <a:cubicBezTo>
                    <a:pt x="548223" y="497500"/>
                    <a:pt x="543438" y="542646"/>
                    <a:pt x="544487" y="589430"/>
                  </a:cubicBezTo>
                  <a:cubicBezTo>
                    <a:pt x="544944" y="610152"/>
                    <a:pt x="540158" y="630980"/>
                    <a:pt x="537981" y="651782"/>
                  </a:cubicBezTo>
                  <a:cubicBezTo>
                    <a:pt x="535292" y="678999"/>
                    <a:pt x="532604" y="706243"/>
                    <a:pt x="533464" y="733889"/>
                  </a:cubicBezTo>
                  <a:cubicBezTo>
                    <a:pt x="535131" y="722347"/>
                    <a:pt x="533975" y="709383"/>
                    <a:pt x="538975" y="699533"/>
                  </a:cubicBezTo>
                  <a:cubicBezTo>
                    <a:pt x="556316" y="665283"/>
                    <a:pt x="549514" y="627062"/>
                    <a:pt x="559380" y="591658"/>
                  </a:cubicBezTo>
                  <a:cubicBezTo>
                    <a:pt x="561074" y="585619"/>
                    <a:pt x="564381" y="578506"/>
                    <a:pt x="554004" y="573487"/>
                  </a:cubicBezTo>
                  <a:cubicBezTo>
                    <a:pt x="551181" y="572118"/>
                    <a:pt x="554756" y="557543"/>
                    <a:pt x="555402" y="549035"/>
                  </a:cubicBezTo>
                  <a:lnTo>
                    <a:pt x="575296" y="565139"/>
                  </a:lnTo>
                  <a:cubicBezTo>
                    <a:pt x="581990" y="534809"/>
                    <a:pt x="587904" y="508236"/>
                    <a:pt x="593658" y="481610"/>
                  </a:cubicBezTo>
                  <a:cubicBezTo>
                    <a:pt x="593926" y="480429"/>
                    <a:pt x="593093" y="478926"/>
                    <a:pt x="592797" y="477691"/>
                  </a:cubicBezTo>
                  <a:cubicBezTo>
                    <a:pt x="588899" y="481744"/>
                    <a:pt x="588765" y="486709"/>
                    <a:pt x="586695" y="490682"/>
                  </a:cubicBezTo>
                  <a:cubicBezTo>
                    <a:pt x="582748" y="497827"/>
                    <a:pt x="578350" y="504712"/>
                    <a:pt x="573521" y="511296"/>
                  </a:cubicBezTo>
                  <a:cubicBezTo>
                    <a:pt x="571075" y="514785"/>
                    <a:pt x="566881" y="517308"/>
                    <a:pt x="565295" y="521066"/>
                  </a:cubicBezTo>
                  <a:cubicBezTo>
                    <a:pt x="561719" y="530353"/>
                    <a:pt x="558843" y="539962"/>
                    <a:pt x="555536" y="549410"/>
                  </a:cubicBezTo>
                  <a:close/>
                  <a:moveTo>
                    <a:pt x="508677" y="449025"/>
                  </a:moveTo>
                  <a:lnTo>
                    <a:pt x="526582" y="420680"/>
                  </a:lnTo>
                  <a:lnTo>
                    <a:pt x="528786" y="423740"/>
                  </a:lnTo>
                  <a:cubicBezTo>
                    <a:pt x="532254" y="421056"/>
                    <a:pt x="536852" y="418882"/>
                    <a:pt x="539002" y="415285"/>
                  </a:cubicBezTo>
                  <a:cubicBezTo>
                    <a:pt x="551019" y="394161"/>
                    <a:pt x="562526" y="372715"/>
                    <a:pt x="573952" y="351269"/>
                  </a:cubicBezTo>
                  <a:cubicBezTo>
                    <a:pt x="576097" y="346728"/>
                    <a:pt x="577984" y="342068"/>
                    <a:pt x="579597" y="337312"/>
                  </a:cubicBezTo>
                  <a:lnTo>
                    <a:pt x="576102" y="335701"/>
                  </a:lnTo>
                  <a:lnTo>
                    <a:pt x="548492" y="362811"/>
                  </a:lnTo>
                  <a:cubicBezTo>
                    <a:pt x="542094" y="365656"/>
                    <a:pt x="533115" y="368179"/>
                    <a:pt x="533276" y="369870"/>
                  </a:cubicBezTo>
                  <a:cubicBezTo>
                    <a:pt x="534109" y="377547"/>
                    <a:pt x="537416" y="384928"/>
                    <a:pt x="539836" y="392444"/>
                  </a:cubicBezTo>
                  <a:cubicBezTo>
                    <a:pt x="542524" y="394806"/>
                    <a:pt x="540185" y="398698"/>
                    <a:pt x="536905" y="399852"/>
                  </a:cubicBezTo>
                  <a:cubicBezTo>
                    <a:pt x="520587" y="405596"/>
                    <a:pt x="504994" y="432544"/>
                    <a:pt x="508919" y="449293"/>
                  </a:cubicBezTo>
                  <a:cubicBezTo>
                    <a:pt x="504397" y="450324"/>
                    <a:pt x="499789" y="450925"/>
                    <a:pt x="495154" y="451091"/>
                  </a:cubicBezTo>
                  <a:cubicBezTo>
                    <a:pt x="483728" y="450447"/>
                    <a:pt x="483406" y="456835"/>
                    <a:pt x="485342" y="465129"/>
                  </a:cubicBezTo>
                  <a:lnTo>
                    <a:pt x="490718" y="487837"/>
                  </a:lnTo>
                  <a:cubicBezTo>
                    <a:pt x="495262" y="482039"/>
                    <a:pt x="500585" y="475195"/>
                    <a:pt x="505908" y="468350"/>
                  </a:cubicBezTo>
                  <a:lnTo>
                    <a:pt x="510424" y="471732"/>
                  </a:lnTo>
                  <a:cubicBezTo>
                    <a:pt x="504806" y="479784"/>
                    <a:pt x="498784" y="487649"/>
                    <a:pt x="493676" y="495889"/>
                  </a:cubicBezTo>
                  <a:cubicBezTo>
                    <a:pt x="488568" y="504129"/>
                    <a:pt x="483890" y="513873"/>
                    <a:pt x="477115" y="526542"/>
                  </a:cubicBezTo>
                  <a:cubicBezTo>
                    <a:pt x="489804" y="517899"/>
                    <a:pt x="500719" y="513282"/>
                    <a:pt x="507360" y="505069"/>
                  </a:cubicBezTo>
                  <a:cubicBezTo>
                    <a:pt x="514000" y="496855"/>
                    <a:pt x="517387" y="484777"/>
                    <a:pt x="521958" y="474336"/>
                  </a:cubicBezTo>
                  <a:cubicBezTo>
                    <a:pt x="532389" y="450393"/>
                    <a:pt x="532335" y="450367"/>
                    <a:pt x="527872" y="442771"/>
                  </a:cubicBezTo>
                  <a:cubicBezTo>
                    <a:pt x="525318" y="447226"/>
                    <a:pt x="523759" y="451870"/>
                    <a:pt x="520667" y="455064"/>
                  </a:cubicBezTo>
                  <a:cubicBezTo>
                    <a:pt x="510236" y="466069"/>
                    <a:pt x="509806" y="456594"/>
                    <a:pt x="508677" y="449025"/>
                  </a:cubicBezTo>
                  <a:close/>
                  <a:moveTo>
                    <a:pt x="536341" y="820210"/>
                  </a:moveTo>
                  <a:lnTo>
                    <a:pt x="536610" y="820425"/>
                  </a:lnTo>
                  <a:cubicBezTo>
                    <a:pt x="536126" y="812802"/>
                    <a:pt x="535669" y="805179"/>
                    <a:pt x="535185" y="797583"/>
                  </a:cubicBezTo>
                  <a:lnTo>
                    <a:pt x="529808" y="797449"/>
                  </a:lnTo>
                  <a:lnTo>
                    <a:pt x="517387" y="839670"/>
                  </a:lnTo>
                  <a:cubicBezTo>
                    <a:pt x="505182" y="816211"/>
                    <a:pt x="525668" y="798012"/>
                    <a:pt x="523356" y="776942"/>
                  </a:cubicBezTo>
                  <a:cubicBezTo>
                    <a:pt x="506499" y="788430"/>
                    <a:pt x="497735" y="832852"/>
                    <a:pt x="491901" y="873114"/>
                  </a:cubicBezTo>
                  <a:cubicBezTo>
                    <a:pt x="531152" y="875422"/>
                    <a:pt x="496633" y="896305"/>
                    <a:pt x="500235" y="908893"/>
                  </a:cubicBezTo>
                  <a:cubicBezTo>
                    <a:pt x="512871" y="908356"/>
                    <a:pt x="522603" y="914261"/>
                    <a:pt x="521743" y="926581"/>
                  </a:cubicBezTo>
                  <a:cubicBezTo>
                    <a:pt x="521071" y="936727"/>
                    <a:pt x="514645" y="946524"/>
                    <a:pt x="510855" y="956294"/>
                  </a:cubicBezTo>
                  <a:cubicBezTo>
                    <a:pt x="543788" y="961662"/>
                    <a:pt x="517522" y="984907"/>
                    <a:pt x="523651" y="998193"/>
                  </a:cubicBezTo>
                  <a:cubicBezTo>
                    <a:pt x="524996" y="997630"/>
                    <a:pt x="526340" y="997495"/>
                    <a:pt x="526743" y="996798"/>
                  </a:cubicBezTo>
                  <a:cubicBezTo>
                    <a:pt x="548439" y="959005"/>
                    <a:pt x="547390" y="916704"/>
                    <a:pt x="550804" y="875288"/>
                  </a:cubicBezTo>
                  <a:cubicBezTo>
                    <a:pt x="550804" y="874429"/>
                    <a:pt x="549541" y="873516"/>
                    <a:pt x="549433" y="872604"/>
                  </a:cubicBezTo>
                  <a:cubicBezTo>
                    <a:pt x="548922" y="867236"/>
                    <a:pt x="548304" y="861706"/>
                    <a:pt x="548250" y="856258"/>
                  </a:cubicBezTo>
                  <a:cubicBezTo>
                    <a:pt x="548089" y="839321"/>
                    <a:pt x="548250" y="822384"/>
                    <a:pt x="548250" y="800965"/>
                  </a:cubicBezTo>
                  <a:close/>
                  <a:moveTo>
                    <a:pt x="581130" y="392980"/>
                  </a:moveTo>
                  <a:cubicBezTo>
                    <a:pt x="552821" y="412521"/>
                    <a:pt x="546530" y="441536"/>
                    <a:pt x="535427" y="467545"/>
                  </a:cubicBezTo>
                  <a:cubicBezTo>
                    <a:pt x="518758" y="506438"/>
                    <a:pt x="502628" y="545599"/>
                    <a:pt x="485987" y="584518"/>
                  </a:cubicBezTo>
                  <a:cubicBezTo>
                    <a:pt x="478540" y="601885"/>
                    <a:pt x="470448" y="618956"/>
                    <a:pt x="460796" y="640267"/>
                  </a:cubicBezTo>
                  <a:cubicBezTo>
                    <a:pt x="473781" y="636241"/>
                    <a:pt x="484669" y="640724"/>
                    <a:pt x="489912" y="627598"/>
                  </a:cubicBezTo>
                  <a:cubicBezTo>
                    <a:pt x="502332" y="596490"/>
                    <a:pt x="515694" y="565730"/>
                    <a:pt x="527845" y="534513"/>
                  </a:cubicBezTo>
                  <a:cubicBezTo>
                    <a:pt x="536072" y="513389"/>
                    <a:pt x="542121" y="491380"/>
                    <a:pt x="550536" y="470336"/>
                  </a:cubicBezTo>
                  <a:cubicBezTo>
                    <a:pt x="559219" y="448702"/>
                    <a:pt x="569677" y="427766"/>
                    <a:pt x="579060" y="406401"/>
                  </a:cubicBezTo>
                  <a:cubicBezTo>
                    <a:pt x="580431" y="403153"/>
                    <a:pt x="580216" y="399208"/>
                    <a:pt x="581130" y="392980"/>
                  </a:cubicBezTo>
                  <a:close/>
                  <a:moveTo>
                    <a:pt x="658905" y="97809"/>
                  </a:moveTo>
                  <a:cubicBezTo>
                    <a:pt x="646539" y="102694"/>
                    <a:pt x="634710" y="104063"/>
                    <a:pt x="627989" y="110558"/>
                  </a:cubicBezTo>
                  <a:cubicBezTo>
                    <a:pt x="604976" y="132488"/>
                    <a:pt x="583442" y="156027"/>
                    <a:pt x="561854" y="179406"/>
                  </a:cubicBezTo>
                  <a:cubicBezTo>
                    <a:pt x="552364" y="189740"/>
                    <a:pt x="556719" y="201201"/>
                    <a:pt x="560536" y="212125"/>
                  </a:cubicBezTo>
                  <a:cubicBezTo>
                    <a:pt x="572043" y="204073"/>
                    <a:pt x="583012" y="196826"/>
                    <a:pt x="593308" y="188773"/>
                  </a:cubicBezTo>
                  <a:cubicBezTo>
                    <a:pt x="597636" y="185391"/>
                    <a:pt x="600056" y="179701"/>
                    <a:pt x="604062" y="175943"/>
                  </a:cubicBezTo>
                  <a:cubicBezTo>
                    <a:pt x="612423" y="168347"/>
                    <a:pt x="621241" y="161208"/>
                    <a:pt x="630112" y="154175"/>
                  </a:cubicBezTo>
                  <a:cubicBezTo>
                    <a:pt x="633634" y="151491"/>
                    <a:pt x="639952" y="150310"/>
                    <a:pt x="641350" y="146955"/>
                  </a:cubicBezTo>
                  <a:cubicBezTo>
                    <a:pt x="647318" y="132568"/>
                    <a:pt x="651915" y="117644"/>
                    <a:pt x="658905" y="97809"/>
                  </a:cubicBezTo>
                  <a:close/>
                  <a:moveTo>
                    <a:pt x="542201" y="112303"/>
                  </a:moveTo>
                  <a:lnTo>
                    <a:pt x="542201" y="117161"/>
                  </a:lnTo>
                  <a:cubicBezTo>
                    <a:pt x="575242" y="124382"/>
                    <a:pt x="629978" y="107606"/>
                    <a:pt x="640732" y="88173"/>
                  </a:cubicBezTo>
                  <a:cubicBezTo>
                    <a:pt x="634387" y="87529"/>
                    <a:pt x="627451" y="86563"/>
                    <a:pt x="620461" y="86133"/>
                  </a:cubicBezTo>
                  <a:cubicBezTo>
                    <a:pt x="600190" y="84925"/>
                    <a:pt x="579624" y="75638"/>
                    <a:pt x="559837" y="87126"/>
                  </a:cubicBezTo>
                  <a:cubicBezTo>
                    <a:pt x="554461" y="90240"/>
                    <a:pt x="550616" y="95850"/>
                    <a:pt x="546100" y="100305"/>
                  </a:cubicBezTo>
                  <a:lnTo>
                    <a:pt x="548654" y="104412"/>
                  </a:lnTo>
                  <a:lnTo>
                    <a:pt x="583899" y="104412"/>
                  </a:lnTo>
                  <a:cubicBezTo>
                    <a:pt x="578049" y="109066"/>
                    <a:pt x="571043" y="112044"/>
                    <a:pt x="563628" y="113028"/>
                  </a:cubicBezTo>
                  <a:cubicBezTo>
                    <a:pt x="556584" y="113887"/>
                    <a:pt x="549272" y="112679"/>
                    <a:pt x="542067" y="112303"/>
                  </a:cubicBezTo>
                  <a:close/>
                  <a:moveTo>
                    <a:pt x="513462" y="267740"/>
                  </a:moveTo>
                  <a:cubicBezTo>
                    <a:pt x="511446" y="271417"/>
                    <a:pt x="511043" y="273296"/>
                    <a:pt x="509940" y="273940"/>
                  </a:cubicBezTo>
                  <a:cubicBezTo>
                    <a:pt x="505451" y="276624"/>
                    <a:pt x="500692" y="278530"/>
                    <a:pt x="496149" y="280999"/>
                  </a:cubicBezTo>
                  <a:cubicBezTo>
                    <a:pt x="488084" y="285401"/>
                    <a:pt x="482707" y="301882"/>
                    <a:pt x="488084" y="309800"/>
                  </a:cubicBezTo>
                  <a:cubicBezTo>
                    <a:pt x="490154" y="312833"/>
                    <a:pt x="497117" y="314819"/>
                    <a:pt x="501015" y="313853"/>
                  </a:cubicBezTo>
                  <a:cubicBezTo>
                    <a:pt x="517844" y="309666"/>
                    <a:pt x="544675" y="278235"/>
                    <a:pt x="547417" y="260546"/>
                  </a:cubicBezTo>
                  <a:lnTo>
                    <a:pt x="532792" y="265083"/>
                  </a:lnTo>
                  <a:lnTo>
                    <a:pt x="533894" y="261352"/>
                  </a:lnTo>
                  <a:cubicBezTo>
                    <a:pt x="526555" y="257728"/>
                    <a:pt x="519350" y="251716"/>
                    <a:pt x="511822" y="251313"/>
                  </a:cubicBezTo>
                  <a:cubicBezTo>
                    <a:pt x="507010" y="251045"/>
                    <a:pt x="501714" y="259016"/>
                    <a:pt x="493192" y="266183"/>
                  </a:cubicBezTo>
                  <a:close/>
                  <a:moveTo>
                    <a:pt x="494240" y="226754"/>
                  </a:moveTo>
                  <a:cubicBezTo>
                    <a:pt x="523383" y="228337"/>
                    <a:pt x="528867" y="225492"/>
                    <a:pt x="541234" y="201040"/>
                  </a:cubicBezTo>
                  <a:cubicBezTo>
                    <a:pt x="543573" y="196396"/>
                    <a:pt x="542578" y="190089"/>
                    <a:pt x="543223" y="183513"/>
                  </a:cubicBezTo>
                  <a:cubicBezTo>
                    <a:pt x="546557" y="179970"/>
                    <a:pt x="551503" y="174709"/>
                    <a:pt x="558977" y="166817"/>
                  </a:cubicBezTo>
                  <a:cubicBezTo>
                    <a:pt x="519968" y="174306"/>
                    <a:pt x="500639" y="190786"/>
                    <a:pt x="502359" y="212232"/>
                  </a:cubicBezTo>
                  <a:lnTo>
                    <a:pt x="519135" y="213736"/>
                  </a:lnTo>
                  <a:lnTo>
                    <a:pt x="519484" y="218030"/>
                  </a:lnTo>
                  <a:close/>
                  <a:moveTo>
                    <a:pt x="145419" y="919119"/>
                  </a:moveTo>
                  <a:lnTo>
                    <a:pt x="142489" y="920757"/>
                  </a:lnTo>
                  <a:cubicBezTo>
                    <a:pt x="158296" y="940136"/>
                    <a:pt x="173244" y="960374"/>
                    <a:pt x="190423" y="978492"/>
                  </a:cubicBezTo>
                  <a:cubicBezTo>
                    <a:pt x="196176" y="984558"/>
                    <a:pt x="207602" y="985309"/>
                    <a:pt x="216420" y="988477"/>
                  </a:cubicBezTo>
                  <a:lnTo>
                    <a:pt x="217388" y="986222"/>
                  </a:lnTo>
                  <a:close/>
                  <a:moveTo>
                    <a:pt x="368826" y="336238"/>
                  </a:moveTo>
                  <a:cubicBezTo>
                    <a:pt x="369014" y="338037"/>
                    <a:pt x="369202" y="339835"/>
                    <a:pt x="369364" y="341607"/>
                  </a:cubicBezTo>
                  <a:cubicBezTo>
                    <a:pt x="379015" y="340935"/>
                    <a:pt x="392941" y="343808"/>
                    <a:pt x="397215" y="338681"/>
                  </a:cubicBezTo>
                  <a:cubicBezTo>
                    <a:pt x="402915" y="331810"/>
                    <a:pt x="401114" y="318738"/>
                    <a:pt x="402592" y="308324"/>
                  </a:cubicBezTo>
                  <a:lnTo>
                    <a:pt x="396947" y="306445"/>
                  </a:lnTo>
                  <a:cubicBezTo>
                    <a:pt x="387502" y="316357"/>
                    <a:pt x="378109" y="326288"/>
                    <a:pt x="368772" y="336238"/>
                  </a:cubicBezTo>
                  <a:close/>
                  <a:moveTo>
                    <a:pt x="312100" y="624404"/>
                  </a:moveTo>
                  <a:cubicBezTo>
                    <a:pt x="339737" y="634845"/>
                    <a:pt x="379902" y="627625"/>
                    <a:pt x="381434" y="610984"/>
                  </a:cubicBezTo>
                  <a:close/>
                  <a:moveTo>
                    <a:pt x="166738" y="797959"/>
                  </a:moveTo>
                  <a:lnTo>
                    <a:pt x="170018" y="795597"/>
                  </a:lnTo>
                  <a:lnTo>
                    <a:pt x="122998" y="730695"/>
                  </a:lnTo>
                  <a:lnTo>
                    <a:pt x="119207" y="733379"/>
                  </a:lnTo>
                  <a:cubicBezTo>
                    <a:pt x="128402" y="759074"/>
                    <a:pt x="144924" y="781521"/>
                    <a:pt x="166738" y="797959"/>
                  </a:cubicBezTo>
                  <a:close/>
                  <a:moveTo>
                    <a:pt x="494348" y="145720"/>
                  </a:moveTo>
                  <a:lnTo>
                    <a:pt x="495289" y="150310"/>
                  </a:lnTo>
                  <a:cubicBezTo>
                    <a:pt x="502117" y="148592"/>
                    <a:pt x="509349" y="147626"/>
                    <a:pt x="515721" y="144942"/>
                  </a:cubicBezTo>
                  <a:cubicBezTo>
                    <a:pt x="529566" y="138903"/>
                    <a:pt x="542793" y="132783"/>
                    <a:pt x="558923" y="136138"/>
                  </a:cubicBezTo>
                  <a:cubicBezTo>
                    <a:pt x="564784" y="137346"/>
                    <a:pt x="571801" y="133105"/>
                    <a:pt x="578307" y="131333"/>
                  </a:cubicBezTo>
                  <a:cubicBezTo>
                    <a:pt x="548681" y="129374"/>
                    <a:pt x="518355" y="124489"/>
                    <a:pt x="494348" y="145667"/>
                  </a:cubicBezTo>
                  <a:close/>
                  <a:moveTo>
                    <a:pt x="636323" y="251045"/>
                  </a:moveTo>
                  <a:lnTo>
                    <a:pt x="631510" y="247475"/>
                  </a:lnTo>
                  <a:lnTo>
                    <a:pt x="593443" y="295789"/>
                  </a:lnTo>
                  <a:cubicBezTo>
                    <a:pt x="609439" y="296782"/>
                    <a:pt x="633554" y="268035"/>
                    <a:pt x="636323" y="250991"/>
                  </a:cubicBezTo>
                  <a:close/>
                  <a:moveTo>
                    <a:pt x="352211" y="350894"/>
                  </a:moveTo>
                  <a:cubicBezTo>
                    <a:pt x="359658" y="368689"/>
                    <a:pt x="373450" y="365871"/>
                    <a:pt x="384472" y="365683"/>
                  </a:cubicBezTo>
                  <a:cubicBezTo>
                    <a:pt x="388989" y="365683"/>
                    <a:pt x="393398" y="358355"/>
                    <a:pt x="397914" y="354356"/>
                  </a:cubicBezTo>
                  <a:lnTo>
                    <a:pt x="395226" y="350894"/>
                  </a:lnTo>
                  <a:close/>
                  <a:moveTo>
                    <a:pt x="499671" y="110639"/>
                  </a:moveTo>
                  <a:cubicBezTo>
                    <a:pt x="500450" y="112598"/>
                    <a:pt x="501257" y="114558"/>
                    <a:pt x="502063" y="116517"/>
                  </a:cubicBezTo>
                  <a:lnTo>
                    <a:pt x="530480" y="105512"/>
                  </a:lnTo>
                  <a:cubicBezTo>
                    <a:pt x="530856" y="99446"/>
                    <a:pt x="531152" y="94534"/>
                    <a:pt x="531528" y="88415"/>
                  </a:cubicBezTo>
                  <a:cubicBezTo>
                    <a:pt x="514054" y="88119"/>
                    <a:pt x="507306" y="99983"/>
                    <a:pt x="499671" y="110585"/>
                  </a:cubicBezTo>
                  <a:close/>
                  <a:moveTo>
                    <a:pt x="253197" y="439952"/>
                  </a:moveTo>
                  <a:cubicBezTo>
                    <a:pt x="247624" y="424886"/>
                    <a:pt x="242048" y="409810"/>
                    <a:pt x="236475" y="394725"/>
                  </a:cubicBezTo>
                  <a:cubicBezTo>
                    <a:pt x="227335" y="415044"/>
                    <a:pt x="233222" y="431390"/>
                    <a:pt x="253197" y="439952"/>
                  </a:cubicBezTo>
                  <a:close/>
                  <a:moveTo>
                    <a:pt x="125901" y="884655"/>
                  </a:moveTo>
                  <a:lnTo>
                    <a:pt x="131977" y="880146"/>
                  </a:lnTo>
                  <a:cubicBezTo>
                    <a:pt x="119556" y="863164"/>
                    <a:pt x="107145" y="846165"/>
                    <a:pt x="94742" y="829148"/>
                  </a:cubicBezTo>
                  <a:lnTo>
                    <a:pt x="88720" y="833550"/>
                  </a:lnTo>
                  <a:close/>
                  <a:moveTo>
                    <a:pt x="437031" y="578667"/>
                  </a:moveTo>
                  <a:cubicBezTo>
                    <a:pt x="420900" y="590021"/>
                    <a:pt x="400549" y="595980"/>
                    <a:pt x="388639" y="612970"/>
                  </a:cubicBezTo>
                  <a:cubicBezTo>
                    <a:pt x="411572" y="611011"/>
                    <a:pt x="423401" y="593537"/>
                    <a:pt x="437031" y="578667"/>
                  </a:cubicBezTo>
                  <a:close/>
                  <a:moveTo>
                    <a:pt x="486847" y="760811"/>
                  </a:moveTo>
                  <a:lnTo>
                    <a:pt x="494079" y="763897"/>
                  </a:lnTo>
                  <a:cubicBezTo>
                    <a:pt x="499617" y="749779"/>
                    <a:pt x="505163" y="735679"/>
                    <a:pt x="510720" y="721596"/>
                  </a:cubicBezTo>
                  <a:cubicBezTo>
                    <a:pt x="487331" y="727662"/>
                    <a:pt x="496203" y="748383"/>
                    <a:pt x="486847" y="760811"/>
                  </a:cubicBezTo>
                  <a:close/>
                  <a:moveTo>
                    <a:pt x="133724" y="854298"/>
                  </a:moveTo>
                  <a:cubicBezTo>
                    <a:pt x="139289" y="835268"/>
                    <a:pt x="124718" y="814037"/>
                    <a:pt x="109529" y="812909"/>
                  </a:cubicBezTo>
                  <a:cubicBezTo>
                    <a:pt x="117728" y="826920"/>
                    <a:pt x="125740" y="840609"/>
                    <a:pt x="133724" y="854298"/>
                  </a:cubicBezTo>
                  <a:close/>
                  <a:moveTo>
                    <a:pt x="555186" y="793342"/>
                  </a:moveTo>
                  <a:cubicBezTo>
                    <a:pt x="555993" y="778794"/>
                    <a:pt x="556692" y="765937"/>
                    <a:pt x="557418" y="752168"/>
                  </a:cubicBezTo>
                  <a:cubicBezTo>
                    <a:pt x="541959" y="762797"/>
                    <a:pt x="540615" y="779573"/>
                    <a:pt x="555186" y="793342"/>
                  </a:cubicBezTo>
                  <a:close/>
                  <a:moveTo>
                    <a:pt x="592824" y="452460"/>
                  </a:moveTo>
                  <a:lnTo>
                    <a:pt x="588308" y="450313"/>
                  </a:lnTo>
                  <a:cubicBezTo>
                    <a:pt x="581963" y="467491"/>
                    <a:pt x="575600" y="484678"/>
                    <a:pt x="569220" y="501875"/>
                  </a:cubicBezTo>
                  <a:lnTo>
                    <a:pt x="574220" y="503700"/>
                  </a:lnTo>
                  <a:cubicBezTo>
                    <a:pt x="580492" y="486664"/>
                    <a:pt x="586695" y="469604"/>
                    <a:pt x="592824" y="452514"/>
                  </a:cubicBezTo>
                  <a:close/>
                  <a:moveTo>
                    <a:pt x="470340" y="151276"/>
                  </a:moveTo>
                  <a:lnTo>
                    <a:pt x="472598" y="147035"/>
                  </a:lnTo>
                  <a:lnTo>
                    <a:pt x="435095" y="128918"/>
                  </a:lnTo>
                  <a:cubicBezTo>
                    <a:pt x="444639" y="140352"/>
                    <a:pt x="453968" y="152323"/>
                    <a:pt x="470340" y="151276"/>
                  </a:cubicBezTo>
                  <a:close/>
                  <a:moveTo>
                    <a:pt x="477169" y="423418"/>
                  </a:moveTo>
                  <a:lnTo>
                    <a:pt x="480959" y="426398"/>
                  </a:lnTo>
                  <a:lnTo>
                    <a:pt x="515317" y="381707"/>
                  </a:lnTo>
                  <a:lnTo>
                    <a:pt x="511527" y="378701"/>
                  </a:lnTo>
                  <a:close/>
                  <a:moveTo>
                    <a:pt x="229324" y="703585"/>
                  </a:moveTo>
                  <a:lnTo>
                    <a:pt x="228195" y="709437"/>
                  </a:lnTo>
                  <a:lnTo>
                    <a:pt x="280135" y="722857"/>
                  </a:lnTo>
                  <a:lnTo>
                    <a:pt x="280861" y="719905"/>
                  </a:lnTo>
                  <a:close/>
                  <a:moveTo>
                    <a:pt x="415013" y="231316"/>
                  </a:moveTo>
                  <a:lnTo>
                    <a:pt x="407324" y="226861"/>
                  </a:lnTo>
                  <a:lnTo>
                    <a:pt x="397484" y="244495"/>
                  </a:lnTo>
                  <a:cubicBezTo>
                    <a:pt x="399694" y="245889"/>
                    <a:pt x="401982" y="247153"/>
                    <a:pt x="404340" y="248280"/>
                  </a:cubicBezTo>
                  <a:cubicBezTo>
                    <a:pt x="408184" y="242804"/>
                    <a:pt x="411572" y="237034"/>
                    <a:pt x="415013" y="231316"/>
                  </a:cubicBezTo>
                  <a:close/>
                  <a:moveTo>
                    <a:pt x="415147" y="413836"/>
                  </a:moveTo>
                  <a:lnTo>
                    <a:pt x="422406" y="415956"/>
                  </a:lnTo>
                  <a:lnTo>
                    <a:pt x="430202" y="388149"/>
                  </a:lnTo>
                  <a:lnTo>
                    <a:pt x="424046" y="386324"/>
                  </a:lnTo>
                  <a:cubicBezTo>
                    <a:pt x="421107" y="395557"/>
                    <a:pt x="418139" y="404764"/>
                    <a:pt x="415147" y="413943"/>
                  </a:cubicBezTo>
                  <a:close/>
                  <a:moveTo>
                    <a:pt x="356002" y="781210"/>
                  </a:moveTo>
                  <a:lnTo>
                    <a:pt x="356190" y="778875"/>
                  </a:lnTo>
                  <a:lnTo>
                    <a:pt x="320676" y="778875"/>
                  </a:lnTo>
                  <a:lnTo>
                    <a:pt x="320676" y="781210"/>
                  </a:lnTo>
                  <a:close/>
                  <a:moveTo>
                    <a:pt x="246100" y="1001119"/>
                  </a:moveTo>
                  <a:cubicBezTo>
                    <a:pt x="247068" y="998703"/>
                    <a:pt x="248062" y="996314"/>
                    <a:pt x="249030" y="993926"/>
                  </a:cubicBezTo>
                  <a:lnTo>
                    <a:pt x="225318" y="985551"/>
                  </a:lnTo>
                  <a:lnTo>
                    <a:pt x="223168" y="990570"/>
                  </a:ln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43;p1"/>
            <p:cNvSpPr/>
            <p:nvPr/>
          </p:nvSpPr>
          <p:spPr>
            <a:xfrm>
              <a:off x="8101409" y="3431396"/>
              <a:ext cx="613939" cy="1109092"/>
            </a:xfrm>
            <a:custGeom>
              <a:avLst/>
              <a:gdLst/>
              <a:ahLst/>
              <a:cxnLst/>
              <a:rect l="l" t="t" r="r" b="b"/>
              <a:pathLst>
                <a:path w="613939" h="1109092" extrusionOk="0">
                  <a:moveTo>
                    <a:pt x="30970" y="364038"/>
                  </a:moveTo>
                  <a:cubicBezTo>
                    <a:pt x="18120" y="342565"/>
                    <a:pt x="24706" y="318864"/>
                    <a:pt x="26723" y="296935"/>
                  </a:cubicBezTo>
                  <a:cubicBezTo>
                    <a:pt x="29599" y="265611"/>
                    <a:pt x="34358" y="233402"/>
                    <a:pt x="45246" y="204145"/>
                  </a:cubicBezTo>
                  <a:cubicBezTo>
                    <a:pt x="56457" y="173922"/>
                    <a:pt x="76431" y="147027"/>
                    <a:pt x="91755" y="118254"/>
                  </a:cubicBezTo>
                  <a:cubicBezTo>
                    <a:pt x="112295" y="79683"/>
                    <a:pt x="147621" y="62612"/>
                    <a:pt x="186387" y="47957"/>
                  </a:cubicBezTo>
                  <a:cubicBezTo>
                    <a:pt x="209373" y="39260"/>
                    <a:pt x="230343" y="24713"/>
                    <a:pt x="251393" y="11480"/>
                  </a:cubicBezTo>
                  <a:cubicBezTo>
                    <a:pt x="267255" y="1522"/>
                    <a:pt x="283036" y="-2451"/>
                    <a:pt x="301667" y="1522"/>
                  </a:cubicBezTo>
                  <a:cubicBezTo>
                    <a:pt x="333013" y="8205"/>
                    <a:pt x="365463" y="10970"/>
                    <a:pt x="395895" y="20311"/>
                  </a:cubicBezTo>
                  <a:cubicBezTo>
                    <a:pt x="421193" y="28068"/>
                    <a:pt x="444287" y="43152"/>
                    <a:pt x="468348" y="54640"/>
                  </a:cubicBezTo>
                  <a:cubicBezTo>
                    <a:pt x="498566" y="69000"/>
                    <a:pt x="516605" y="96647"/>
                    <a:pt x="539376" y="119059"/>
                  </a:cubicBezTo>
                  <a:cubicBezTo>
                    <a:pt x="544314" y="123660"/>
                    <a:pt x="548226" y="129248"/>
                    <a:pt x="550855" y="135459"/>
                  </a:cubicBezTo>
                  <a:cubicBezTo>
                    <a:pt x="565884" y="176177"/>
                    <a:pt x="580616" y="217029"/>
                    <a:pt x="594676" y="258096"/>
                  </a:cubicBezTo>
                  <a:cubicBezTo>
                    <a:pt x="601371" y="277663"/>
                    <a:pt x="607043" y="297633"/>
                    <a:pt x="611882" y="317737"/>
                  </a:cubicBezTo>
                  <a:cubicBezTo>
                    <a:pt x="613888" y="327281"/>
                    <a:pt x="614431" y="337073"/>
                    <a:pt x="613495" y="346779"/>
                  </a:cubicBezTo>
                  <a:cubicBezTo>
                    <a:pt x="610807" y="384356"/>
                    <a:pt x="607796" y="422122"/>
                    <a:pt x="604140" y="459726"/>
                  </a:cubicBezTo>
                  <a:cubicBezTo>
                    <a:pt x="602903" y="472556"/>
                    <a:pt x="599247" y="485145"/>
                    <a:pt x="596962" y="497921"/>
                  </a:cubicBezTo>
                  <a:cubicBezTo>
                    <a:pt x="592069" y="525299"/>
                    <a:pt x="592176" y="554824"/>
                    <a:pt x="581396" y="579625"/>
                  </a:cubicBezTo>
                  <a:cubicBezTo>
                    <a:pt x="565910" y="615190"/>
                    <a:pt x="561044" y="653572"/>
                    <a:pt x="546231" y="688627"/>
                  </a:cubicBezTo>
                  <a:cubicBezTo>
                    <a:pt x="535478" y="713938"/>
                    <a:pt x="519670" y="737182"/>
                    <a:pt x="505179" y="760776"/>
                  </a:cubicBezTo>
                  <a:cubicBezTo>
                    <a:pt x="482462" y="797763"/>
                    <a:pt x="460229" y="835179"/>
                    <a:pt x="435281" y="870636"/>
                  </a:cubicBezTo>
                  <a:cubicBezTo>
                    <a:pt x="421839" y="889881"/>
                    <a:pt x="403423" y="905905"/>
                    <a:pt x="386540" y="922681"/>
                  </a:cubicBezTo>
                  <a:cubicBezTo>
                    <a:pt x="359656" y="949281"/>
                    <a:pt x="333981" y="977383"/>
                    <a:pt x="304624" y="1000869"/>
                  </a:cubicBezTo>
                  <a:cubicBezTo>
                    <a:pt x="281450" y="1019416"/>
                    <a:pt x="253544" y="1032005"/>
                    <a:pt x="227628" y="1047197"/>
                  </a:cubicBezTo>
                  <a:cubicBezTo>
                    <a:pt x="218756" y="1052431"/>
                    <a:pt x="210207" y="1058417"/>
                    <a:pt x="200744" y="1062443"/>
                  </a:cubicBezTo>
                  <a:cubicBezTo>
                    <a:pt x="187302" y="1068187"/>
                    <a:pt x="173161" y="1072213"/>
                    <a:pt x="159477" y="1077366"/>
                  </a:cubicBezTo>
                  <a:cubicBezTo>
                    <a:pt x="140308" y="1084613"/>
                    <a:pt x="121140" y="1091887"/>
                    <a:pt x="102294" y="1099859"/>
                  </a:cubicBezTo>
                  <a:cubicBezTo>
                    <a:pt x="96433" y="1102328"/>
                    <a:pt x="91540" y="1107079"/>
                    <a:pt x="85223" y="1109092"/>
                  </a:cubicBezTo>
                  <a:cubicBezTo>
                    <a:pt x="106165" y="1087029"/>
                    <a:pt x="130737" y="1071730"/>
                    <a:pt x="162138" y="1070602"/>
                  </a:cubicBezTo>
                  <a:cubicBezTo>
                    <a:pt x="176844" y="1070066"/>
                    <a:pt x="184452" y="1066523"/>
                    <a:pt x="194641" y="1052699"/>
                  </a:cubicBezTo>
                  <a:lnTo>
                    <a:pt x="159692" y="1052699"/>
                  </a:lnTo>
                  <a:lnTo>
                    <a:pt x="159880" y="1050525"/>
                  </a:lnTo>
                  <a:cubicBezTo>
                    <a:pt x="173940" y="1047439"/>
                    <a:pt x="188189" y="1045023"/>
                    <a:pt x="201980" y="1041024"/>
                  </a:cubicBezTo>
                  <a:cubicBezTo>
                    <a:pt x="214401" y="1037400"/>
                    <a:pt x="215826" y="1030287"/>
                    <a:pt x="207115" y="1022718"/>
                  </a:cubicBezTo>
                  <a:cubicBezTo>
                    <a:pt x="224563" y="994213"/>
                    <a:pt x="248194" y="972955"/>
                    <a:pt x="277632" y="956528"/>
                  </a:cubicBezTo>
                  <a:cubicBezTo>
                    <a:pt x="303441" y="942087"/>
                    <a:pt x="326964" y="923594"/>
                    <a:pt x="352289" y="906335"/>
                  </a:cubicBezTo>
                  <a:cubicBezTo>
                    <a:pt x="347450" y="927325"/>
                    <a:pt x="320351" y="929579"/>
                    <a:pt x="315189" y="949522"/>
                  </a:cubicBezTo>
                  <a:cubicBezTo>
                    <a:pt x="345918" y="931002"/>
                    <a:pt x="371780" y="907623"/>
                    <a:pt x="389497" y="875495"/>
                  </a:cubicBezTo>
                  <a:lnTo>
                    <a:pt x="393852" y="878823"/>
                  </a:lnTo>
                  <a:cubicBezTo>
                    <a:pt x="393583" y="884030"/>
                    <a:pt x="393314" y="889210"/>
                    <a:pt x="392938" y="896055"/>
                  </a:cubicBezTo>
                  <a:cubicBezTo>
                    <a:pt x="415870" y="882473"/>
                    <a:pt x="427457" y="862342"/>
                    <a:pt x="435415" y="839688"/>
                  </a:cubicBezTo>
                  <a:cubicBezTo>
                    <a:pt x="440389" y="825436"/>
                    <a:pt x="440308" y="805869"/>
                    <a:pt x="450067" y="797629"/>
                  </a:cubicBezTo>
                  <a:cubicBezTo>
                    <a:pt x="468482" y="782114"/>
                    <a:pt x="476736" y="762735"/>
                    <a:pt x="485177" y="742309"/>
                  </a:cubicBezTo>
                  <a:cubicBezTo>
                    <a:pt x="486656" y="738712"/>
                    <a:pt x="490554" y="736109"/>
                    <a:pt x="493592" y="733183"/>
                  </a:cubicBezTo>
                  <a:cubicBezTo>
                    <a:pt x="508943" y="717910"/>
                    <a:pt x="503942" y="681165"/>
                    <a:pt x="484317" y="671824"/>
                  </a:cubicBezTo>
                  <a:cubicBezTo>
                    <a:pt x="480123" y="669811"/>
                    <a:pt x="473133" y="673569"/>
                    <a:pt x="467434" y="674696"/>
                  </a:cubicBezTo>
                  <a:cubicBezTo>
                    <a:pt x="459369" y="676334"/>
                    <a:pt x="448051" y="681997"/>
                    <a:pt x="443830" y="678669"/>
                  </a:cubicBezTo>
                  <a:cubicBezTo>
                    <a:pt x="436813" y="672350"/>
                    <a:pt x="432888" y="663300"/>
                    <a:pt x="433076" y="653868"/>
                  </a:cubicBezTo>
                  <a:cubicBezTo>
                    <a:pt x="436437" y="618974"/>
                    <a:pt x="439851" y="583732"/>
                    <a:pt x="447567" y="549563"/>
                  </a:cubicBezTo>
                  <a:cubicBezTo>
                    <a:pt x="456895" y="508174"/>
                    <a:pt x="454180" y="470167"/>
                    <a:pt x="428963" y="435327"/>
                  </a:cubicBezTo>
                  <a:cubicBezTo>
                    <a:pt x="425844" y="431033"/>
                    <a:pt x="418962" y="429127"/>
                    <a:pt x="413478" y="426899"/>
                  </a:cubicBezTo>
                  <a:cubicBezTo>
                    <a:pt x="401218" y="421907"/>
                    <a:pt x="383717" y="420941"/>
                    <a:pt x="377453" y="411976"/>
                  </a:cubicBezTo>
                  <a:cubicBezTo>
                    <a:pt x="364656" y="393670"/>
                    <a:pt x="341428" y="399924"/>
                    <a:pt x="330029" y="382853"/>
                  </a:cubicBezTo>
                  <a:lnTo>
                    <a:pt x="326265" y="387014"/>
                  </a:lnTo>
                  <a:lnTo>
                    <a:pt x="340030" y="404755"/>
                  </a:lnTo>
                  <a:lnTo>
                    <a:pt x="339062" y="408164"/>
                  </a:lnTo>
                  <a:cubicBezTo>
                    <a:pt x="333336" y="406420"/>
                    <a:pt x="325298" y="406473"/>
                    <a:pt x="322287" y="402608"/>
                  </a:cubicBezTo>
                  <a:cubicBezTo>
                    <a:pt x="310296" y="387282"/>
                    <a:pt x="297123" y="371875"/>
                    <a:pt x="289542" y="354294"/>
                  </a:cubicBezTo>
                  <a:cubicBezTo>
                    <a:pt x="280321" y="332821"/>
                    <a:pt x="277982" y="308342"/>
                    <a:pt x="269244" y="286547"/>
                  </a:cubicBezTo>
                  <a:cubicBezTo>
                    <a:pt x="264916" y="275677"/>
                    <a:pt x="253114" y="267759"/>
                    <a:pt x="244188" y="258928"/>
                  </a:cubicBezTo>
                  <a:cubicBezTo>
                    <a:pt x="243086" y="257827"/>
                    <a:pt x="237682" y="259196"/>
                    <a:pt x="235908" y="261021"/>
                  </a:cubicBezTo>
                  <a:cubicBezTo>
                    <a:pt x="221095" y="276401"/>
                    <a:pt x="200152" y="273261"/>
                    <a:pt x="182140" y="278710"/>
                  </a:cubicBezTo>
                  <a:cubicBezTo>
                    <a:pt x="177516" y="280106"/>
                    <a:pt x="171090" y="275596"/>
                    <a:pt x="165337" y="271275"/>
                  </a:cubicBezTo>
                  <a:cubicBezTo>
                    <a:pt x="138211" y="280320"/>
                    <a:pt x="116811" y="297203"/>
                    <a:pt x="107725" y="327185"/>
                  </a:cubicBezTo>
                  <a:cubicBezTo>
                    <a:pt x="100116" y="352335"/>
                    <a:pt x="91594" y="377217"/>
                    <a:pt x="83529" y="402340"/>
                  </a:cubicBezTo>
                  <a:cubicBezTo>
                    <a:pt x="83072" y="403816"/>
                    <a:pt x="83126" y="405910"/>
                    <a:pt x="82131" y="406715"/>
                  </a:cubicBezTo>
                  <a:cubicBezTo>
                    <a:pt x="61027" y="423571"/>
                    <a:pt x="70221" y="446681"/>
                    <a:pt x="69092" y="467751"/>
                  </a:cubicBezTo>
                  <a:cubicBezTo>
                    <a:pt x="68608" y="476529"/>
                    <a:pt x="71969" y="488714"/>
                    <a:pt x="56618" y="487346"/>
                  </a:cubicBezTo>
                  <a:cubicBezTo>
                    <a:pt x="51591" y="498350"/>
                    <a:pt x="57989" y="513006"/>
                    <a:pt x="44655" y="519340"/>
                  </a:cubicBezTo>
                  <a:cubicBezTo>
                    <a:pt x="45810" y="531687"/>
                    <a:pt x="48069" y="544490"/>
                    <a:pt x="47934" y="557240"/>
                  </a:cubicBezTo>
                  <a:cubicBezTo>
                    <a:pt x="47364" y="571168"/>
                    <a:pt x="46047" y="585055"/>
                    <a:pt x="43982" y="598843"/>
                  </a:cubicBezTo>
                  <a:cubicBezTo>
                    <a:pt x="42316" y="612854"/>
                    <a:pt x="44601" y="628369"/>
                    <a:pt x="26346" y="640930"/>
                  </a:cubicBezTo>
                  <a:cubicBezTo>
                    <a:pt x="26346" y="622356"/>
                    <a:pt x="26024" y="606735"/>
                    <a:pt x="26346" y="591113"/>
                  </a:cubicBezTo>
                  <a:cubicBezTo>
                    <a:pt x="26669" y="575492"/>
                    <a:pt x="27798" y="560246"/>
                    <a:pt x="28578" y="544812"/>
                  </a:cubicBezTo>
                  <a:lnTo>
                    <a:pt x="22986" y="543712"/>
                  </a:lnTo>
                  <a:lnTo>
                    <a:pt x="2688" y="634435"/>
                  </a:lnTo>
                  <a:lnTo>
                    <a:pt x="0" y="634435"/>
                  </a:lnTo>
                  <a:cubicBezTo>
                    <a:pt x="860" y="617954"/>
                    <a:pt x="-538" y="600937"/>
                    <a:pt x="3092" y="585101"/>
                  </a:cubicBezTo>
                  <a:cubicBezTo>
                    <a:pt x="8468" y="561561"/>
                    <a:pt x="19410" y="539256"/>
                    <a:pt x="24599" y="515663"/>
                  </a:cubicBezTo>
                  <a:cubicBezTo>
                    <a:pt x="30487" y="487936"/>
                    <a:pt x="33309" y="459511"/>
                    <a:pt x="36159" y="431248"/>
                  </a:cubicBezTo>
                  <a:cubicBezTo>
                    <a:pt x="38444" y="408647"/>
                    <a:pt x="41697" y="385618"/>
                    <a:pt x="30997" y="363877"/>
                  </a:cubicBezTo>
                  <a:close/>
                  <a:moveTo>
                    <a:pt x="528326" y="316878"/>
                  </a:moveTo>
                  <a:cubicBezTo>
                    <a:pt x="528326" y="326111"/>
                    <a:pt x="532574" y="336418"/>
                    <a:pt x="519697" y="341840"/>
                  </a:cubicBezTo>
                  <a:cubicBezTo>
                    <a:pt x="517680" y="342672"/>
                    <a:pt x="517358" y="350751"/>
                    <a:pt x="518514" y="354858"/>
                  </a:cubicBezTo>
                  <a:cubicBezTo>
                    <a:pt x="519320" y="357676"/>
                    <a:pt x="524025" y="359394"/>
                    <a:pt x="526955" y="361595"/>
                  </a:cubicBezTo>
                  <a:cubicBezTo>
                    <a:pt x="529456" y="358132"/>
                    <a:pt x="534295" y="354428"/>
                    <a:pt x="534026" y="351208"/>
                  </a:cubicBezTo>
                  <a:cubicBezTo>
                    <a:pt x="533004" y="339746"/>
                    <a:pt x="530235" y="328446"/>
                    <a:pt x="528111" y="317093"/>
                  </a:cubicBezTo>
                  <a:cubicBezTo>
                    <a:pt x="528972" y="301364"/>
                    <a:pt x="523514" y="287782"/>
                    <a:pt x="515879" y="273959"/>
                  </a:cubicBezTo>
                  <a:cubicBezTo>
                    <a:pt x="510018" y="286010"/>
                    <a:pt x="505125" y="295834"/>
                    <a:pt x="500878" y="304826"/>
                  </a:cubicBezTo>
                  <a:close/>
                  <a:moveTo>
                    <a:pt x="330782" y="127111"/>
                  </a:moveTo>
                  <a:cubicBezTo>
                    <a:pt x="344520" y="140532"/>
                    <a:pt x="382238" y="148584"/>
                    <a:pt x="394551" y="139566"/>
                  </a:cubicBezTo>
                  <a:cubicBezTo>
                    <a:pt x="374281" y="126735"/>
                    <a:pt x="352558" y="126279"/>
                    <a:pt x="330540" y="127380"/>
                  </a:cubicBezTo>
                  <a:cubicBezTo>
                    <a:pt x="324706" y="112939"/>
                    <a:pt x="310726" y="118791"/>
                    <a:pt x="300537" y="115919"/>
                  </a:cubicBezTo>
                  <a:cubicBezTo>
                    <a:pt x="283842" y="111195"/>
                    <a:pt x="272255" y="118603"/>
                    <a:pt x="268277" y="139753"/>
                  </a:cubicBezTo>
                  <a:cubicBezTo>
                    <a:pt x="260480" y="119569"/>
                    <a:pt x="256824" y="118281"/>
                    <a:pt x="243731" y="127407"/>
                  </a:cubicBezTo>
                  <a:cubicBezTo>
                    <a:pt x="242091" y="128534"/>
                    <a:pt x="240156" y="130520"/>
                    <a:pt x="238650" y="130279"/>
                  </a:cubicBezTo>
                  <a:cubicBezTo>
                    <a:pt x="216740" y="126816"/>
                    <a:pt x="207895" y="146383"/>
                    <a:pt x="192759" y="155053"/>
                  </a:cubicBezTo>
                  <a:cubicBezTo>
                    <a:pt x="195232" y="156797"/>
                    <a:pt x="197356" y="157549"/>
                    <a:pt x="198862" y="156878"/>
                  </a:cubicBezTo>
                  <a:cubicBezTo>
                    <a:pt x="221767" y="146759"/>
                    <a:pt x="245076" y="142357"/>
                    <a:pt x="270293" y="147698"/>
                  </a:cubicBezTo>
                  <a:cubicBezTo>
                    <a:pt x="276799" y="149067"/>
                    <a:pt x="284730" y="143833"/>
                    <a:pt x="289112" y="142464"/>
                  </a:cubicBezTo>
                  <a:cubicBezTo>
                    <a:pt x="286020" y="134412"/>
                    <a:pt x="284165" y="129715"/>
                    <a:pt x="281315" y="122441"/>
                  </a:cubicBezTo>
                  <a:close/>
                  <a:moveTo>
                    <a:pt x="459449" y="633066"/>
                  </a:moveTo>
                  <a:lnTo>
                    <a:pt x="466170" y="635133"/>
                  </a:lnTo>
                  <a:cubicBezTo>
                    <a:pt x="488815" y="591623"/>
                    <a:pt x="507096" y="545988"/>
                    <a:pt x="520745" y="498887"/>
                  </a:cubicBezTo>
                  <a:lnTo>
                    <a:pt x="537064" y="503638"/>
                  </a:lnTo>
                  <a:cubicBezTo>
                    <a:pt x="538623" y="491989"/>
                    <a:pt x="539994" y="481709"/>
                    <a:pt x="541365" y="471429"/>
                  </a:cubicBezTo>
                  <a:lnTo>
                    <a:pt x="535639" y="470194"/>
                  </a:lnTo>
                  <a:cubicBezTo>
                    <a:pt x="533381" y="475992"/>
                    <a:pt x="531149" y="481763"/>
                    <a:pt x="527574" y="490727"/>
                  </a:cubicBezTo>
                  <a:cubicBezTo>
                    <a:pt x="524401" y="470382"/>
                    <a:pt x="521444" y="453311"/>
                    <a:pt x="519132" y="436133"/>
                  </a:cubicBezTo>
                  <a:cubicBezTo>
                    <a:pt x="515933" y="412674"/>
                    <a:pt x="509615" y="390503"/>
                    <a:pt x="494775" y="371499"/>
                  </a:cubicBezTo>
                  <a:cubicBezTo>
                    <a:pt x="490823" y="366480"/>
                    <a:pt x="485285" y="362722"/>
                    <a:pt x="480500" y="358374"/>
                  </a:cubicBezTo>
                  <a:lnTo>
                    <a:pt x="476978" y="362347"/>
                  </a:lnTo>
                  <a:cubicBezTo>
                    <a:pt x="483941" y="370211"/>
                    <a:pt x="491791" y="377458"/>
                    <a:pt x="497652" y="386074"/>
                  </a:cubicBezTo>
                  <a:cubicBezTo>
                    <a:pt x="509158" y="403065"/>
                    <a:pt x="506147" y="422632"/>
                    <a:pt x="506228" y="441769"/>
                  </a:cubicBezTo>
                  <a:cubicBezTo>
                    <a:pt x="506228" y="454277"/>
                    <a:pt x="500851" y="458169"/>
                    <a:pt x="490850" y="458411"/>
                  </a:cubicBezTo>
                  <a:cubicBezTo>
                    <a:pt x="485796" y="444131"/>
                    <a:pt x="480957" y="430711"/>
                    <a:pt x="476171" y="417290"/>
                  </a:cubicBezTo>
                  <a:lnTo>
                    <a:pt x="470794" y="418793"/>
                  </a:lnTo>
                  <a:cubicBezTo>
                    <a:pt x="471467" y="427248"/>
                    <a:pt x="471090" y="435945"/>
                    <a:pt x="473026" y="444104"/>
                  </a:cubicBezTo>
                  <a:cubicBezTo>
                    <a:pt x="483591" y="488795"/>
                    <a:pt x="477704" y="532277"/>
                    <a:pt x="466520" y="576002"/>
                  </a:cubicBezTo>
                  <a:cubicBezTo>
                    <a:pt x="461788" y="594441"/>
                    <a:pt x="461627" y="614009"/>
                    <a:pt x="459449" y="633066"/>
                  </a:cubicBezTo>
                  <a:close/>
                  <a:moveTo>
                    <a:pt x="431786" y="245507"/>
                  </a:moveTo>
                  <a:cubicBezTo>
                    <a:pt x="408181" y="217512"/>
                    <a:pt x="383394" y="191637"/>
                    <a:pt x="350004" y="179666"/>
                  </a:cubicBezTo>
                  <a:cubicBezTo>
                    <a:pt x="316614" y="167695"/>
                    <a:pt x="281288" y="171614"/>
                    <a:pt x="245425" y="177304"/>
                  </a:cubicBezTo>
                  <a:cubicBezTo>
                    <a:pt x="255372" y="183316"/>
                    <a:pt x="265884" y="186403"/>
                    <a:pt x="271099" y="193409"/>
                  </a:cubicBezTo>
                  <a:cubicBezTo>
                    <a:pt x="281100" y="206829"/>
                    <a:pt x="291612" y="202535"/>
                    <a:pt x="306049" y="199904"/>
                  </a:cubicBezTo>
                  <a:lnTo>
                    <a:pt x="291262" y="188685"/>
                  </a:lnTo>
                  <a:cubicBezTo>
                    <a:pt x="303118" y="185840"/>
                    <a:pt x="312501" y="182028"/>
                    <a:pt x="321910" y="181948"/>
                  </a:cubicBezTo>
                  <a:cubicBezTo>
                    <a:pt x="327610" y="181948"/>
                    <a:pt x="334465" y="191476"/>
                    <a:pt x="338820" y="190161"/>
                  </a:cubicBezTo>
                  <a:cubicBezTo>
                    <a:pt x="358634" y="184202"/>
                    <a:pt x="369495" y="199985"/>
                    <a:pt x="383797" y="206641"/>
                  </a:cubicBezTo>
                  <a:cubicBezTo>
                    <a:pt x="396460" y="212520"/>
                    <a:pt x="397616" y="223149"/>
                    <a:pt x="390088" y="230020"/>
                  </a:cubicBezTo>
                  <a:cubicBezTo>
                    <a:pt x="390895" y="237670"/>
                    <a:pt x="391540" y="243924"/>
                    <a:pt x="392535" y="253184"/>
                  </a:cubicBezTo>
                  <a:cubicBezTo>
                    <a:pt x="406568" y="269664"/>
                    <a:pt x="416677" y="239092"/>
                    <a:pt x="431786" y="245507"/>
                  </a:cubicBezTo>
                  <a:close/>
                  <a:moveTo>
                    <a:pt x="529832" y="589073"/>
                  </a:moveTo>
                  <a:cubicBezTo>
                    <a:pt x="520154" y="604399"/>
                    <a:pt x="511282" y="617632"/>
                    <a:pt x="503432" y="631428"/>
                  </a:cubicBezTo>
                  <a:cubicBezTo>
                    <a:pt x="501523" y="634784"/>
                    <a:pt x="501953" y="643507"/>
                    <a:pt x="503163" y="643883"/>
                  </a:cubicBezTo>
                  <a:cubicBezTo>
                    <a:pt x="508540" y="645601"/>
                    <a:pt x="515745" y="647399"/>
                    <a:pt x="520315" y="645144"/>
                  </a:cubicBezTo>
                  <a:cubicBezTo>
                    <a:pt x="536015" y="637387"/>
                    <a:pt x="541903" y="607862"/>
                    <a:pt x="529832" y="589073"/>
                  </a:cubicBezTo>
                  <a:close/>
                  <a:moveTo>
                    <a:pt x="518836" y="221484"/>
                  </a:moveTo>
                  <a:lnTo>
                    <a:pt x="517196" y="223363"/>
                  </a:lnTo>
                  <a:lnTo>
                    <a:pt x="542790" y="280401"/>
                  </a:lnTo>
                  <a:lnTo>
                    <a:pt x="548570" y="280079"/>
                  </a:lnTo>
                  <a:cubicBezTo>
                    <a:pt x="549000" y="274871"/>
                    <a:pt x="551447" y="268725"/>
                    <a:pt x="549484" y="264699"/>
                  </a:cubicBezTo>
                  <a:cubicBezTo>
                    <a:pt x="544438" y="254953"/>
                    <a:pt x="538604" y="245633"/>
                    <a:pt x="532036" y="236838"/>
                  </a:cubicBezTo>
                  <a:cubicBezTo>
                    <a:pt x="528058" y="231389"/>
                    <a:pt x="523218" y="226719"/>
                    <a:pt x="518836" y="221565"/>
                  </a:cubicBezTo>
                  <a:close/>
                  <a:moveTo>
                    <a:pt x="237602" y="1027549"/>
                  </a:moveTo>
                  <a:lnTo>
                    <a:pt x="240693" y="1032085"/>
                  </a:lnTo>
                  <a:cubicBezTo>
                    <a:pt x="260695" y="1019980"/>
                    <a:pt x="284084" y="1012948"/>
                    <a:pt x="300000" y="994723"/>
                  </a:cubicBezTo>
                  <a:cubicBezTo>
                    <a:pt x="299086" y="993354"/>
                    <a:pt x="298198" y="992039"/>
                    <a:pt x="297311" y="990643"/>
                  </a:cubicBezTo>
                  <a:close/>
                  <a:moveTo>
                    <a:pt x="50112" y="288587"/>
                  </a:moveTo>
                  <a:cubicBezTo>
                    <a:pt x="33793" y="297606"/>
                    <a:pt x="31132" y="311456"/>
                    <a:pt x="38337" y="328527"/>
                  </a:cubicBezTo>
                  <a:lnTo>
                    <a:pt x="42907" y="329359"/>
                  </a:lnTo>
                  <a:cubicBezTo>
                    <a:pt x="45308" y="315777"/>
                    <a:pt x="47711" y="302188"/>
                    <a:pt x="50112" y="288587"/>
                  </a:cubicBezTo>
                  <a:close/>
                  <a:moveTo>
                    <a:pt x="554162" y="520387"/>
                  </a:moveTo>
                  <a:cubicBezTo>
                    <a:pt x="572981" y="521138"/>
                    <a:pt x="572390" y="509838"/>
                    <a:pt x="571180" y="497975"/>
                  </a:cubicBezTo>
                  <a:cubicBezTo>
                    <a:pt x="556232" y="491157"/>
                    <a:pt x="555103" y="491989"/>
                    <a:pt x="554162" y="520387"/>
                  </a:cubicBezTo>
                  <a:close/>
                  <a:moveTo>
                    <a:pt x="327905" y="143028"/>
                  </a:moveTo>
                  <a:cubicBezTo>
                    <a:pt x="318765" y="133419"/>
                    <a:pt x="311614" y="132292"/>
                    <a:pt x="304382" y="139512"/>
                  </a:cubicBezTo>
                  <a:cubicBezTo>
                    <a:pt x="302419" y="141471"/>
                    <a:pt x="302527" y="145497"/>
                    <a:pt x="301693" y="148584"/>
                  </a:cubicBezTo>
                  <a:cubicBezTo>
                    <a:pt x="309624" y="147859"/>
                    <a:pt x="317555" y="147162"/>
                    <a:pt x="325459" y="146276"/>
                  </a:cubicBezTo>
                  <a:cubicBezTo>
                    <a:pt x="326131" y="146195"/>
                    <a:pt x="326669" y="144746"/>
                    <a:pt x="327905" y="143028"/>
                  </a:cubicBezTo>
                  <a:close/>
                  <a:moveTo>
                    <a:pt x="53499" y="243924"/>
                  </a:moveTo>
                  <a:lnTo>
                    <a:pt x="68017" y="186886"/>
                  </a:lnTo>
                  <a:cubicBezTo>
                    <a:pt x="56188" y="204092"/>
                    <a:pt x="47854" y="222317"/>
                    <a:pt x="53499" y="243924"/>
                  </a:cubicBezTo>
                  <a:close/>
                  <a:moveTo>
                    <a:pt x="107993" y="182914"/>
                  </a:moveTo>
                  <a:lnTo>
                    <a:pt x="89900" y="173707"/>
                  </a:lnTo>
                  <a:lnTo>
                    <a:pt x="79819" y="198240"/>
                  </a:lnTo>
                  <a:close/>
                  <a:moveTo>
                    <a:pt x="503916" y="211339"/>
                  </a:moveTo>
                  <a:lnTo>
                    <a:pt x="509292" y="207125"/>
                  </a:lnTo>
                  <a:lnTo>
                    <a:pt x="483403" y="174915"/>
                  </a:lnTo>
                  <a:lnTo>
                    <a:pt x="478456" y="178780"/>
                  </a:lnTo>
                  <a:close/>
                  <a:moveTo>
                    <a:pt x="550398" y="435542"/>
                  </a:moveTo>
                  <a:lnTo>
                    <a:pt x="546178" y="438387"/>
                  </a:lnTo>
                  <a:lnTo>
                    <a:pt x="555883" y="455512"/>
                  </a:lnTo>
                  <a:lnTo>
                    <a:pt x="569325" y="446520"/>
                  </a:lnTo>
                  <a:close/>
                  <a:moveTo>
                    <a:pt x="497920" y="615726"/>
                  </a:moveTo>
                  <a:lnTo>
                    <a:pt x="493323" y="613928"/>
                  </a:lnTo>
                  <a:cubicBezTo>
                    <a:pt x="478483" y="625014"/>
                    <a:pt x="478188" y="625846"/>
                    <a:pt x="487032" y="639696"/>
                  </a:cubicBezTo>
                  <a:cubicBezTo>
                    <a:pt x="491307" y="630435"/>
                    <a:pt x="494641" y="623081"/>
                    <a:pt x="498001" y="615726"/>
                  </a:cubicBezTo>
                  <a:close/>
                  <a:moveTo>
                    <a:pt x="301667" y="966674"/>
                  </a:moveTo>
                  <a:lnTo>
                    <a:pt x="298306" y="962782"/>
                  </a:lnTo>
                  <a:lnTo>
                    <a:pt x="274110" y="984040"/>
                  </a:lnTo>
                  <a:lnTo>
                    <a:pt x="278170" y="988549"/>
                  </a:lnTo>
                  <a:close/>
                  <a:moveTo>
                    <a:pt x="431033" y="333439"/>
                  </a:moveTo>
                  <a:lnTo>
                    <a:pt x="424796" y="337814"/>
                  </a:lnTo>
                  <a:lnTo>
                    <a:pt x="437808" y="356307"/>
                  </a:lnTo>
                  <a:lnTo>
                    <a:pt x="443588" y="352147"/>
                  </a:lnTo>
                  <a:close/>
                  <a:moveTo>
                    <a:pt x="486898" y="324930"/>
                  </a:moveTo>
                  <a:lnTo>
                    <a:pt x="491011" y="318998"/>
                  </a:lnTo>
                  <a:cubicBezTo>
                    <a:pt x="486476" y="315294"/>
                    <a:pt x="481943" y="311582"/>
                    <a:pt x="477408" y="307859"/>
                  </a:cubicBezTo>
                  <a:cubicBezTo>
                    <a:pt x="475757" y="310057"/>
                    <a:pt x="474265" y="312371"/>
                    <a:pt x="472945" y="314784"/>
                  </a:cubicBezTo>
                  <a:cubicBezTo>
                    <a:pt x="477300" y="318461"/>
                    <a:pt x="482140" y="321655"/>
                    <a:pt x="486871" y="324930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44;p1"/>
            <p:cNvSpPr/>
            <p:nvPr/>
          </p:nvSpPr>
          <p:spPr>
            <a:xfrm>
              <a:off x="7952600" y="3922472"/>
              <a:ext cx="503671" cy="640992"/>
            </a:xfrm>
            <a:custGeom>
              <a:avLst/>
              <a:gdLst/>
              <a:ahLst/>
              <a:cxnLst/>
              <a:rect l="l" t="t" r="r" b="b"/>
              <a:pathLst>
                <a:path w="503671" h="640992" extrusionOk="0">
                  <a:moveTo>
                    <a:pt x="136281" y="232202"/>
                  </a:moveTo>
                  <a:cubicBezTo>
                    <a:pt x="133593" y="246482"/>
                    <a:pt x="130904" y="260734"/>
                    <a:pt x="127947" y="275497"/>
                  </a:cubicBezTo>
                  <a:cubicBezTo>
                    <a:pt x="148702" y="277940"/>
                    <a:pt x="145314" y="260036"/>
                    <a:pt x="153971" y="253058"/>
                  </a:cubicBezTo>
                  <a:cubicBezTo>
                    <a:pt x="147035" y="277483"/>
                    <a:pt x="148594" y="304834"/>
                    <a:pt x="124398" y="322549"/>
                  </a:cubicBezTo>
                  <a:cubicBezTo>
                    <a:pt x="117731" y="327408"/>
                    <a:pt x="114559" y="337070"/>
                    <a:pt x="109773" y="344532"/>
                  </a:cubicBezTo>
                  <a:lnTo>
                    <a:pt x="115661" y="348371"/>
                  </a:lnTo>
                  <a:cubicBezTo>
                    <a:pt x="119774" y="343163"/>
                    <a:pt x="123914" y="337983"/>
                    <a:pt x="128028" y="332803"/>
                  </a:cubicBezTo>
                  <a:lnTo>
                    <a:pt x="131684" y="333903"/>
                  </a:lnTo>
                  <a:cubicBezTo>
                    <a:pt x="128248" y="340898"/>
                    <a:pt x="125181" y="348064"/>
                    <a:pt x="122490" y="355376"/>
                  </a:cubicBezTo>
                  <a:cubicBezTo>
                    <a:pt x="121317" y="360522"/>
                    <a:pt x="120704" y="365777"/>
                    <a:pt x="120661" y="371051"/>
                  </a:cubicBezTo>
                  <a:cubicBezTo>
                    <a:pt x="119721" y="381331"/>
                    <a:pt x="121038" y="392524"/>
                    <a:pt x="117543" y="401757"/>
                  </a:cubicBezTo>
                  <a:cubicBezTo>
                    <a:pt x="106789" y="430128"/>
                    <a:pt x="94369" y="457828"/>
                    <a:pt x="82405" y="486226"/>
                  </a:cubicBezTo>
                  <a:cubicBezTo>
                    <a:pt x="87298" y="488723"/>
                    <a:pt x="89610" y="490816"/>
                    <a:pt x="90659" y="490306"/>
                  </a:cubicBezTo>
                  <a:cubicBezTo>
                    <a:pt x="112623" y="479436"/>
                    <a:pt x="139050" y="476537"/>
                    <a:pt x="153353" y="451950"/>
                  </a:cubicBezTo>
                  <a:cubicBezTo>
                    <a:pt x="158729" y="442583"/>
                    <a:pt x="171177" y="437537"/>
                    <a:pt x="178597" y="428974"/>
                  </a:cubicBezTo>
                  <a:cubicBezTo>
                    <a:pt x="184726" y="421942"/>
                    <a:pt x="188194" y="412601"/>
                    <a:pt x="192845" y="404307"/>
                  </a:cubicBezTo>
                  <a:lnTo>
                    <a:pt x="197765" y="410373"/>
                  </a:lnTo>
                  <a:lnTo>
                    <a:pt x="199297" y="380338"/>
                  </a:lnTo>
                  <a:lnTo>
                    <a:pt x="167359" y="401757"/>
                  </a:lnTo>
                  <a:cubicBezTo>
                    <a:pt x="179349" y="383586"/>
                    <a:pt x="190399" y="369011"/>
                    <a:pt x="198921" y="353068"/>
                  </a:cubicBezTo>
                  <a:cubicBezTo>
                    <a:pt x="203545" y="344398"/>
                    <a:pt x="203169" y="333205"/>
                    <a:pt x="206422" y="323543"/>
                  </a:cubicBezTo>
                  <a:cubicBezTo>
                    <a:pt x="209110" y="315759"/>
                    <a:pt x="211799" y="306284"/>
                    <a:pt x="217794" y="301613"/>
                  </a:cubicBezTo>
                  <a:cubicBezTo>
                    <a:pt x="240403" y="283898"/>
                    <a:pt x="254060" y="262157"/>
                    <a:pt x="255432" y="233115"/>
                  </a:cubicBezTo>
                  <a:cubicBezTo>
                    <a:pt x="255593" y="229760"/>
                    <a:pt x="256749" y="224821"/>
                    <a:pt x="259088" y="223506"/>
                  </a:cubicBezTo>
                  <a:cubicBezTo>
                    <a:pt x="275810" y="214246"/>
                    <a:pt x="285407" y="199832"/>
                    <a:pt x="292478" y="182627"/>
                  </a:cubicBezTo>
                  <a:cubicBezTo>
                    <a:pt x="294682" y="177259"/>
                    <a:pt x="300543" y="173179"/>
                    <a:pt x="305006" y="168938"/>
                  </a:cubicBezTo>
                  <a:cubicBezTo>
                    <a:pt x="315759" y="158953"/>
                    <a:pt x="315114" y="146042"/>
                    <a:pt x="315948" y="132917"/>
                  </a:cubicBezTo>
                  <a:cubicBezTo>
                    <a:pt x="316378" y="125938"/>
                    <a:pt x="314200" y="116061"/>
                    <a:pt x="326701" y="113055"/>
                  </a:cubicBezTo>
                  <a:cubicBezTo>
                    <a:pt x="329900" y="112276"/>
                    <a:pt x="331540" y="100413"/>
                    <a:pt x="331675" y="93622"/>
                  </a:cubicBezTo>
                  <a:cubicBezTo>
                    <a:pt x="331675" y="89193"/>
                    <a:pt x="327857" y="84684"/>
                    <a:pt x="324174" y="76953"/>
                  </a:cubicBezTo>
                  <a:lnTo>
                    <a:pt x="349875" y="85301"/>
                  </a:lnTo>
                  <a:cubicBezTo>
                    <a:pt x="350682" y="79664"/>
                    <a:pt x="351408" y="74565"/>
                    <a:pt x="352564" y="67425"/>
                  </a:cubicBezTo>
                  <a:cubicBezTo>
                    <a:pt x="356005" y="73303"/>
                    <a:pt x="358425" y="77517"/>
                    <a:pt x="360844" y="81704"/>
                  </a:cubicBezTo>
                  <a:lnTo>
                    <a:pt x="364366" y="80953"/>
                  </a:lnTo>
                  <a:cubicBezTo>
                    <a:pt x="364366" y="77893"/>
                    <a:pt x="365683" y="73625"/>
                    <a:pt x="364151" y="71988"/>
                  </a:cubicBezTo>
                  <a:cubicBezTo>
                    <a:pt x="358021" y="65385"/>
                    <a:pt x="348881" y="60768"/>
                    <a:pt x="344821" y="53199"/>
                  </a:cubicBezTo>
                  <a:cubicBezTo>
                    <a:pt x="339122" y="42624"/>
                    <a:pt x="333261" y="41818"/>
                    <a:pt x="323475" y="45925"/>
                  </a:cubicBezTo>
                  <a:cubicBezTo>
                    <a:pt x="322238" y="46462"/>
                    <a:pt x="315087" y="38356"/>
                    <a:pt x="315759" y="37202"/>
                  </a:cubicBezTo>
                  <a:cubicBezTo>
                    <a:pt x="320894" y="28344"/>
                    <a:pt x="323126" y="16346"/>
                    <a:pt x="337616" y="16239"/>
                  </a:cubicBezTo>
                  <a:cubicBezTo>
                    <a:pt x="345410" y="15882"/>
                    <a:pt x="353075" y="14137"/>
                    <a:pt x="360253" y="11085"/>
                  </a:cubicBezTo>
                  <a:cubicBezTo>
                    <a:pt x="367108" y="8401"/>
                    <a:pt x="373211" y="3758"/>
                    <a:pt x="379582" y="0"/>
                  </a:cubicBezTo>
                  <a:cubicBezTo>
                    <a:pt x="378319" y="11461"/>
                    <a:pt x="376087" y="21205"/>
                    <a:pt x="376679" y="30760"/>
                  </a:cubicBezTo>
                  <a:cubicBezTo>
                    <a:pt x="376921" y="34920"/>
                    <a:pt x="382970" y="38812"/>
                    <a:pt x="389072" y="45818"/>
                  </a:cubicBezTo>
                  <a:cubicBezTo>
                    <a:pt x="384744" y="57950"/>
                    <a:pt x="378910" y="73706"/>
                    <a:pt x="373668" y="89676"/>
                  </a:cubicBezTo>
                  <a:cubicBezTo>
                    <a:pt x="372923" y="92999"/>
                    <a:pt x="373310" y="96475"/>
                    <a:pt x="374770" y="99554"/>
                  </a:cubicBezTo>
                  <a:cubicBezTo>
                    <a:pt x="375388" y="100949"/>
                    <a:pt x="380523" y="102238"/>
                    <a:pt x="381249" y="101352"/>
                  </a:cubicBezTo>
                  <a:cubicBezTo>
                    <a:pt x="383454" y="98856"/>
                    <a:pt x="386034" y="95232"/>
                    <a:pt x="385819" y="92226"/>
                  </a:cubicBezTo>
                  <a:cubicBezTo>
                    <a:pt x="384717" y="76685"/>
                    <a:pt x="387567" y="62701"/>
                    <a:pt x="401950" y="54514"/>
                  </a:cubicBezTo>
                  <a:cubicBezTo>
                    <a:pt x="406816" y="51830"/>
                    <a:pt x="413806" y="52582"/>
                    <a:pt x="419828" y="51830"/>
                  </a:cubicBezTo>
                  <a:cubicBezTo>
                    <a:pt x="420492" y="56831"/>
                    <a:pt x="420745" y="61874"/>
                    <a:pt x="420581" y="66915"/>
                  </a:cubicBezTo>
                  <a:cubicBezTo>
                    <a:pt x="417892" y="90401"/>
                    <a:pt x="401358" y="102023"/>
                    <a:pt x="381706" y="109082"/>
                  </a:cubicBezTo>
                  <a:cubicBezTo>
                    <a:pt x="388588" y="125589"/>
                    <a:pt x="395390" y="139949"/>
                    <a:pt x="400525" y="154846"/>
                  </a:cubicBezTo>
                  <a:cubicBezTo>
                    <a:pt x="407945" y="176104"/>
                    <a:pt x="407058" y="177178"/>
                    <a:pt x="386088" y="186036"/>
                  </a:cubicBezTo>
                  <a:lnTo>
                    <a:pt x="388293" y="200422"/>
                  </a:lnTo>
                  <a:lnTo>
                    <a:pt x="377727" y="199832"/>
                  </a:lnTo>
                  <a:lnTo>
                    <a:pt x="377727" y="221144"/>
                  </a:lnTo>
                  <a:lnTo>
                    <a:pt x="382432" y="224257"/>
                  </a:lnTo>
                  <a:cubicBezTo>
                    <a:pt x="384179" y="220016"/>
                    <a:pt x="385954" y="215802"/>
                    <a:pt x="388696" y="209199"/>
                  </a:cubicBezTo>
                  <a:lnTo>
                    <a:pt x="421602" y="236819"/>
                  </a:lnTo>
                  <a:lnTo>
                    <a:pt x="393401" y="236819"/>
                  </a:lnTo>
                  <a:lnTo>
                    <a:pt x="375469" y="265458"/>
                  </a:lnTo>
                  <a:cubicBezTo>
                    <a:pt x="370334" y="275873"/>
                    <a:pt x="399315" y="280543"/>
                    <a:pt x="377593" y="294984"/>
                  </a:cubicBezTo>
                  <a:cubicBezTo>
                    <a:pt x="369124" y="300620"/>
                    <a:pt x="364715" y="312350"/>
                    <a:pt x="356731" y="320214"/>
                  </a:cubicBezTo>
                  <a:lnTo>
                    <a:pt x="302694" y="404173"/>
                  </a:lnTo>
                  <a:lnTo>
                    <a:pt x="326083" y="410293"/>
                  </a:lnTo>
                  <a:cubicBezTo>
                    <a:pt x="326997" y="423955"/>
                    <a:pt x="326997" y="423955"/>
                    <a:pt x="309576" y="423203"/>
                  </a:cubicBezTo>
                  <a:cubicBezTo>
                    <a:pt x="309977" y="430295"/>
                    <a:pt x="309904" y="437405"/>
                    <a:pt x="309361" y="444489"/>
                  </a:cubicBezTo>
                  <a:cubicBezTo>
                    <a:pt x="308554" y="450447"/>
                    <a:pt x="305785" y="456111"/>
                    <a:pt x="303635" y="462660"/>
                  </a:cubicBezTo>
                  <a:lnTo>
                    <a:pt x="288338" y="454151"/>
                  </a:lnTo>
                  <a:lnTo>
                    <a:pt x="292639" y="476698"/>
                  </a:lnTo>
                  <a:cubicBezTo>
                    <a:pt x="324120" y="460593"/>
                    <a:pt x="347778" y="436087"/>
                    <a:pt x="370899" y="410937"/>
                  </a:cubicBezTo>
                  <a:cubicBezTo>
                    <a:pt x="378507" y="402670"/>
                    <a:pt x="385551" y="396658"/>
                    <a:pt x="397272" y="405810"/>
                  </a:cubicBezTo>
                  <a:cubicBezTo>
                    <a:pt x="405176" y="411984"/>
                    <a:pt x="415123" y="403314"/>
                    <a:pt x="418779" y="394081"/>
                  </a:cubicBezTo>
                  <a:cubicBezTo>
                    <a:pt x="424748" y="379291"/>
                    <a:pt x="434023" y="365817"/>
                    <a:pt x="442384" y="352075"/>
                  </a:cubicBezTo>
                  <a:cubicBezTo>
                    <a:pt x="446739" y="344908"/>
                    <a:pt x="452089" y="338332"/>
                    <a:pt x="457627" y="330602"/>
                  </a:cubicBezTo>
                  <a:lnTo>
                    <a:pt x="445771" y="325582"/>
                  </a:lnTo>
                  <a:lnTo>
                    <a:pt x="446389" y="322174"/>
                  </a:lnTo>
                  <a:lnTo>
                    <a:pt x="464402" y="323247"/>
                  </a:lnTo>
                  <a:cubicBezTo>
                    <a:pt x="460046" y="315195"/>
                    <a:pt x="455852" y="307518"/>
                    <a:pt x="449884" y="296594"/>
                  </a:cubicBezTo>
                  <a:cubicBezTo>
                    <a:pt x="465692" y="304646"/>
                    <a:pt x="468703" y="295145"/>
                    <a:pt x="472736" y="285858"/>
                  </a:cubicBezTo>
                  <a:cubicBezTo>
                    <a:pt x="481094" y="266859"/>
                    <a:pt x="490880" y="248519"/>
                    <a:pt x="502013" y="230994"/>
                  </a:cubicBezTo>
                  <a:cubicBezTo>
                    <a:pt x="502013" y="239047"/>
                    <a:pt x="502013" y="247287"/>
                    <a:pt x="502013" y="255447"/>
                  </a:cubicBezTo>
                  <a:cubicBezTo>
                    <a:pt x="502013" y="259446"/>
                    <a:pt x="501582" y="263499"/>
                    <a:pt x="501824" y="267472"/>
                  </a:cubicBezTo>
                  <a:cubicBezTo>
                    <a:pt x="501824" y="269485"/>
                    <a:pt x="504244" y="272249"/>
                    <a:pt x="503545" y="273242"/>
                  </a:cubicBezTo>
                  <a:cubicBezTo>
                    <a:pt x="492791" y="288676"/>
                    <a:pt x="495722" y="305103"/>
                    <a:pt x="498948" y="321878"/>
                  </a:cubicBezTo>
                  <a:cubicBezTo>
                    <a:pt x="500184" y="328213"/>
                    <a:pt x="499163" y="335004"/>
                    <a:pt x="499163" y="343566"/>
                  </a:cubicBezTo>
                  <a:cubicBezTo>
                    <a:pt x="496883" y="343840"/>
                    <a:pt x="494735" y="344774"/>
                    <a:pt x="492979" y="346250"/>
                  </a:cubicBezTo>
                  <a:cubicBezTo>
                    <a:pt x="466552" y="375265"/>
                    <a:pt x="439856" y="404066"/>
                    <a:pt x="414424" y="433940"/>
                  </a:cubicBezTo>
                  <a:cubicBezTo>
                    <a:pt x="404665" y="445428"/>
                    <a:pt x="400202" y="461989"/>
                    <a:pt x="389368" y="471893"/>
                  </a:cubicBezTo>
                  <a:cubicBezTo>
                    <a:pt x="368936" y="490682"/>
                    <a:pt x="345305" y="505820"/>
                    <a:pt x="323556" y="523133"/>
                  </a:cubicBezTo>
                  <a:cubicBezTo>
                    <a:pt x="293607" y="546995"/>
                    <a:pt x="264411" y="571661"/>
                    <a:pt x="234327" y="595604"/>
                  </a:cubicBezTo>
                  <a:cubicBezTo>
                    <a:pt x="227902" y="600730"/>
                    <a:pt x="230886" y="618338"/>
                    <a:pt x="213815" y="610313"/>
                  </a:cubicBezTo>
                  <a:cubicBezTo>
                    <a:pt x="205293" y="606340"/>
                    <a:pt x="194996" y="606126"/>
                    <a:pt x="185560" y="604220"/>
                  </a:cubicBezTo>
                  <a:cubicBezTo>
                    <a:pt x="184054" y="615923"/>
                    <a:pt x="172118" y="624834"/>
                    <a:pt x="158111" y="621801"/>
                  </a:cubicBezTo>
                  <a:cubicBezTo>
                    <a:pt x="155573" y="620606"/>
                    <a:pt x="153543" y="618553"/>
                    <a:pt x="152385" y="616003"/>
                  </a:cubicBezTo>
                  <a:cubicBezTo>
                    <a:pt x="155941" y="611561"/>
                    <a:pt x="159832" y="607398"/>
                    <a:pt x="164026" y="603549"/>
                  </a:cubicBezTo>
                  <a:cubicBezTo>
                    <a:pt x="156525" y="605132"/>
                    <a:pt x="152197" y="605884"/>
                    <a:pt x="147895" y="606958"/>
                  </a:cubicBezTo>
                  <a:cubicBezTo>
                    <a:pt x="139400" y="609132"/>
                    <a:pt x="130985" y="613373"/>
                    <a:pt x="122516" y="613399"/>
                  </a:cubicBezTo>
                  <a:cubicBezTo>
                    <a:pt x="103052" y="613399"/>
                    <a:pt x="84099" y="613051"/>
                    <a:pt x="67807" y="626390"/>
                  </a:cubicBezTo>
                  <a:cubicBezTo>
                    <a:pt x="55951" y="636107"/>
                    <a:pt x="47160" y="627652"/>
                    <a:pt x="37294" y="619653"/>
                  </a:cubicBezTo>
                  <a:cubicBezTo>
                    <a:pt x="42913" y="614715"/>
                    <a:pt x="48047" y="610125"/>
                    <a:pt x="51623" y="606984"/>
                  </a:cubicBezTo>
                  <a:lnTo>
                    <a:pt x="23690" y="588491"/>
                  </a:lnTo>
                  <a:cubicBezTo>
                    <a:pt x="21002" y="595684"/>
                    <a:pt x="16889" y="605911"/>
                    <a:pt x="12157" y="618016"/>
                  </a:cubicBezTo>
                  <a:lnTo>
                    <a:pt x="39471" y="640992"/>
                  </a:lnTo>
                  <a:cubicBezTo>
                    <a:pt x="14415" y="640616"/>
                    <a:pt x="-2817" y="617560"/>
                    <a:pt x="382" y="592812"/>
                  </a:cubicBezTo>
                  <a:cubicBezTo>
                    <a:pt x="4845" y="558348"/>
                    <a:pt x="23180" y="528984"/>
                    <a:pt x="32643" y="496399"/>
                  </a:cubicBezTo>
                  <a:cubicBezTo>
                    <a:pt x="34632" y="489474"/>
                    <a:pt x="36702" y="482522"/>
                    <a:pt x="39310" y="475812"/>
                  </a:cubicBezTo>
                  <a:cubicBezTo>
                    <a:pt x="47375" y="454688"/>
                    <a:pt x="56140" y="433752"/>
                    <a:pt x="64312" y="412628"/>
                  </a:cubicBezTo>
                  <a:cubicBezTo>
                    <a:pt x="81330" y="368582"/>
                    <a:pt x="98401" y="324589"/>
                    <a:pt x="114935" y="280382"/>
                  </a:cubicBezTo>
                  <a:cubicBezTo>
                    <a:pt x="120742" y="264922"/>
                    <a:pt x="124936" y="248844"/>
                    <a:pt x="130205" y="233169"/>
                  </a:cubicBezTo>
                  <a:cubicBezTo>
                    <a:pt x="131092" y="230484"/>
                    <a:pt x="133270" y="221761"/>
                    <a:pt x="136066" y="232685"/>
                  </a:cubicBezTo>
                  <a:close/>
                  <a:moveTo>
                    <a:pt x="84583" y="403985"/>
                  </a:moveTo>
                  <a:lnTo>
                    <a:pt x="88884" y="405623"/>
                  </a:lnTo>
                  <a:cubicBezTo>
                    <a:pt x="94557" y="397194"/>
                    <a:pt x="100660" y="389035"/>
                    <a:pt x="105553" y="380204"/>
                  </a:cubicBezTo>
                  <a:cubicBezTo>
                    <a:pt x="106951" y="377708"/>
                    <a:pt x="104800" y="373252"/>
                    <a:pt x="104289" y="369709"/>
                  </a:cubicBezTo>
                  <a:cubicBezTo>
                    <a:pt x="100633" y="371454"/>
                    <a:pt x="94933" y="372393"/>
                    <a:pt x="93750" y="375077"/>
                  </a:cubicBezTo>
                  <a:cubicBezTo>
                    <a:pt x="90170" y="384539"/>
                    <a:pt x="87110" y="394191"/>
                    <a:pt x="84583" y="403985"/>
                  </a:cubicBezTo>
                  <a:close/>
                  <a:moveTo>
                    <a:pt x="84153" y="413192"/>
                  </a:moveTo>
                  <a:lnTo>
                    <a:pt x="78615" y="410508"/>
                  </a:lnTo>
                  <a:cubicBezTo>
                    <a:pt x="73238" y="421459"/>
                    <a:pt x="67861" y="432410"/>
                    <a:pt x="62484" y="443361"/>
                  </a:cubicBezTo>
                  <a:cubicBezTo>
                    <a:pt x="73722" y="435685"/>
                    <a:pt x="86546" y="428867"/>
                    <a:pt x="84153" y="413299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45;p1"/>
            <p:cNvSpPr/>
            <p:nvPr/>
          </p:nvSpPr>
          <p:spPr>
            <a:xfrm>
              <a:off x="8268037" y="3719622"/>
              <a:ext cx="82587" cy="37769"/>
            </a:xfrm>
            <a:custGeom>
              <a:avLst/>
              <a:gdLst/>
              <a:ahLst/>
              <a:cxnLst/>
              <a:rect l="l" t="t" r="r" b="b"/>
              <a:pathLst>
                <a:path w="82587" h="37769" extrusionOk="0">
                  <a:moveTo>
                    <a:pt x="45972" y="25029"/>
                  </a:moveTo>
                  <a:cubicBezTo>
                    <a:pt x="40219" y="41133"/>
                    <a:pt x="39547" y="41133"/>
                    <a:pt x="21346" y="29726"/>
                  </a:cubicBezTo>
                  <a:cubicBezTo>
                    <a:pt x="17690" y="27418"/>
                    <a:pt x="12071" y="28062"/>
                    <a:pt x="8576" y="25619"/>
                  </a:cubicBezTo>
                  <a:cubicBezTo>
                    <a:pt x="5592" y="23526"/>
                    <a:pt x="4382" y="18909"/>
                    <a:pt x="0" y="11232"/>
                  </a:cubicBezTo>
                  <a:lnTo>
                    <a:pt x="21722" y="18909"/>
                  </a:lnTo>
                  <a:cubicBezTo>
                    <a:pt x="23927" y="12118"/>
                    <a:pt x="24411" y="818"/>
                    <a:pt x="36616" y="10857"/>
                  </a:cubicBezTo>
                  <a:cubicBezTo>
                    <a:pt x="37665" y="11716"/>
                    <a:pt x="41993" y="8602"/>
                    <a:pt x="44681" y="7501"/>
                  </a:cubicBezTo>
                  <a:cubicBezTo>
                    <a:pt x="55139" y="3422"/>
                    <a:pt x="64871" y="-5543"/>
                    <a:pt x="82588" y="4817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46;p1"/>
            <p:cNvSpPr/>
            <p:nvPr/>
          </p:nvSpPr>
          <p:spPr>
            <a:xfrm>
              <a:off x="8110093" y="3795192"/>
              <a:ext cx="22313" cy="123898"/>
            </a:xfrm>
            <a:custGeom>
              <a:avLst/>
              <a:gdLst/>
              <a:ahLst/>
              <a:cxnLst/>
              <a:rect l="l" t="t" r="r" b="b"/>
              <a:pathLst>
                <a:path w="22313" h="123898" extrusionOk="0">
                  <a:moveTo>
                    <a:pt x="22045" y="0"/>
                  </a:moveTo>
                  <a:lnTo>
                    <a:pt x="9302" y="92145"/>
                  </a:lnTo>
                  <a:cubicBezTo>
                    <a:pt x="7823" y="102882"/>
                    <a:pt x="6264" y="113323"/>
                    <a:pt x="4758" y="123898"/>
                  </a:cubicBezTo>
                  <a:lnTo>
                    <a:pt x="0" y="123764"/>
                  </a:lnTo>
                  <a:cubicBezTo>
                    <a:pt x="645" y="110075"/>
                    <a:pt x="618" y="96333"/>
                    <a:pt x="2124" y="82724"/>
                  </a:cubicBezTo>
                  <a:cubicBezTo>
                    <a:pt x="4328" y="63211"/>
                    <a:pt x="6855" y="43644"/>
                    <a:pt x="10861" y="24425"/>
                  </a:cubicBezTo>
                  <a:cubicBezTo>
                    <a:pt x="12636" y="15944"/>
                    <a:pt x="18362" y="8321"/>
                    <a:pt x="22314" y="268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47;p1"/>
            <p:cNvSpPr/>
            <p:nvPr/>
          </p:nvSpPr>
          <p:spPr>
            <a:xfrm>
              <a:off x="8417220" y="3936457"/>
              <a:ext cx="21665" cy="51776"/>
            </a:xfrm>
            <a:custGeom>
              <a:avLst/>
              <a:gdLst/>
              <a:ahLst/>
              <a:cxnLst/>
              <a:rect l="l" t="t" r="r" b="b"/>
              <a:pathLst>
                <a:path w="21665" h="51776" extrusionOk="0">
                  <a:moveTo>
                    <a:pt x="5481" y="161"/>
                  </a:moveTo>
                  <a:cubicBezTo>
                    <a:pt x="15348" y="3409"/>
                    <a:pt x="25429" y="26707"/>
                    <a:pt x="20268" y="35672"/>
                  </a:cubicBezTo>
                  <a:cubicBezTo>
                    <a:pt x="16509" y="41308"/>
                    <a:pt x="12377" y="46687"/>
                    <a:pt x="7901" y="51776"/>
                  </a:cubicBezTo>
                  <a:cubicBezTo>
                    <a:pt x="-6617" y="39537"/>
                    <a:pt x="2094" y="30840"/>
                    <a:pt x="8573" y="24479"/>
                  </a:cubicBezTo>
                  <a:lnTo>
                    <a:pt x="5885" y="0"/>
                  </a:ln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48;p1"/>
            <p:cNvSpPr/>
            <p:nvPr/>
          </p:nvSpPr>
          <p:spPr>
            <a:xfrm>
              <a:off x="8019654" y="4543964"/>
              <a:ext cx="45447" cy="26432"/>
            </a:xfrm>
            <a:custGeom>
              <a:avLst/>
              <a:gdLst/>
              <a:ahLst/>
              <a:cxnLst/>
              <a:rect l="l" t="t" r="r" b="b"/>
              <a:pathLst>
                <a:path w="45447" h="26432" extrusionOk="0">
                  <a:moveTo>
                    <a:pt x="37127" y="22265"/>
                  </a:moveTo>
                  <a:cubicBezTo>
                    <a:pt x="17206" y="29727"/>
                    <a:pt x="8764" y="27633"/>
                    <a:pt x="0" y="12200"/>
                  </a:cubicBezTo>
                  <a:cubicBezTo>
                    <a:pt x="11775" y="8147"/>
                    <a:pt x="23147" y="3906"/>
                    <a:pt x="34761" y="443"/>
                  </a:cubicBezTo>
                  <a:cubicBezTo>
                    <a:pt x="37718" y="-442"/>
                    <a:pt x="43041" y="-13"/>
                    <a:pt x="44305" y="1839"/>
                  </a:cubicBezTo>
                  <a:cubicBezTo>
                    <a:pt x="45397" y="4147"/>
                    <a:pt x="45716" y="6743"/>
                    <a:pt x="45219" y="9247"/>
                  </a:cubicBezTo>
                  <a:lnTo>
                    <a:pt x="13093" y="18105"/>
                  </a:lnTo>
                  <a:lnTo>
                    <a:pt x="13093" y="22480"/>
                  </a:lnTo>
                  <a:lnTo>
                    <a:pt x="37476" y="22480"/>
                  </a:ln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49;p1"/>
            <p:cNvSpPr/>
            <p:nvPr/>
          </p:nvSpPr>
          <p:spPr>
            <a:xfrm>
              <a:off x="8056943" y="4537348"/>
              <a:ext cx="47504" cy="29095"/>
            </a:xfrm>
            <a:custGeom>
              <a:avLst/>
              <a:gdLst/>
              <a:ahLst/>
              <a:cxnLst/>
              <a:rect l="l" t="t" r="r" b="b"/>
              <a:pathLst>
                <a:path w="47504" h="29095" extrusionOk="0">
                  <a:moveTo>
                    <a:pt x="81" y="29096"/>
                  </a:moveTo>
                  <a:cubicBezTo>
                    <a:pt x="6089" y="27544"/>
                    <a:pt x="11980" y="25582"/>
                    <a:pt x="17717" y="23217"/>
                  </a:cubicBezTo>
                  <a:cubicBezTo>
                    <a:pt x="20787" y="21119"/>
                    <a:pt x="23357" y="18370"/>
                    <a:pt x="25244" y="15165"/>
                  </a:cubicBezTo>
                  <a:cubicBezTo>
                    <a:pt x="28954" y="10253"/>
                    <a:pt x="32342" y="5073"/>
                    <a:pt x="35998" y="0"/>
                  </a:cubicBezTo>
                  <a:lnTo>
                    <a:pt x="40810" y="2389"/>
                  </a:lnTo>
                  <a:cubicBezTo>
                    <a:pt x="42665" y="7757"/>
                    <a:pt x="44493" y="12857"/>
                    <a:pt x="47504" y="21339"/>
                  </a:cubicBezTo>
                  <a:lnTo>
                    <a:pt x="0" y="28827"/>
                  </a:ln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50;p1"/>
            <p:cNvSpPr/>
            <p:nvPr/>
          </p:nvSpPr>
          <p:spPr>
            <a:xfrm>
              <a:off x="8088666" y="4122251"/>
              <a:ext cx="18211" cy="37234"/>
            </a:xfrm>
            <a:custGeom>
              <a:avLst/>
              <a:gdLst/>
              <a:ahLst/>
              <a:cxnLst/>
              <a:rect l="l" t="t" r="r" b="b"/>
              <a:pathLst>
                <a:path w="18211" h="37234" extrusionOk="0">
                  <a:moveTo>
                    <a:pt x="0" y="32907"/>
                  </a:moveTo>
                  <a:cubicBezTo>
                    <a:pt x="4382" y="22010"/>
                    <a:pt x="8764" y="11085"/>
                    <a:pt x="13200" y="0"/>
                  </a:cubicBezTo>
                  <a:cubicBezTo>
                    <a:pt x="22287" y="12052"/>
                    <a:pt x="18577" y="30921"/>
                    <a:pt x="5619" y="37202"/>
                  </a:cubicBezTo>
                  <a:cubicBezTo>
                    <a:pt x="4785" y="37604"/>
                    <a:pt x="2070" y="34169"/>
                    <a:pt x="242" y="32531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51;p1"/>
            <p:cNvSpPr/>
            <p:nvPr/>
          </p:nvSpPr>
          <p:spPr>
            <a:xfrm>
              <a:off x="8405791" y="3920513"/>
              <a:ext cx="21345" cy="16104"/>
            </a:xfrm>
            <a:custGeom>
              <a:avLst/>
              <a:gdLst/>
              <a:ahLst/>
              <a:cxnLst/>
              <a:rect l="l" t="t" r="r" b="b"/>
              <a:pathLst>
                <a:path w="21345" h="16104" extrusionOk="0">
                  <a:moveTo>
                    <a:pt x="17206" y="15863"/>
                  </a:moveTo>
                  <a:lnTo>
                    <a:pt x="1371" y="11783"/>
                  </a:lnTo>
                  <a:lnTo>
                    <a:pt x="0" y="7140"/>
                  </a:lnTo>
                  <a:lnTo>
                    <a:pt x="18658" y="0"/>
                  </a:lnTo>
                  <a:lnTo>
                    <a:pt x="21346" y="3919"/>
                  </a:lnTo>
                  <a:cubicBezTo>
                    <a:pt x="19840" y="7972"/>
                    <a:pt x="18362" y="11971"/>
                    <a:pt x="16856" y="16105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52;p1"/>
            <p:cNvSpPr/>
            <p:nvPr/>
          </p:nvSpPr>
          <p:spPr>
            <a:xfrm>
              <a:off x="8027039" y="3767089"/>
              <a:ext cx="8262" cy="48931"/>
            </a:xfrm>
            <a:custGeom>
              <a:avLst/>
              <a:gdLst/>
              <a:ahLst/>
              <a:cxnLst/>
              <a:rect l="l" t="t" r="r" b="b"/>
              <a:pathLst>
                <a:path w="8262" h="48931" extrusionOk="0">
                  <a:moveTo>
                    <a:pt x="7993" y="0"/>
                  </a:moveTo>
                  <a:lnTo>
                    <a:pt x="7993" y="48931"/>
                  </a:lnTo>
                  <a:lnTo>
                    <a:pt x="4095" y="48770"/>
                  </a:lnTo>
                  <a:cubicBezTo>
                    <a:pt x="1407" y="32343"/>
                    <a:pt x="-5422" y="15648"/>
                    <a:pt x="8262" y="215"/>
                  </a:cubicBezTo>
                  <a:close/>
                </a:path>
              </a:pathLst>
            </a:custGeom>
            <a:solidFill>
              <a:srgbClr val="3F39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" name="Straight Arrow Connector 14"/>
          <p:cNvCxnSpPr>
            <a:endCxn id="1032" idx="2"/>
          </p:cNvCxnSpPr>
          <p:nvPr/>
        </p:nvCxnSpPr>
        <p:spPr>
          <a:xfrm flipH="1" flipV="1">
            <a:off x="4185089" y="4491537"/>
            <a:ext cx="1825543" cy="1876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442577" y="3333318"/>
            <a:ext cx="3030" cy="1420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158227" y="3377680"/>
            <a:ext cx="25244" cy="2112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445607" y="1607127"/>
            <a:ext cx="9721" cy="125667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6486963" y="5639190"/>
            <a:ext cx="3030" cy="52468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1030" idx="3"/>
            <a:endCxn id="9" idx="3"/>
          </p:cNvCxnSpPr>
          <p:nvPr/>
        </p:nvCxnSpPr>
        <p:spPr>
          <a:xfrm flipV="1">
            <a:off x="7957113" y="1120820"/>
            <a:ext cx="767572" cy="4087249"/>
          </a:xfrm>
          <a:prstGeom prst="bentConnector3">
            <a:avLst>
              <a:gd name="adj1" fmla="val 149035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419826" y="1083179"/>
            <a:ext cx="32168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419826" y="1343828"/>
            <a:ext cx="321684" cy="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/>
          <p:cNvSpPr txBox="1"/>
          <p:nvPr/>
        </p:nvSpPr>
        <p:spPr>
          <a:xfrm>
            <a:off x="1774777" y="1189939"/>
            <a:ext cx="1470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Focal relationship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1774777" y="929290"/>
            <a:ext cx="180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Non-focal relationship</a:t>
            </a:r>
            <a:endParaRPr lang="en-US" sz="1400" dirty="0"/>
          </a:p>
        </p:txBody>
      </p:sp>
      <p:pic>
        <p:nvPicPr>
          <p:cNvPr id="90" name="Google Shape;951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flipH="1">
            <a:off x="1404054" y="2384242"/>
            <a:ext cx="1477425" cy="1139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traight Arrow Connector 91"/>
          <p:cNvCxnSpPr>
            <a:endCxn id="1026" idx="1"/>
          </p:cNvCxnSpPr>
          <p:nvPr/>
        </p:nvCxnSpPr>
        <p:spPr>
          <a:xfrm flipV="1">
            <a:off x="2891200" y="2954177"/>
            <a:ext cx="1358544" cy="3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344002" y="2443867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96" name="TextBox 95"/>
          <p:cNvSpPr txBox="1"/>
          <p:nvPr/>
        </p:nvSpPr>
        <p:spPr>
          <a:xfrm>
            <a:off x="6437751" y="38781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5139331" y="386554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4418339" y="484491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899191" y="2958725"/>
            <a:ext cx="754511" cy="766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48828" y="304794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32527" y="56192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47859" y="196444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057588" y="196652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50" name="Picture 10" descr="When the sea ice melts, juvenile polar cod may go hungry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90"/>
          <a:stretch/>
        </p:blipFill>
        <p:spPr bwMode="auto">
          <a:xfrm>
            <a:off x="1560787" y="4657154"/>
            <a:ext cx="1168138" cy="47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0787" y="4108700"/>
            <a:ext cx="1168138" cy="548455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 flipH="1" flipV="1">
            <a:off x="2738975" y="5158301"/>
            <a:ext cx="3267032" cy="1223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067155" y="55565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112" name="Straight Arrow Connector 111"/>
          <p:cNvCxnSpPr>
            <a:stCxn id="90" idx="2"/>
            <a:endCxn id="1053" idx="0"/>
          </p:cNvCxnSpPr>
          <p:nvPr/>
        </p:nvCxnSpPr>
        <p:spPr>
          <a:xfrm>
            <a:off x="2142766" y="3524110"/>
            <a:ext cx="2090" cy="584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89722" y="3442565"/>
            <a:ext cx="3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977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109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Lewis.Barnett</dc:creator>
  <cp:lastModifiedBy>Lewis.Barnett</cp:lastModifiedBy>
  <cp:revision>11</cp:revision>
  <dcterms:created xsi:type="dcterms:W3CDTF">2022-10-11T18:36:03Z</dcterms:created>
  <dcterms:modified xsi:type="dcterms:W3CDTF">2023-04-06T17:28:42Z</dcterms:modified>
</cp:coreProperties>
</file>