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3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44" y="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D037-FB2F-455E-9BEE-4BAD1EF5C5C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F52-16CF-44C7-B634-699E0FE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2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D037-FB2F-455E-9BEE-4BAD1EF5C5C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F52-16CF-44C7-B634-699E0FE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0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D037-FB2F-455E-9BEE-4BAD1EF5C5C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F52-16CF-44C7-B634-699E0FE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8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D037-FB2F-455E-9BEE-4BAD1EF5C5C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F52-16CF-44C7-B634-699E0FE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6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D037-FB2F-455E-9BEE-4BAD1EF5C5C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F52-16CF-44C7-B634-699E0FE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5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D037-FB2F-455E-9BEE-4BAD1EF5C5C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F52-16CF-44C7-B634-699E0FE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8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D037-FB2F-455E-9BEE-4BAD1EF5C5C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F52-16CF-44C7-B634-699E0FE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4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D037-FB2F-455E-9BEE-4BAD1EF5C5C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F52-16CF-44C7-B634-699E0FE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6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D037-FB2F-455E-9BEE-4BAD1EF5C5C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F52-16CF-44C7-B634-699E0FE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1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D037-FB2F-455E-9BEE-4BAD1EF5C5C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F52-16CF-44C7-B634-699E0FE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8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D037-FB2F-455E-9BEE-4BAD1EF5C5C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F52-16CF-44C7-B634-699E0FE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8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D037-FB2F-455E-9BEE-4BAD1EF5C5C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6BF52-16CF-44C7-B634-699E0FE4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6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Updated Plots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18 January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3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4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Alaska Plaice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 1 (Measurement Error)</a:t>
            </a:r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023" y="2505075"/>
            <a:ext cx="3349316" cy="3684588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Sim 3 (Random and Fixed)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36" y="2505075"/>
            <a:ext cx="3349316" cy="3684588"/>
          </a:xfrm>
        </p:spPr>
      </p:pic>
    </p:spTree>
    <p:extLst>
      <p:ext uri="{BB962C8B-B14F-4D97-AF65-F5344CB8AC3E}">
        <p14:creationId xmlns:p14="http://schemas.microsoft.com/office/powerpoint/2010/main" val="12454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YFS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 1 (Measurement Error)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Sim 3 (Random and Fixed)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36" y="2505075"/>
            <a:ext cx="3349316" cy="3684588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023" y="2505075"/>
            <a:ext cx="3349316" cy="3684588"/>
          </a:xfrm>
        </p:spPr>
      </p:pic>
    </p:spTree>
    <p:extLst>
      <p:ext uri="{BB962C8B-B14F-4D97-AF65-F5344CB8AC3E}">
        <p14:creationId xmlns:p14="http://schemas.microsoft.com/office/powerpoint/2010/main" val="55511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Arctic cod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 1 (Measurement Error)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Sim 3 (Random and Fixed)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023" y="2505075"/>
            <a:ext cx="3349316" cy="3684588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36" y="2505075"/>
            <a:ext cx="3349316" cy="3684588"/>
          </a:xfrm>
        </p:spPr>
      </p:pic>
    </p:spTree>
    <p:extLst>
      <p:ext uri="{BB962C8B-B14F-4D97-AF65-F5344CB8AC3E}">
        <p14:creationId xmlns:p14="http://schemas.microsoft.com/office/powerpoint/2010/main" val="23557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04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2619754"/>
            <a:ext cx="6839726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1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8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2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4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632200"/>
            <a:ext cx="6839726" cy="359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0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632200"/>
            <a:ext cx="6839726" cy="359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7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49</Words>
  <Application>Microsoft Office PowerPoint</Application>
  <PresentationFormat>Widescreen</PresentationFormat>
  <Paragraphs>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Updated Plots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Alaska Plaice</vt:lpstr>
      <vt:lpstr>YFS</vt:lpstr>
      <vt:lpstr>Arctic cod</vt:lpstr>
      <vt:lpstr>PowerPoint Presentation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Updated Plots</dc:title>
  <dc:creator>Zack.Oyafuso</dc:creator>
  <cp:lastModifiedBy>Zack.Oyafuso</cp:lastModifiedBy>
  <cp:revision>3</cp:revision>
  <dcterms:created xsi:type="dcterms:W3CDTF">2022-01-18T15:59:59Z</dcterms:created>
  <dcterms:modified xsi:type="dcterms:W3CDTF">2022-01-18T16:08:00Z</dcterms:modified>
</cp:coreProperties>
</file>