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5783-508F-404B-BE0E-829317C8D5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396B-4DD1-4A7D-A898-88A3990C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5783-508F-404B-BE0E-829317C8D5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396B-4DD1-4A7D-A898-88A3990C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5783-508F-404B-BE0E-829317C8D5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396B-4DD1-4A7D-A898-88A3990C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6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5783-508F-404B-BE0E-829317C8D5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396B-4DD1-4A7D-A898-88A3990C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5783-508F-404B-BE0E-829317C8D5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396B-4DD1-4A7D-A898-88A3990C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5783-508F-404B-BE0E-829317C8D5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396B-4DD1-4A7D-A898-88A3990C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5783-508F-404B-BE0E-829317C8D5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396B-4DD1-4A7D-A898-88A3990C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3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5783-508F-404B-BE0E-829317C8D5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396B-4DD1-4A7D-A898-88A3990C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5783-508F-404B-BE0E-829317C8D5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396B-4DD1-4A7D-A898-88A3990C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5783-508F-404B-BE0E-829317C8D5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396B-4DD1-4A7D-A898-88A3990C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5783-508F-404B-BE0E-829317C8D5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396B-4DD1-4A7D-A898-88A3990C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3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25783-508F-404B-BE0E-829317C8D5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396B-4DD1-4A7D-A898-88A3990C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Updates 30 Nov 2021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Chukchi STRS Optimization Prelim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Otter Trawl VAST model conditioned on 1990 and 2012</a:t>
            </a:r>
          </a:p>
          <a:p>
            <a:endParaRPr lang="en-US" dirty="0"/>
          </a:p>
          <a:p>
            <a:r>
              <a:rPr lang="en-US" dirty="0" smtClean="0"/>
              <a:t>Two stratum variables based on Latitude and Distance from shore</a:t>
            </a:r>
          </a:p>
          <a:p>
            <a:pPr lvl="1"/>
            <a:r>
              <a:rPr lang="en-US" dirty="0" smtClean="0"/>
              <a:t>Major axes of variation of density from VAST density maps</a:t>
            </a:r>
          </a:p>
          <a:p>
            <a:pPr lvl="1"/>
            <a:endParaRPr lang="en-US" dirty="0"/>
          </a:p>
          <a:p>
            <a:r>
              <a:rPr lang="en-US" dirty="0" smtClean="0"/>
              <a:t>Five strata assumed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7911" y="1825625"/>
            <a:ext cx="4190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7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Chukchi STRS Optimization Prelim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Surveys were simulated under three designs</a:t>
            </a:r>
          </a:p>
          <a:p>
            <a:pPr lvl="1"/>
            <a:r>
              <a:rPr lang="en-US" dirty="0" smtClean="0"/>
              <a:t>Simple Random</a:t>
            </a:r>
          </a:p>
          <a:p>
            <a:pPr lvl="1"/>
            <a:r>
              <a:rPr lang="en-US" dirty="0" smtClean="0"/>
              <a:t>Systematic </a:t>
            </a:r>
          </a:p>
          <a:p>
            <a:pPr lvl="1"/>
            <a:r>
              <a:rPr lang="en-US" dirty="0" smtClean="0"/>
              <a:t>Multispecies STRS from optimization</a:t>
            </a:r>
          </a:p>
          <a:p>
            <a:r>
              <a:rPr lang="en-US" dirty="0" smtClean="0"/>
              <a:t>500 replicates, sample sizes ranging from 40 to 100</a:t>
            </a:r>
          </a:p>
          <a:p>
            <a:r>
              <a:rPr lang="en-US" dirty="0" smtClean="0"/>
              <a:t>True CV, RRMSE of CV, sample CVs </a:t>
            </a:r>
            <a:r>
              <a:rPr lang="en-US" smtClean="0"/>
              <a:t>were compared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554" y="1825625"/>
            <a:ext cx="2900891" cy="4351338"/>
          </a:xfrm>
        </p:spPr>
      </p:pic>
    </p:spTree>
    <p:extLst>
      <p:ext uri="{BB962C8B-B14F-4D97-AF65-F5344CB8AC3E}">
        <p14:creationId xmlns:p14="http://schemas.microsoft.com/office/powerpoint/2010/main" val="41856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Otter Trawl MS STRS Solution (n = 100)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 N/NE stratum, low sampling density </a:t>
            </a:r>
          </a:p>
          <a:p>
            <a:endParaRPr lang="en-US" dirty="0" smtClean="0"/>
          </a:p>
          <a:p>
            <a:r>
              <a:rPr lang="en-US" dirty="0" smtClean="0"/>
              <a:t>1 outer SW stratum</a:t>
            </a:r>
          </a:p>
          <a:p>
            <a:r>
              <a:rPr lang="en-US" dirty="0" smtClean="0"/>
              <a:t>2-3 nearshore SW strata</a:t>
            </a:r>
          </a:p>
          <a:p>
            <a:endParaRPr lang="en-US" dirty="0" smtClean="0"/>
          </a:p>
          <a:p>
            <a:r>
              <a:rPr lang="en-US" dirty="0" smtClean="0"/>
              <a:t>Higher sampling in SW than 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30417"/>
            <a:ext cx="5181600" cy="4889633"/>
          </a:xfrm>
        </p:spPr>
      </p:pic>
    </p:spTree>
    <p:extLst>
      <p:ext uri="{BB962C8B-B14F-4D97-AF65-F5344CB8AC3E}">
        <p14:creationId xmlns:p14="http://schemas.microsoft.com/office/powerpoint/2010/main" val="16169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CVs (w/</a:t>
            </a:r>
            <a:r>
              <a:rPr lang="en-US" dirty="0" smtClean="0">
                <a:solidFill>
                  <a:srgbClr val="FF0000"/>
                </a:solidFill>
              </a:rPr>
              <a:t>TRUE CV</a:t>
            </a:r>
            <a:r>
              <a:rPr lang="en-US" dirty="0" smtClean="0"/>
              <a:t>)               RRMSE of CV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58094"/>
            <a:ext cx="5486400" cy="5486400"/>
          </a:xfrm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58094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Beaufort VAST Runs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2014-2015 ANIMIDA Beam Trawl Data</a:t>
            </a:r>
          </a:p>
          <a:p>
            <a:endParaRPr lang="en-US" dirty="0"/>
          </a:p>
          <a:p>
            <a:r>
              <a:rPr lang="en-US" dirty="0" smtClean="0"/>
              <a:t>Spatial Field in the positive response</a:t>
            </a:r>
          </a:p>
          <a:p>
            <a:endParaRPr lang="en-US" dirty="0"/>
          </a:p>
          <a:p>
            <a:r>
              <a:rPr lang="en-US" dirty="0" smtClean="0"/>
              <a:t>Index CVs: 0.21, 0.24</a:t>
            </a:r>
          </a:p>
          <a:p>
            <a:endParaRPr lang="en-US" dirty="0"/>
          </a:p>
          <a:p>
            <a:r>
              <a:rPr lang="en-US" dirty="0" smtClean="0"/>
              <a:t>Grid same 2 nm grid resolution as Chukchi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321736"/>
            <a:ext cx="3268134" cy="6536264"/>
          </a:xfrm>
        </p:spPr>
      </p:pic>
    </p:spTree>
    <p:extLst>
      <p:ext uri="{BB962C8B-B14F-4D97-AF65-F5344CB8AC3E}">
        <p14:creationId xmlns:p14="http://schemas.microsoft.com/office/powerpoint/2010/main" val="33051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Beaufort VAST Runs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2014-2015 ANIMIDA Beam Trawl Data</a:t>
            </a:r>
          </a:p>
          <a:p>
            <a:endParaRPr lang="en-US" dirty="0"/>
          </a:p>
          <a:p>
            <a:r>
              <a:rPr lang="en-US" dirty="0" smtClean="0"/>
              <a:t>Spatial Field in the positive response</a:t>
            </a:r>
          </a:p>
          <a:p>
            <a:endParaRPr lang="en-US" dirty="0"/>
          </a:p>
          <a:p>
            <a:r>
              <a:rPr lang="en-US" dirty="0" smtClean="0"/>
              <a:t>Index CVs: 0.21, 0.24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43354"/>
            <a:ext cx="5181600" cy="4115880"/>
          </a:xfrm>
        </p:spPr>
      </p:pic>
    </p:spTree>
    <p:extLst>
      <p:ext uri="{BB962C8B-B14F-4D97-AF65-F5344CB8AC3E}">
        <p14:creationId xmlns:p14="http://schemas.microsoft.com/office/powerpoint/2010/main" val="6509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Updates 30 Nov 2021</vt:lpstr>
      <vt:lpstr>Chukchi STRS Optimization Prelim </vt:lpstr>
      <vt:lpstr>Chukchi STRS Optimization Prelim </vt:lpstr>
      <vt:lpstr>Otter Trawl MS STRS Solution (n = 100)</vt:lpstr>
      <vt:lpstr>Sample CVs (w/TRUE CV)               RRMSE of CV</vt:lpstr>
      <vt:lpstr>Beaufort VAST Runs</vt:lpstr>
      <vt:lpstr>Beaufort VAST Runs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30 Nov 2021</dc:title>
  <dc:creator>Zack.Oyafuso</dc:creator>
  <cp:lastModifiedBy>Zack.Oyafuso</cp:lastModifiedBy>
  <cp:revision>9</cp:revision>
  <dcterms:created xsi:type="dcterms:W3CDTF">2021-11-30T15:05:23Z</dcterms:created>
  <dcterms:modified xsi:type="dcterms:W3CDTF">2021-11-30T16:57:39Z</dcterms:modified>
</cp:coreProperties>
</file>