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5" r:id="rId6"/>
    <p:sldId id="260" r:id="rId7"/>
    <p:sldId id="259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E87D-0E2F-4AC9-BEFF-F302DFDB30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CAF3-25E5-49ED-81CC-3C8CB670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21 December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24467"/>
            <a:ext cx="4809066" cy="4809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024467"/>
            <a:ext cx="4809066" cy="48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18373" y="1657282"/>
            <a:ext cx="5778797" cy="41594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75" y="1401137"/>
            <a:ext cx="7417870" cy="39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" y="207742"/>
            <a:ext cx="6346258" cy="634625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67347"/>
              </p:ext>
            </p:extLst>
          </p:nvPr>
        </p:nvGraphicFramePr>
        <p:xfrm>
          <a:off x="7786837" y="2325369"/>
          <a:ext cx="3282215" cy="124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809">
                  <a:extLst>
                    <a:ext uri="{9D8B030D-6E8A-4147-A177-3AD203B41FA5}">
                      <a16:colId xmlns:a16="http://schemas.microsoft.com/office/drawing/2014/main" val="1592213628"/>
                    </a:ext>
                  </a:extLst>
                </a:gridCol>
                <a:gridCol w="1757406">
                  <a:extLst>
                    <a:ext uri="{9D8B030D-6E8A-4147-A177-3AD203B41FA5}">
                      <a16:colId xmlns:a16="http://schemas.microsoft.com/office/drawing/2014/main" val="11465094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Source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9142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2004-2009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ANIMIDA III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5251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AFSC-RACE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501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2017, 2019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IERP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48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4" y="431798"/>
            <a:ext cx="5486411" cy="1828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3" y="2599262"/>
            <a:ext cx="5486411" cy="3657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156632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4" y="1617129"/>
            <a:ext cx="5486411" cy="3657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0" y="161712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48618"/>
              </p:ext>
            </p:extLst>
          </p:nvPr>
        </p:nvGraphicFramePr>
        <p:xfrm>
          <a:off x="2756036" y="1556095"/>
          <a:ext cx="6679927" cy="450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182">
                  <a:extLst>
                    <a:ext uri="{9D8B030D-6E8A-4147-A177-3AD203B41FA5}">
                      <a16:colId xmlns:a16="http://schemas.microsoft.com/office/drawing/2014/main" val="1051462435"/>
                    </a:ext>
                  </a:extLst>
                </a:gridCol>
                <a:gridCol w="707807">
                  <a:extLst>
                    <a:ext uri="{9D8B030D-6E8A-4147-A177-3AD203B41FA5}">
                      <a16:colId xmlns:a16="http://schemas.microsoft.com/office/drawing/2014/main" val="1500001890"/>
                    </a:ext>
                  </a:extLst>
                </a:gridCol>
                <a:gridCol w="707807">
                  <a:extLst>
                    <a:ext uri="{9D8B030D-6E8A-4147-A177-3AD203B41FA5}">
                      <a16:colId xmlns:a16="http://schemas.microsoft.com/office/drawing/2014/main" val="1782913149"/>
                    </a:ext>
                  </a:extLst>
                </a:gridCol>
                <a:gridCol w="707807">
                  <a:extLst>
                    <a:ext uri="{9D8B030D-6E8A-4147-A177-3AD203B41FA5}">
                      <a16:colId xmlns:a16="http://schemas.microsoft.com/office/drawing/2014/main" val="2402276575"/>
                    </a:ext>
                  </a:extLst>
                </a:gridCol>
                <a:gridCol w="1061710">
                  <a:extLst>
                    <a:ext uri="{9D8B030D-6E8A-4147-A177-3AD203B41FA5}">
                      <a16:colId xmlns:a16="http://schemas.microsoft.com/office/drawing/2014/main" val="2631204391"/>
                    </a:ext>
                  </a:extLst>
                </a:gridCol>
                <a:gridCol w="707807">
                  <a:extLst>
                    <a:ext uri="{9D8B030D-6E8A-4147-A177-3AD203B41FA5}">
                      <a16:colId xmlns:a16="http://schemas.microsoft.com/office/drawing/2014/main" val="1798800738"/>
                    </a:ext>
                  </a:extLst>
                </a:gridCol>
                <a:gridCol w="707807">
                  <a:extLst>
                    <a:ext uri="{9D8B030D-6E8A-4147-A177-3AD203B41FA5}">
                      <a16:colId xmlns:a16="http://schemas.microsoft.com/office/drawing/2014/main" val="28751516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Beam Trawl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Otter Trawl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876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1990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15819652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Number of stations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7905125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6604253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Species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1548682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Alaska plaice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405676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Arctic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6378665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Bering flounder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2234785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saffron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42818505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snow crab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3833501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walleye pollock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373185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yellowfin sole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0.39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/>
                </a:tc>
                <a:extLst>
                  <a:ext uri="{0D108BD9-81ED-4DB2-BD59-A6C34878D82A}">
                    <a16:rowId xmlns:a16="http://schemas.microsoft.com/office/drawing/2014/main" val="233216967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VAST CVs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4" y="2048935"/>
            <a:ext cx="8229600" cy="41147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Otter Trawl- 3, 4, or 5 strata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1388533"/>
            <a:ext cx="10464800" cy="5232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Trawl, 5 strata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6" y="365125"/>
            <a:ext cx="4064002" cy="6096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Systematic with different sampling densities</a:t>
            </a:r>
          </a:p>
          <a:p>
            <a:endParaRPr lang="en-US" dirty="0"/>
          </a:p>
          <a:p>
            <a:r>
              <a:rPr lang="en-US" dirty="0" smtClean="0"/>
              <a:t>Simple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Updates 21 December 2021</vt:lpstr>
      <vt:lpstr>PowerPoint Presentation</vt:lpstr>
      <vt:lpstr>PowerPoint Presentation</vt:lpstr>
      <vt:lpstr>PowerPoint Presentation</vt:lpstr>
      <vt:lpstr>PowerPoint Presentation</vt:lpstr>
      <vt:lpstr>VAST CVs</vt:lpstr>
      <vt:lpstr>Otter Trawl- 3, 4, or 5 strata</vt:lpstr>
      <vt:lpstr>Beam Trawl, 5 strata</vt:lpstr>
      <vt:lpstr>Other Designs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8</cp:revision>
  <dcterms:created xsi:type="dcterms:W3CDTF">2021-12-21T14:26:34Z</dcterms:created>
  <dcterms:modified xsi:type="dcterms:W3CDTF">2021-12-21T16:55:53Z</dcterms:modified>
</cp:coreProperties>
</file>