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E20F-91F7-4080-80BD-701092D6653C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0251-9D0F-4DA7-A9F2-90A73329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2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E20F-91F7-4080-80BD-701092D6653C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0251-9D0F-4DA7-A9F2-90A73329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5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E20F-91F7-4080-80BD-701092D6653C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0251-9D0F-4DA7-A9F2-90A73329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1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E20F-91F7-4080-80BD-701092D6653C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0251-9D0F-4DA7-A9F2-90A73329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4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E20F-91F7-4080-80BD-701092D6653C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0251-9D0F-4DA7-A9F2-90A73329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4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E20F-91F7-4080-80BD-701092D6653C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0251-9D0F-4DA7-A9F2-90A73329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1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E20F-91F7-4080-80BD-701092D6653C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0251-9D0F-4DA7-A9F2-90A73329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E20F-91F7-4080-80BD-701092D6653C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0251-9D0F-4DA7-A9F2-90A73329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7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E20F-91F7-4080-80BD-701092D6653C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0251-9D0F-4DA7-A9F2-90A73329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7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E20F-91F7-4080-80BD-701092D6653C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0251-9D0F-4DA7-A9F2-90A73329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5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E20F-91F7-4080-80BD-701092D6653C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0251-9D0F-4DA7-A9F2-90A73329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9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DE20F-91F7-4080-80BD-701092D6653C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F0251-9D0F-4DA7-A9F2-90A73329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7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8" r="37963"/>
          <a:stretch/>
        </p:blipFill>
        <p:spPr>
          <a:xfrm>
            <a:off x="0" y="1837265"/>
            <a:ext cx="2133600" cy="27432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4211" r="35185"/>
          <a:stretch/>
        </p:blipFill>
        <p:spPr>
          <a:xfrm>
            <a:off x="3640666" y="38501"/>
            <a:ext cx="2184401" cy="26277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r="37655"/>
          <a:stretch/>
        </p:blipFill>
        <p:spPr>
          <a:xfrm>
            <a:off x="2929469" y="2463019"/>
            <a:ext cx="2048933" cy="27432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t="5087" r="38580" b="4737"/>
          <a:stretch/>
        </p:blipFill>
        <p:spPr>
          <a:xfrm>
            <a:off x="4983743" y="4350619"/>
            <a:ext cx="1947333" cy="24736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7" t="4562" r="37654"/>
          <a:stretch/>
        </p:blipFill>
        <p:spPr>
          <a:xfrm>
            <a:off x="5909731" y="48125"/>
            <a:ext cx="2015067" cy="26180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8" r="37654"/>
          <a:stretch/>
        </p:blipFill>
        <p:spPr>
          <a:xfrm>
            <a:off x="6908798" y="2463019"/>
            <a:ext cx="2032000" cy="27432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6" r="35494"/>
          <a:stretch/>
        </p:blipFill>
        <p:spPr>
          <a:xfrm>
            <a:off x="9668934" y="2065917"/>
            <a:ext cx="2370666" cy="27432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9426" y="4439791"/>
            <a:ext cx="163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Solution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94782" y="3345926"/>
            <a:ext cx="163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 Solutions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173187" y="4703245"/>
            <a:ext cx="163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 Solutions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73437" y="1497769"/>
            <a:ext cx="163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Arctic cod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06094" y="3993456"/>
            <a:ext cx="163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Bering flounder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36034" y="5682764"/>
            <a:ext cx="163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snow crab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47845" y="1472449"/>
            <a:ext cx="163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affron cod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704667" y="3993456"/>
            <a:ext cx="163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ellowfin 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60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8" r="37963"/>
          <a:stretch/>
        </p:blipFill>
        <p:spPr>
          <a:xfrm>
            <a:off x="278055" y="609597"/>
            <a:ext cx="2015066" cy="27432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6690" y="2223468"/>
            <a:ext cx="163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Arctic cod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7" r="37037"/>
          <a:stretch/>
        </p:blipFill>
        <p:spPr>
          <a:xfrm>
            <a:off x="2662984" y="609597"/>
            <a:ext cx="2048934" cy="27432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02709" y="2166636"/>
            <a:ext cx="163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Bering flounder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r="37963"/>
          <a:stretch/>
        </p:blipFill>
        <p:spPr>
          <a:xfrm>
            <a:off x="5039003" y="609597"/>
            <a:ext cx="2032001" cy="27432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61795" y="2166636"/>
            <a:ext cx="163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affron cod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4211" r="35185"/>
          <a:stretch/>
        </p:blipFill>
        <p:spPr>
          <a:xfrm>
            <a:off x="278055" y="3652823"/>
            <a:ext cx="2184401" cy="26277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0826" y="5112091"/>
            <a:ext cx="163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Arctic cod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r="37655"/>
          <a:stretch/>
        </p:blipFill>
        <p:spPr>
          <a:xfrm>
            <a:off x="2662985" y="3537319"/>
            <a:ext cx="2048933" cy="274320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39610" y="5067756"/>
            <a:ext cx="163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Bering flounder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7" t="4562" r="37654"/>
          <a:stretch/>
        </p:blipFill>
        <p:spPr>
          <a:xfrm>
            <a:off x="5055937" y="3652823"/>
            <a:ext cx="2015067" cy="261807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694051" y="5077147"/>
            <a:ext cx="163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affron cod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9" r="37346"/>
          <a:stretch/>
        </p:blipFill>
        <p:spPr>
          <a:xfrm>
            <a:off x="7419486" y="609597"/>
            <a:ext cx="2048934" cy="274320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180608" y="2166636"/>
            <a:ext cx="163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snow crab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t="5087" r="38580" b="4737"/>
          <a:stretch/>
        </p:blipFill>
        <p:spPr>
          <a:xfrm>
            <a:off x="7441762" y="3672995"/>
            <a:ext cx="1947333" cy="247369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094053" y="5005140"/>
            <a:ext cx="163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snow crab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r="39506"/>
          <a:stretch/>
        </p:blipFill>
        <p:spPr>
          <a:xfrm>
            <a:off x="9730347" y="609597"/>
            <a:ext cx="1896533" cy="274320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397065" y="2159512"/>
            <a:ext cx="163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ellowfin sole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8" r="37654"/>
          <a:stretch/>
        </p:blipFill>
        <p:spPr>
          <a:xfrm>
            <a:off x="9730347" y="3527694"/>
            <a:ext cx="2032000" cy="274320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526216" y="5058131"/>
            <a:ext cx="163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ellowfin 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7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36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NOAA AFSC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Zack.Oyafuso</dc:creator>
  <cp:lastModifiedBy>Zack.Oyafuso</cp:lastModifiedBy>
  <cp:revision>3</cp:revision>
  <dcterms:created xsi:type="dcterms:W3CDTF">2021-12-28T16:33:45Z</dcterms:created>
  <dcterms:modified xsi:type="dcterms:W3CDTF">2021-12-28T23:30:37Z</dcterms:modified>
</cp:coreProperties>
</file>