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83E8-0D75-4480-984E-898A5A95AFB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CE20-072A-4B8D-83A5-9B394958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1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83E8-0D75-4480-984E-898A5A95AFB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CE20-072A-4B8D-83A5-9B394958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4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83E8-0D75-4480-984E-898A5A95AFB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CE20-072A-4B8D-83A5-9B394958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0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83E8-0D75-4480-984E-898A5A95AFB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CE20-072A-4B8D-83A5-9B394958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2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83E8-0D75-4480-984E-898A5A95AFB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CE20-072A-4B8D-83A5-9B394958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83E8-0D75-4480-984E-898A5A95AFB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CE20-072A-4B8D-83A5-9B394958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8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83E8-0D75-4480-984E-898A5A95AFB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CE20-072A-4B8D-83A5-9B394958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2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83E8-0D75-4480-984E-898A5A95AFB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CE20-072A-4B8D-83A5-9B394958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7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83E8-0D75-4480-984E-898A5A95AFB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CE20-072A-4B8D-83A5-9B394958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1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83E8-0D75-4480-984E-898A5A95AFB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CE20-072A-4B8D-83A5-9B394958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7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83E8-0D75-4480-984E-898A5A95AFB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CE20-072A-4B8D-83A5-9B394958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83E8-0D75-4480-984E-898A5A95AFB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ECE20-072A-4B8D-83A5-9B394958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Arctic Survey Planning Plots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 March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11" cy="2743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1" y="0"/>
            <a:ext cx="5486411" cy="2743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82" y="0"/>
            <a:ext cx="5486411" cy="2743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50"/>
          <a:stretch/>
        </p:blipFill>
        <p:spPr>
          <a:xfrm>
            <a:off x="2271799" y="3264401"/>
            <a:ext cx="2725596" cy="359359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101389" y="6170061"/>
            <a:ext cx="138603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87427" y="5985395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Old: 6 major fish species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314173" y="2916455"/>
            <a:ext cx="0" cy="11155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87427" y="3264401"/>
            <a:ext cx="344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pdated: 12 fish taxa, 8 invert taxa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14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14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8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Update Arctic Survey Planning Plots</vt:lpstr>
      <vt:lpstr>PowerPoint Presentation</vt:lpstr>
      <vt:lpstr>PowerPoint Presentation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Zack.Oyafuso</dc:creator>
  <cp:lastModifiedBy>Zack.Oyafuso</cp:lastModifiedBy>
  <cp:revision>3</cp:revision>
  <dcterms:created xsi:type="dcterms:W3CDTF">2022-03-08T16:22:18Z</dcterms:created>
  <dcterms:modified xsi:type="dcterms:W3CDTF">2022-03-08T16:34:58Z</dcterms:modified>
</cp:coreProperties>
</file>