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377" autoAdjust="0"/>
  </p:normalViewPr>
  <p:slideViewPr>
    <p:cSldViewPr snapToGrid="0">
      <p:cViewPr>
        <p:scale>
          <a:sx n="66" d="100"/>
          <a:sy n="66" d="100"/>
        </p:scale>
        <p:origin x="60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F51B9F-0BB0-4128-A987-D2949F93E6C9}"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E54293-33C5-4719-8343-BAA4B4620A6B}" type="slidenum">
              <a:rPr lang="en-US" smtClean="0"/>
              <a:t>‹#›</a:t>
            </a:fld>
            <a:endParaRPr lang="en-US"/>
          </a:p>
        </p:txBody>
      </p:sp>
    </p:spTree>
    <p:extLst>
      <p:ext uri="{BB962C8B-B14F-4D97-AF65-F5344CB8AC3E}">
        <p14:creationId xmlns:p14="http://schemas.microsoft.com/office/powerpoint/2010/main" val="253882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Extra notes on interpretation: </a:t>
            </a:r>
          </a:p>
          <a:p>
            <a:endParaRPr lang="en-US" dirty="0" smtClean="0"/>
          </a:p>
          <a:p>
            <a:r>
              <a:rPr lang="en-US" dirty="0" smtClean="0"/>
              <a:t>Otter Trawl: Arctic cod,</a:t>
            </a:r>
            <a:r>
              <a:rPr lang="en-US" baseline="0" dirty="0" smtClean="0"/>
              <a:t> snow crab, and Bering flounder have designs that favor more sampling in the outer stratum (orange) and in the two northern strata whereas saffron cod, yellowfin sole, and AK plaice have designs that favor more inshore sampling in the SW (teal).</a:t>
            </a:r>
          </a:p>
          <a:p>
            <a:endParaRPr lang="en-US" baseline="0" dirty="0" smtClean="0"/>
          </a:p>
          <a:p>
            <a:r>
              <a:rPr lang="en-US" baseline="0" dirty="0" smtClean="0"/>
              <a:t>Beam: </a:t>
            </a:r>
            <a:r>
              <a:rPr lang="en-US" dirty="0" smtClean="0"/>
              <a:t>Arctic cod,</a:t>
            </a:r>
            <a:r>
              <a:rPr lang="en-US" baseline="0" dirty="0" smtClean="0"/>
              <a:t> snow crab, and Bering flounder have designs that favor more sampling in the northern and outer strata (purple and blue). Saffron cod and yellowfin sole have designs that favor more sampling inshore and SW. </a:t>
            </a:r>
            <a:endParaRPr lang="en-US" dirty="0"/>
          </a:p>
        </p:txBody>
      </p:sp>
      <p:sp>
        <p:nvSpPr>
          <p:cNvPr id="4" name="Slide Number Placeholder 3"/>
          <p:cNvSpPr>
            <a:spLocks noGrp="1"/>
          </p:cNvSpPr>
          <p:nvPr>
            <p:ph type="sldNum" sz="quarter" idx="10"/>
          </p:nvPr>
        </p:nvSpPr>
        <p:spPr/>
        <p:txBody>
          <a:bodyPr/>
          <a:lstStyle/>
          <a:p>
            <a:fld id="{81E54293-33C5-4719-8343-BAA4B4620A6B}" type="slidenum">
              <a:rPr lang="en-US" smtClean="0"/>
              <a:t>1</a:t>
            </a:fld>
            <a:endParaRPr lang="en-US"/>
          </a:p>
        </p:txBody>
      </p:sp>
    </p:spTree>
    <p:extLst>
      <p:ext uri="{BB962C8B-B14F-4D97-AF65-F5344CB8AC3E}">
        <p14:creationId xmlns:p14="http://schemas.microsoft.com/office/powerpoint/2010/main" val="492269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9DA431-D2DA-4F21-B056-2E3CB7FEF3EB}"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5FEC6-6167-43F4-870C-FAEF320FD4AF}" type="slidenum">
              <a:rPr lang="en-US" smtClean="0"/>
              <a:t>‹#›</a:t>
            </a:fld>
            <a:endParaRPr lang="en-US"/>
          </a:p>
        </p:txBody>
      </p:sp>
    </p:spTree>
    <p:extLst>
      <p:ext uri="{BB962C8B-B14F-4D97-AF65-F5344CB8AC3E}">
        <p14:creationId xmlns:p14="http://schemas.microsoft.com/office/powerpoint/2010/main" val="10686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9DA431-D2DA-4F21-B056-2E3CB7FEF3EB}"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5FEC6-6167-43F4-870C-FAEF320FD4AF}" type="slidenum">
              <a:rPr lang="en-US" smtClean="0"/>
              <a:t>‹#›</a:t>
            </a:fld>
            <a:endParaRPr lang="en-US"/>
          </a:p>
        </p:txBody>
      </p:sp>
    </p:spTree>
    <p:extLst>
      <p:ext uri="{BB962C8B-B14F-4D97-AF65-F5344CB8AC3E}">
        <p14:creationId xmlns:p14="http://schemas.microsoft.com/office/powerpoint/2010/main" val="359364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9DA431-D2DA-4F21-B056-2E3CB7FEF3EB}"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5FEC6-6167-43F4-870C-FAEF320FD4AF}" type="slidenum">
              <a:rPr lang="en-US" smtClean="0"/>
              <a:t>‹#›</a:t>
            </a:fld>
            <a:endParaRPr lang="en-US"/>
          </a:p>
        </p:txBody>
      </p:sp>
    </p:spTree>
    <p:extLst>
      <p:ext uri="{BB962C8B-B14F-4D97-AF65-F5344CB8AC3E}">
        <p14:creationId xmlns:p14="http://schemas.microsoft.com/office/powerpoint/2010/main" val="4148202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9DA431-D2DA-4F21-B056-2E3CB7FEF3EB}"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5FEC6-6167-43F4-870C-FAEF320FD4AF}" type="slidenum">
              <a:rPr lang="en-US" smtClean="0"/>
              <a:t>‹#›</a:t>
            </a:fld>
            <a:endParaRPr lang="en-US"/>
          </a:p>
        </p:txBody>
      </p:sp>
    </p:spTree>
    <p:extLst>
      <p:ext uri="{BB962C8B-B14F-4D97-AF65-F5344CB8AC3E}">
        <p14:creationId xmlns:p14="http://schemas.microsoft.com/office/powerpoint/2010/main" val="3373655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9DA431-D2DA-4F21-B056-2E3CB7FEF3EB}"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5FEC6-6167-43F4-870C-FAEF320FD4AF}" type="slidenum">
              <a:rPr lang="en-US" smtClean="0"/>
              <a:t>‹#›</a:t>
            </a:fld>
            <a:endParaRPr lang="en-US"/>
          </a:p>
        </p:txBody>
      </p:sp>
    </p:spTree>
    <p:extLst>
      <p:ext uri="{BB962C8B-B14F-4D97-AF65-F5344CB8AC3E}">
        <p14:creationId xmlns:p14="http://schemas.microsoft.com/office/powerpoint/2010/main" val="308760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9DA431-D2DA-4F21-B056-2E3CB7FEF3EB}"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5FEC6-6167-43F4-870C-FAEF320FD4AF}" type="slidenum">
              <a:rPr lang="en-US" smtClean="0"/>
              <a:t>‹#›</a:t>
            </a:fld>
            <a:endParaRPr lang="en-US"/>
          </a:p>
        </p:txBody>
      </p:sp>
    </p:spTree>
    <p:extLst>
      <p:ext uri="{BB962C8B-B14F-4D97-AF65-F5344CB8AC3E}">
        <p14:creationId xmlns:p14="http://schemas.microsoft.com/office/powerpoint/2010/main" val="762546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9DA431-D2DA-4F21-B056-2E3CB7FEF3EB}"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65FEC6-6167-43F4-870C-FAEF320FD4AF}" type="slidenum">
              <a:rPr lang="en-US" smtClean="0"/>
              <a:t>‹#›</a:t>
            </a:fld>
            <a:endParaRPr lang="en-US"/>
          </a:p>
        </p:txBody>
      </p:sp>
    </p:spTree>
    <p:extLst>
      <p:ext uri="{BB962C8B-B14F-4D97-AF65-F5344CB8AC3E}">
        <p14:creationId xmlns:p14="http://schemas.microsoft.com/office/powerpoint/2010/main" val="2128998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9DA431-D2DA-4F21-B056-2E3CB7FEF3EB}"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65FEC6-6167-43F4-870C-FAEF320FD4AF}" type="slidenum">
              <a:rPr lang="en-US" smtClean="0"/>
              <a:t>‹#›</a:t>
            </a:fld>
            <a:endParaRPr lang="en-US"/>
          </a:p>
        </p:txBody>
      </p:sp>
    </p:spTree>
    <p:extLst>
      <p:ext uri="{BB962C8B-B14F-4D97-AF65-F5344CB8AC3E}">
        <p14:creationId xmlns:p14="http://schemas.microsoft.com/office/powerpoint/2010/main" val="212824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9DA431-D2DA-4F21-B056-2E3CB7FEF3EB}"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65FEC6-6167-43F4-870C-FAEF320FD4AF}" type="slidenum">
              <a:rPr lang="en-US" smtClean="0"/>
              <a:t>‹#›</a:t>
            </a:fld>
            <a:endParaRPr lang="en-US"/>
          </a:p>
        </p:txBody>
      </p:sp>
    </p:spTree>
    <p:extLst>
      <p:ext uri="{BB962C8B-B14F-4D97-AF65-F5344CB8AC3E}">
        <p14:creationId xmlns:p14="http://schemas.microsoft.com/office/powerpoint/2010/main" val="731745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9DA431-D2DA-4F21-B056-2E3CB7FEF3EB}"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5FEC6-6167-43F4-870C-FAEF320FD4AF}" type="slidenum">
              <a:rPr lang="en-US" smtClean="0"/>
              <a:t>‹#›</a:t>
            </a:fld>
            <a:endParaRPr lang="en-US"/>
          </a:p>
        </p:txBody>
      </p:sp>
    </p:spTree>
    <p:extLst>
      <p:ext uri="{BB962C8B-B14F-4D97-AF65-F5344CB8AC3E}">
        <p14:creationId xmlns:p14="http://schemas.microsoft.com/office/powerpoint/2010/main" val="3248508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9DA431-D2DA-4F21-B056-2E3CB7FEF3EB}"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5FEC6-6167-43F4-870C-FAEF320FD4AF}" type="slidenum">
              <a:rPr lang="en-US" smtClean="0"/>
              <a:t>‹#›</a:t>
            </a:fld>
            <a:endParaRPr lang="en-US"/>
          </a:p>
        </p:txBody>
      </p:sp>
    </p:spTree>
    <p:extLst>
      <p:ext uri="{BB962C8B-B14F-4D97-AF65-F5344CB8AC3E}">
        <p14:creationId xmlns:p14="http://schemas.microsoft.com/office/powerpoint/2010/main" val="2781803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9DA431-D2DA-4F21-B056-2E3CB7FEF3EB}" type="datetimeFigureOut">
              <a:rPr lang="en-US" smtClean="0"/>
              <a:t>1/17/2022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65FEC6-6167-43F4-870C-FAEF320FD4AF}" type="slidenum">
              <a:rPr lang="en-US" smtClean="0"/>
              <a:t>‹#›</a:t>
            </a:fld>
            <a:endParaRPr lang="en-US"/>
          </a:p>
        </p:txBody>
      </p:sp>
    </p:spTree>
    <p:extLst>
      <p:ext uri="{BB962C8B-B14F-4D97-AF65-F5344CB8AC3E}">
        <p14:creationId xmlns:p14="http://schemas.microsoft.com/office/powerpoint/2010/main" val="2403916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68646" y="818147"/>
            <a:ext cx="4774131" cy="1754326"/>
          </a:xfrm>
          <a:prstGeom prst="rect">
            <a:avLst/>
          </a:prstGeom>
          <a:noFill/>
        </p:spPr>
        <p:txBody>
          <a:bodyPr wrap="square" rtlCol="0">
            <a:spAutoFit/>
          </a:bodyPr>
          <a:lstStyle/>
          <a:p>
            <a:r>
              <a:rPr lang="en-US" dirty="0" smtClean="0"/>
              <a:t>Optimal station allocations (w/sample locations) and stratum boundaries for otter (left) and beam (bottom) trawl surveys. Species tradeoffs in survey design are illustrated from comparing among single-species designs and the multispecies solution.</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39726" cy="35935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2274" y="3264401"/>
            <a:ext cx="6839726" cy="3593599"/>
          </a:xfrm>
          <a:prstGeom prst="rect">
            <a:avLst/>
          </a:prstGeom>
        </p:spPr>
      </p:pic>
    </p:spTree>
    <p:extLst>
      <p:ext uri="{BB962C8B-B14F-4D97-AF65-F5344CB8AC3E}">
        <p14:creationId xmlns:p14="http://schemas.microsoft.com/office/powerpoint/2010/main" val="1558515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143</Words>
  <Application>Microsoft Office PowerPoint</Application>
  <PresentationFormat>Widescreen</PresentationFormat>
  <Paragraphs>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NOAA AFSC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Zack.Oyafuso</dc:creator>
  <cp:lastModifiedBy>Zack.Oyafuso</cp:lastModifiedBy>
  <cp:revision>2</cp:revision>
  <dcterms:created xsi:type="dcterms:W3CDTF">2022-01-17T21:21:29Z</dcterms:created>
  <dcterms:modified xsi:type="dcterms:W3CDTF">2022-01-17T21:24:30Z</dcterms:modified>
</cp:coreProperties>
</file>