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-15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FB4B-0BFC-4E36-A2BD-627C3238164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Updated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Feb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9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0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9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4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4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1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5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Updated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Plots</dc:title>
  <dc:creator>Zack.Oyafuso</dc:creator>
  <cp:lastModifiedBy>Zack.Oyafuso</cp:lastModifiedBy>
  <cp:revision>6</cp:revision>
  <dcterms:created xsi:type="dcterms:W3CDTF">2022-02-08T16:14:05Z</dcterms:created>
  <dcterms:modified xsi:type="dcterms:W3CDTF">2022-02-10T20:09:49Z</dcterms:modified>
</cp:coreProperties>
</file>