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  <p:sldId id="256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800-5423-4728-BAD9-CCA613AE099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8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800-5423-4728-BAD9-CCA613AE099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8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800-5423-4728-BAD9-CCA613AE099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8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800-5423-4728-BAD9-CCA613AE099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800-5423-4728-BAD9-CCA613AE099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3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800-5423-4728-BAD9-CCA613AE099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3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800-5423-4728-BAD9-CCA613AE099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800-5423-4728-BAD9-CCA613AE099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800-5423-4728-BAD9-CCA613AE099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800-5423-4728-BAD9-CCA613AE099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800-5423-4728-BAD9-CCA613AE099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2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1800-5423-4728-BAD9-CCA613AE099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Updates 23 Nov 2021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4" y="229054"/>
            <a:ext cx="4201886" cy="6302830"/>
          </a:xfrm>
        </p:spPr>
      </p:pic>
    </p:spTree>
    <p:extLst>
      <p:ext uri="{BB962C8B-B14F-4D97-AF65-F5344CB8AC3E}">
        <p14:creationId xmlns:p14="http://schemas.microsoft.com/office/powerpoint/2010/main" val="38150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82" y="642250"/>
            <a:ext cx="3657607" cy="5486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66" y="642251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 Bias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3837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CVs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463346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2831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RRMSE of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2923640"/>
              </p:ext>
            </p:extLst>
          </p:nvPr>
        </p:nvGraphicFramePr>
        <p:xfrm>
          <a:off x="6313715" y="2772682"/>
          <a:ext cx="4778830" cy="2178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3064">
                  <a:extLst>
                    <a:ext uri="{9D8B030D-6E8A-4147-A177-3AD203B41FA5}">
                      <a16:colId xmlns:a16="http://schemas.microsoft.com/office/drawing/2014/main" val="2665391345"/>
                    </a:ext>
                  </a:extLst>
                </a:gridCol>
                <a:gridCol w="695946">
                  <a:extLst>
                    <a:ext uri="{9D8B030D-6E8A-4147-A177-3AD203B41FA5}">
                      <a16:colId xmlns:a16="http://schemas.microsoft.com/office/drawing/2014/main" val="2809897113"/>
                    </a:ext>
                  </a:extLst>
                </a:gridCol>
                <a:gridCol w="556756">
                  <a:extLst>
                    <a:ext uri="{9D8B030D-6E8A-4147-A177-3AD203B41FA5}">
                      <a16:colId xmlns:a16="http://schemas.microsoft.com/office/drawing/2014/main" val="790918973"/>
                    </a:ext>
                  </a:extLst>
                </a:gridCol>
                <a:gridCol w="835136">
                  <a:extLst>
                    <a:ext uri="{9D8B030D-6E8A-4147-A177-3AD203B41FA5}">
                      <a16:colId xmlns:a16="http://schemas.microsoft.com/office/drawing/2014/main" val="986274720"/>
                    </a:ext>
                  </a:extLst>
                </a:gridCol>
                <a:gridCol w="927928">
                  <a:extLst>
                    <a:ext uri="{9D8B030D-6E8A-4147-A177-3AD203B41FA5}">
                      <a16:colId xmlns:a16="http://schemas.microsoft.com/office/drawing/2014/main" val="2632966905"/>
                    </a:ext>
                  </a:extLst>
                </a:gridCol>
              </a:tblGrid>
              <a:tr h="2460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RRMSE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srs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sys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ss_strs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ms_strs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1445541"/>
                  </a:ext>
                </a:extLst>
              </a:tr>
              <a:tr h="2460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Alaska plaice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4.70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805132"/>
                  </a:ext>
                </a:extLst>
              </a:tr>
              <a:tr h="2460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Arctic cod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5297368"/>
                  </a:ext>
                </a:extLst>
              </a:tr>
              <a:tr h="2460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Bering flounder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46056888"/>
                  </a:ext>
                </a:extLst>
              </a:tr>
              <a:tr h="2460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saffron cod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4473588"/>
                  </a:ext>
                </a:extLst>
              </a:tr>
              <a:tr h="2460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snow crab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1.84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7703297"/>
                  </a:ext>
                </a:extLst>
              </a:tr>
              <a:tr h="2460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yellowfin sole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29.60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1776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0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52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Updates 23 Nov 2021</vt:lpstr>
      <vt:lpstr>PowerPoint Presentation</vt:lpstr>
      <vt:lpstr>PowerPoint Presentation</vt:lpstr>
      <vt:lpstr>Percent Bias</vt:lpstr>
      <vt:lpstr>Survey CVs</vt:lpstr>
      <vt:lpstr>RRMSE of CV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Percent Bias</dc:title>
  <dc:creator>Zack.Oyafuso</dc:creator>
  <cp:lastModifiedBy>Zack.Oyafuso</cp:lastModifiedBy>
  <cp:revision>5</cp:revision>
  <dcterms:created xsi:type="dcterms:W3CDTF">2021-11-23T06:58:33Z</dcterms:created>
  <dcterms:modified xsi:type="dcterms:W3CDTF">2021-11-23T16:44:57Z</dcterms:modified>
</cp:coreProperties>
</file>